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87" r:id="rId3"/>
    <p:sldId id="259" r:id="rId4"/>
    <p:sldId id="279" r:id="rId5"/>
    <p:sldId id="288" r:id="rId6"/>
    <p:sldId id="260" r:id="rId7"/>
    <p:sldId id="278" r:id="rId8"/>
    <p:sldId id="282" r:id="rId9"/>
    <p:sldId id="283" r:id="rId10"/>
    <p:sldId id="284" r:id="rId11"/>
    <p:sldId id="280" r:id="rId12"/>
    <p:sldId id="281" r:id="rId13"/>
    <p:sldId id="285" r:id="rId14"/>
    <p:sldId id="286" r:id="rId15"/>
    <p:sldId id="265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0412-74C9-49E7-83D9-2B587E82F35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57A7F-5AE8-4270-A6C4-EC25D5F1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57A7F-5AE8-4270-A6C4-EC25D5F1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trends in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23DB-027F-02D7-A097-0EC484C6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64A71B92-50AF-0BA1-A7D7-3C222F03E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" y="82406"/>
            <a:ext cx="10051570" cy="643846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19E91A-0023-A49E-B9D6-0D823C1770BF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1EE5C60-2991-37BD-1D5E-4138556C4937}"/>
              </a:ext>
            </a:extLst>
          </p:cNvPr>
          <p:cNvSpPr/>
          <p:nvPr/>
        </p:nvSpPr>
        <p:spPr>
          <a:xfrm>
            <a:off x="677334" y="81280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99847F-DC58-C3D8-2897-2811BC7AE585}"/>
              </a:ext>
            </a:extLst>
          </p:cNvPr>
          <p:cNvSpPr/>
          <p:nvPr/>
        </p:nvSpPr>
        <p:spPr>
          <a:xfrm>
            <a:off x="677334" y="81280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39B-C095-6272-9B7E-DB306D3A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9B74F798-4862-CF7B-545D-A4CB2684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" y="285606"/>
            <a:ext cx="9802436" cy="627888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4161A5-729D-D189-4BA6-38A55CC31DF9}"/>
              </a:ext>
            </a:extLst>
          </p:cNvPr>
          <p:cNvSpPr/>
          <p:nvPr/>
        </p:nvSpPr>
        <p:spPr>
          <a:xfrm>
            <a:off x="677334" y="81280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ECCE-4D0E-0914-1DF3-C93005C1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a number of certifications&#10;&#10;Description automatically generated">
            <a:extLst>
              <a:ext uri="{FF2B5EF4-FFF2-40B4-BE49-F238E27FC236}">
                <a16:creationId xmlns:a16="http://schemas.microsoft.com/office/drawing/2014/main" id="{91805A21-71D3-4214-A58E-65C60AFE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4" y="174770"/>
            <a:ext cx="10037149" cy="642923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E46956-799D-1DB2-1DFA-C25C7AE035D8}"/>
              </a:ext>
            </a:extLst>
          </p:cNvPr>
          <p:cNvSpPr/>
          <p:nvPr/>
        </p:nvSpPr>
        <p:spPr>
          <a:xfrm>
            <a:off x="677334" y="81280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CD9F-7438-F764-0E44-6DACC0C5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GSR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3BE554-B38E-4F76-5E13-EBC689D1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9" y="1260573"/>
            <a:ext cx="5009473" cy="4074998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6B1E6F-237F-CA29-0F12-20EF578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81" y="482230"/>
            <a:ext cx="5540885" cy="4416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53CE17-DA19-0E33-749B-B40FF26DE2F6}"/>
              </a:ext>
            </a:extLst>
          </p:cNvPr>
          <p:cNvSpPr txBox="1"/>
          <p:nvPr/>
        </p:nvSpPr>
        <p:spPr>
          <a:xfrm>
            <a:off x="312098" y="562623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simulators: 225</a:t>
            </a:r>
          </a:p>
        </p:txBody>
      </p:sp>
    </p:spTree>
    <p:extLst>
      <p:ext uri="{BB962C8B-B14F-4D97-AF65-F5344CB8AC3E}">
        <p14:creationId xmlns:p14="http://schemas.microsoft.com/office/powerpoint/2010/main" val="77699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08D8F-A60E-6FB1-7369-0F57281A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" y="707366"/>
            <a:ext cx="4507126" cy="544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50BC6-9578-192D-15BE-1CE66AAA1BF3}"/>
              </a:ext>
            </a:extLst>
          </p:cNvPr>
          <p:cNvSpPr txBox="1"/>
          <p:nvPr/>
        </p:nvSpPr>
        <p:spPr>
          <a:xfrm>
            <a:off x="6350589" y="78169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225</a:t>
            </a:r>
          </a:p>
        </p:txBody>
      </p:sp>
      <p:pic>
        <p:nvPicPr>
          <p:cNvPr id="9" name="Picture 8" descr="A graph with a line and a curve&#10;&#10;Description automatically generated with medium confidence">
            <a:extLst>
              <a:ext uri="{FF2B5EF4-FFF2-40B4-BE49-F238E27FC236}">
                <a16:creationId xmlns:a16="http://schemas.microsoft.com/office/drawing/2014/main" id="{90067C41-B816-E48D-9E64-822B41976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79" y="1316392"/>
            <a:ext cx="7218002" cy="48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501EE9-1261-96B7-7AD6-49D6B42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" y="202479"/>
            <a:ext cx="11431589" cy="6456939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D2781B-4F13-A8B8-388C-723138C4465C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586F-842E-1FC5-CF95-423A020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2CAD-8865-4FC8-2BFE-9D57F05D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F27B8-5DE6-EE92-23B2-EF8452FFD57C}"/>
              </a:ext>
            </a:extLst>
          </p:cNvPr>
          <p:cNvSpPr/>
          <p:nvPr/>
        </p:nvSpPr>
        <p:spPr>
          <a:xfrm>
            <a:off x="373224" y="345233"/>
            <a:ext cx="11364686" cy="60182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52D9D195-E47F-35D9-25DB-DCAE3469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" y="223599"/>
            <a:ext cx="11474107" cy="64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CF01E3-CDB4-D777-5E00-2D808C624190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1F8-9557-9059-6F6D-FBC42A9E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certifications&#10;&#10;Description automatically generated">
            <a:extLst>
              <a:ext uri="{FF2B5EF4-FFF2-40B4-BE49-F238E27FC236}">
                <a16:creationId xmlns:a16="http://schemas.microsoft.com/office/drawing/2014/main" id="{9EAA207E-EB80-B48D-EE1C-88670B96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1" y="248661"/>
            <a:ext cx="9907373" cy="634610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BC215D-2166-7D69-7685-01459ABAA2AF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182-BA31-FD2B-7DE5-E2A15CA5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a line of dots&#10;&#10;Description automatically generated">
            <a:extLst>
              <a:ext uri="{FF2B5EF4-FFF2-40B4-BE49-F238E27FC236}">
                <a16:creationId xmlns:a16="http://schemas.microsoft.com/office/drawing/2014/main" id="{40416DB5-4214-7087-DE49-749F1AED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202479"/>
            <a:ext cx="9719919" cy="622603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74880F-C7CF-6943-E9CE-B870F4A3AB5E}"/>
              </a:ext>
            </a:extLst>
          </p:cNvPr>
          <p:cNvSpPr/>
          <p:nvPr/>
        </p:nvSpPr>
        <p:spPr>
          <a:xfrm>
            <a:off x="526473" y="498764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2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1071</TotalTime>
  <Words>23</Words>
  <Application>Microsoft Office PowerPoint</Application>
  <PresentationFormat>Widescreen</PresentationFormat>
  <Paragraphs>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Overall trends in the GSR project</vt:lpstr>
      <vt:lpstr>What is the GSR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23</cp:revision>
  <dcterms:created xsi:type="dcterms:W3CDTF">2023-07-19T15:47:00Z</dcterms:created>
  <dcterms:modified xsi:type="dcterms:W3CDTF">2023-08-16T19:38:21Z</dcterms:modified>
</cp:coreProperties>
</file>