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9" r:id="rId4"/>
    <p:sldId id="278" r:id="rId5"/>
    <p:sldId id="285" r:id="rId6"/>
    <p:sldId id="286" r:id="rId7"/>
    <p:sldId id="282" r:id="rId8"/>
    <p:sldId id="280" r:id="rId9"/>
    <p:sldId id="284" r:id="rId10"/>
    <p:sldId id="281" r:id="rId11"/>
    <p:sldId id="283" r:id="rId12"/>
    <p:sldId id="265" r:id="rId13"/>
    <p:sldId id="273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90D-4D81-045E-387A-BDDE698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the difference between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A6392D0-50E3-A840-7042-F666F6CE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0" y="276370"/>
            <a:ext cx="10826552" cy="6115194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ACAA62-C1BC-4E83-BC1F-F9C505D8EF0F}"/>
              </a:ext>
            </a:extLst>
          </p:cNvPr>
          <p:cNvSpPr/>
          <p:nvPr/>
        </p:nvSpPr>
        <p:spPr>
          <a:xfrm>
            <a:off x="10130319" y="609600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C1CC-14D5-F25C-2DD9-7354F8E4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36A4-1AAF-53E7-9ED9-CA537E5D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showing a number of certifications&#10;&#10;Description automatically generated">
            <a:extLst>
              <a:ext uri="{FF2B5EF4-FFF2-40B4-BE49-F238E27FC236}">
                <a16:creationId xmlns:a16="http://schemas.microsoft.com/office/drawing/2014/main" id="{4A79D93A-2456-D3FC-E7A9-292766D6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" y="350586"/>
            <a:ext cx="11537913" cy="470429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8A20A3-F1DA-74D5-95CB-644FEE2B3FCD}"/>
              </a:ext>
            </a:extLst>
          </p:cNvPr>
          <p:cNvSpPr/>
          <p:nvPr/>
        </p:nvSpPr>
        <p:spPr>
          <a:xfrm>
            <a:off x="10828962" y="821933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1EAF9B6-4B0B-B4CB-057A-6A6B4DBD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" y="167481"/>
            <a:ext cx="10299828" cy="5817683"/>
          </a:xfr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52D9D195-E47F-35D9-25DB-DCAE3469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" y="223599"/>
            <a:ext cx="11474107" cy="64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F5E-B549-19A4-B31F-39FD7705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D501EE9-1261-96B7-7AD6-49D6B42EF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6" y="202479"/>
            <a:ext cx="11431589" cy="6456939"/>
          </a:xfrm>
        </p:spPr>
      </p:pic>
    </p:spTree>
    <p:extLst>
      <p:ext uri="{BB962C8B-B14F-4D97-AF65-F5344CB8AC3E}">
        <p14:creationId xmlns:p14="http://schemas.microsoft.com/office/powerpoint/2010/main" val="30450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D29-ABE6-8A5B-E160-F583233D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showing a number of black dots&#10;&#10;Description automatically generated">
            <a:extLst>
              <a:ext uri="{FF2B5EF4-FFF2-40B4-BE49-F238E27FC236}">
                <a16:creationId xmlns:a16="http://schemas.microsoft.com/office/drawing/2014/main" id="{CA142DBB-2EB1-D659-2F16-A6E6F89F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7" y="305155"/>
            <a:ext cx="8566293" cy="639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FD8C0-591A-BDCF-FEBC-5517963E1259}"/>
              </a:ext>
            </a:extLst>
          </p:cNvPr>
          <p:cNvSpPr txBox="1"/>
          <p:nvPr/>
        </p:nvSpPr>
        <p:spPr>
          <a:xfrm>
            <a:off x="6096000" y="115409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about 0 dropping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735CDA-006D-83B0-3E89-A8DBC4C4B044}"/>
              </a:ext>
            </a:extLst>
          </p:cNvPr>
          <p:cNvSpPr/>
          <p:nvPr/>
        </p:nvSpPr>
        <p:spPr>
          <a:xfrm>
            <a:off x="8107602" y="414375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5E8C-93E0-8D07-4169-D3FFE8A0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with black dots and blue line&#10;&#10;Description automatically generated">
            <a:extLst>
              <a:ext uri="{FF2B5EF4-FFF2-40B4-BE49-F238E27FC236}">
                <a16:creationId xmlns:a16="http://schemas.microsoft.com/office/drawing/2014/main" id="{8CA69FF9-D7DE-188A-CB0C-57329504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6" y="480970"/>
            <a:ext cx="11490843" cy="507734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BDC78D-2382-7842-1F38-180E8828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6B41FB-32EC-1218-3385-6FA4DA5964A0}"/>
              </a:ext>
            </a:extLst>
          </p:cNvPr>
          <p:cNvSpPr/>
          <p:nvPr/>
        </p:nvSpPr>
        <p:spPr>
          <a:xfrm>
            <a:off x="10828962" y="821933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53D2-761F-19F0-6A95-DDA8485E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BCF9-6F0E-BE70-CBB7-24A60F5A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aph showing the growth of time&#10;&#10;Description automatically generated">
            <a:extLst>
              <a:ext uri="{FF2B5EF4-FFF2-40B4-BE49-F238E27FC236}">
                <a16:creationId xmlns:a16="http://schemas.microsoft.com/office/drawing/2014/main" id="{CCF1E75D-3E00-E77B-BB48-C982B6A3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2" y="222649"/>
            <a:ext cx="10982619" cy="48527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8D32E5-30B8-D8D0-424B-7EBE58408A82}"/>
              </a:ext>
            </a:extLst>
          </p:cNvPr>
          <p:cNvSpPr/>
          <p:nvPr/>
        </p:nvSpPr>
        <p:spPr>
          <a:xfrm>
            <a:off x="10294706" y="609600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CF0-CF51-99F7-3DDE-1AB0ADFB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showing a number of certifications&#10;&#10;Description automatically generated">
            <a:extLst>
              <a:ext uri="{FF2B5EF4-FFF2-40B4-BE49-F238E27FC236}">
                <a16:creationId xmlns:a16="http://schemas.microsoft.com/office/drawing/2014/main" id="{9BFF6637-4870-5E99-F334-1EC185966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277570"/>
            <a:ext cx="11375561" cy="5239652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8181738-3DDD-9780-EC0F-5198A3CAE2D5}"/>
              </a:ext>
            </a:extLst>
          </p:cNvPr>
          <p:cNvSpPr/>
          <p:nvPr/>
        </p:nvSpPr>
        <p:spPr>
          <a:xfrm>
            <a:off x="10798139" y="405830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54F-F04E-E56C-90A9-9867D62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466DB014-B202-D216-4006-96C121AC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1" y="451861"/>
            <a:ext cx="10849453" cy="5930466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9ED22B-6ACA-C3BC-A4E2-E8CDE15F285D}"/>
              </a:ext>
            </a:extLst>
          </p:cNvPr>
          <p:cNvSpPr/>
          <p:nvPr/>
        </p:nvSpPr>
        <p:spPr>
          <a:xfrm>
            <a:off x="9976207" y="609600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D005-088A-69CE-454A-968DA69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8B46-5CBA-3189-7B95-F48D806C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the difference between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DF1D591-EFE3-BD13-ACFC-058358A3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" y="350586"/>
            <a:ext cx="11840298" cy="48275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8D9CB8-B003-2C5C-16A1-C0247ABEAED8}"/>
              </a:ext>
            </a:extLst>
          </p:cNvPr>
          <p:cNvSpPr/>
          <p:nvPr/>
        </p:nvSpPr>
        <p:spPr>
          <a:xfrm>
            <a:off x="10828962" y="821933"/>
            <a:ext cx="842481" cy="934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831</TotalTime>
  <Words>11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23</cp:revision>
  <dcterms:created xsi:type="dcterms:W3CDTF">2023-07-19T15:47:00Z</dcterms:created>
  <dcterms:modified xsi:type="dcterms:W3CDTF">2023-08-15T15:24:41Z</dcterms:modified>
</cp:coreProperties>
</file>