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9" r:id="rId4"/>
    <p:sldId id="278" r:id="rId5"/>
    <p:sldId id="280" r:id="rId6"/>
    <p:sldId id="281" r:id="rId7"/>
    <p:sldId id="265" r:id="rId8"/>
    <p:sldId id="273" r:id="rId9"/>
    <p:sldId id="27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showing a line&#10;&#10;Description automatically generated">
            <a:extLst>
              <a:ext uri="{FF2B5EF4-FFF2-40B4-BE49-F238E27FC236}">
                <a16:creationId xmlns:a16="http://schemas.microsoft.com/office/drawing/2014/main" id="{92763E31-E572-38DB-7355-57B92F49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" y="133336"/>
            <a:ext cx="9746087" cy="66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B2E858C-1E05-32EF-4B1F-84AF79D63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6" y="287400"/>
            <a:ext cx="8477646" cy="6211054"/>
          </a:xfrm>
        </p:spPr>
      </p:pic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54F-F04E-E56C-90A9-9867D62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466DB014-B202-D216-4006-96C121AC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1" y="451861"/>
            <a:ext cx="10849453" cy="5930466"/>
          </a:xfrm>
        </p:spPr>
      </p:pic>
    </p:spTree>
    <p:extLst>
      <p:ext uri="{BB962C8B-B14F-4D97-AF65-F5344CB8AC3E}">
        <p14:creationId xmlns:p14="http://schemas.microsoft.com/office/powerpoint/2010/main" val="386210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690D-4D81-045E-387A-BDDE698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the difference between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A6392D0-50E3-A840-7042-F666F6CE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0" y="276370"/>
            <a:ext cx="10826552" cy="6115194"/>
          </a:xfrm>
        </p:spPr>
      </p:pic>
    </p:spTree>
    <p:extLst>
      <p:ext uri="{BB962C8B-B14F-4D97-AF65-F5344CB8AC3E}">
        <p14:creationId xmlns:p14="http://schemas.microsoft.com/office/powerpoint/2010/main" val="17767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71EAF9B6-4B0B-B4CB-057A-6A6B4DBDA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" y="167481"/>
            <a:ext cx="10299828" cy="5817683"/>
          </a:xfr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</TotalTime>
  <Words>11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19</cp:revision>
  <dcterms:created xsi:type="dcterms:W3CDTF">2023-07-19T15:47:00Z</dcterms:created>
  <dcterms:modified xsi:type="dcterms:W3CDTF">2023-08-11T15:00:27Z</dcterms:modified>
</cp:coreProperties>
</file>