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9" r:id="rId4"/>
    <p:sldId id="278" r:id="rId5"/>
    <p:sldId id="265" r:id="rId6"/>
    <p:sldId id="273" r:id="rId7"/>
    <p:sldId id="27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Lucy Yaoyuan" userId="S::u251639@bcm.edu::8d578496-9457-459c-a11f-92df8b250202" providerId="AD" clId="Web-{AF2C5F12-4717-BC24-9526-1BD85B43B8D8}"/>
    <pc:docChg chg="modSld">
      <pc:chgData name="Huang, Lucy Yaoyuan" userId="S::u251639@bcm.edu::8d578496-9457-459c-a11f-92df8b250202" providerId="AD" clId="Web-{AF2C5F12-4717-BC24-9526-1BD85B43B8D8}" dt="2023-07-21T01:13:10.269" v="1" actId="20577"/>
      <pc:docMkLst>
        <pc:docMk/>
      </pc:docMkLst>
      <pc:sldChg chg="delSp">
        <pc:chgData name="Huang, Lucy Yaoyuan" userId="S::u251639@bcm.edu::8d578496-9457-459c-a11f-92df8b250202" providerId="AD" clId="Web-{AF2C5F12-4717-BC24-9526-1BD85B43B8D8}" dt="2023-07-21T01:11:17.219" v="0"/>
        <pc:sldMkLst>
          <pc:docMk/>
          <pc:sldMk cId="3569370174" sldId="260"/>
        </pc:sldMkLst>
        <pc:spChg chg="del">
          <ac:chgData name="Huang, Lucy Yaoyuan" userId="S::u251639@bcm.edu::8d578496-9457-459c-a11f-92df8b250202" providerId="AD" clId="Web-{AF2C5F12-4717-BC24-9526-1BD85B43B8D8}" dt="2023-07-21T01:11:17.219" v="0"/>
          <ac:spMkLst>
            <pc:docMk/>
            <pc:sldMk cId="3569370174" sldId="260"/>
            <ac:spMk id="3" creationId="{DF3FAA24-5F7B-EFF7-903F-394870F19223}"/>
          </ac:spMkLst>
        </pc:spChg>
      </pc:sldChg>
      <pc:sldChg chg="modSp">
        <pc:chgData name="Huang, Lucy Yaoyuan" userId="S::u251639@bcm.edu::8d578496-9457-459c-a11f-92df8b250202" providerId="AD" clId="Web-{AF2C5F12-4717-BC24-9526-1BD85B43B8D8}" dt="2023-07-21T01:13:10.269" v="1" actId="20577"/>
        <pc:sldMkLst>
          <pc:docMk/>
          <pc:sldMk cId="3258022718" sldId="263"/>
        </pc:sldMkLst>
        <pc:spChg chg="mod">
          <ac:chgData name="Huang, Lucy Yaoyuan" userId="S::u251639@bcm.edu::8d578496-9457-459c-a11f-92df8b250202" providerId="AD" clId="Web-{AF2C5F12-4717-BC24-9526-1BD85B43B8D8}" dt="2023-07-21T01:13:10.269" v="1" actId="20577"/>
          <ac:spMkLst>
            <pc:docMk/>
            <pc:sldMk cId="3258022718" sldId="263"/>
            <ac:spMk id="2" creationId="{1F0C129A-B46B-8D5E-E8CC-F44C8BBA237D}"/>
          </ac:spMkLst>
        </pc:spChg>
      </pc:sldChg>
    </pc:docChg>
  </pc:docChgLst>
  <pc:docChgLst>
    <pc:chgData name="Huang, Lucy Yaoyuan" userId="8d578496-9457-459c-a11f-92df8b250202" providerId="ADAL" clId="{C6727DD8-56ED-44ED-A31E-F6094BE8C3E3}"/>
    <pc:docChg chg="undo custSel addSld delSld modSld sldOrd">
      <pc:chgData name="Huang, Lucy Yaoyuan" userId="8d578496-9457-459c-a11f-92df8b250202" providerId="ADAL" clId="{C6727DD8-56ED-44ED-A31E-F6094BE8C3E3}" dt="2023-08-02T18:51:10.161" v="415" actId="14100"/>
      <pc:docMkLst>
        <pc:docMk/>
      </pc:docMkLst>
      <pc:sldChg chg="del">
        <pc:chgData name="Huang, Lucy Yaoyuan" userId="8d578496-9457-459c-a11f-92df8b250202" providerId="ADAL" clId="{C6727DD8-56ED-44ED-A31E-F6094BE8C3E3}" dt="2023-07-20T16:52:28.659" v="4" actId="2696"/>
        <pc:sldMkLst>
          <pc:docMk/>
          <pc:sldMk cId="3621920733" sldId="257"/>
        </pc:sldMkLst>
      </pc:sldChg>
      <pc:sldChg chg="addSp delSp modSp mod">
        <pc:chgData name="Huang, Lucy Yaoyuan" userId="8d578496-9457-459c-a11f-92df8b250202" providerId="ADAL" clId="{C6727DD8-56ED-44ED-A31E-F6094BE8C3E3}" dt="2023-07-26T20:40:25.586" v="286" actId="1076"/>
        <pc:sldMkLst>
          <pc:docMk/>
          <pc:sldMk cId="3819636605" sldId="259"/>
        </pc:sldMkLst>
        <pc:spChg chg="add mod">
          <ac:chgData name="Huang, Lucy Yaoyuan" userId="8d578496-9457-459c-a11f-92df8b250202" providerId="ADAL" clId="{C6727DD8-56ED-44ED-A31E-F6094BE8C3E3}" dt="2023-07-24T15:20:39.062" v="171" actId="21"/>
          <ac:spMkLst>
            <pc:docMk/>
            <pc:sldMk cId="3819636605" sldId="259"/>
            <ac:spMk id="4" creationId="{5FA5D9FA-6E40-BFC4-202D-C69E4B845EFE}"/>
          </ac:spMkLst>
        </pc:spChg>
        <pc:spChg chg="del">
          <ac:chgData name="Huang, Lucy Yaoyuan" userId="8d578496-9457-459c-a11f-92df8b250202" providerId="ADAL" clId="{C6727DD8-56ED-44ED-A31E-F6094BE8C3E3}" dt="2023-07-24T15:20:40.578" v="172" actId="21"/>
          <ac:spMkLst>
            <pc:docMk/>
            <pc:sldMk cId="3819636605" sldId="259"/>
            <ac:spMk id="16" creationId="{4BF8B23F-1E17-1F09-72DA-5ADA0FCEB63D}"/>
          </ac:spMkLst>
        </pc:spChg>
        <pc:picChg chg="add mod ord modCrop">
          <ac:chgData name="Huang, Lucy Yaoyuan" userId="8d578496-9457-459c-a11f-92df8b250202" providerId="ADAL" clId="{C6727DD8-56ED-44ED-A31E-F6094BE8C3E3}" dt="2023-07-26T20:40:25.586" v="286" actId="1076"/>
          <ac:picMkLst>
            <pc:docMk/>
            <pc:sldMk cId="3819636605" sldId="259"/>
            <ac:picMk id="3" creationId="{E40C9698-F172-CC60-59E4-0A884289E7B6}"/>
          </ac:picMkLst>
        </pc:picChg>
        <pc:picChg chg="add del mod">
          <ac:chgData name="Huang, Lucy Yaoyuan" userId="8d578496-9457-459c-a11f-92df8b250202" providerId="ADAL" clId="{C6727DD8-56ED-44ED-A31E-F6094BE8C3E3}" dt="2023-07-26T20:39:49.272" v="275" actId="21"/>
          <ac:picMkLst>
            <pc:docMk/>
            <pc:sldMk cId="3819636605" sldId="259"/>
            <ac:picMk id="4" creationId="{FC5DE6DE-9603-8A33-5DA7-9D8D0B51F306}"/>
          </ac:picMkLst>
        </pc:picChg>
        <pc:picChg chg="add del mod ord modCrop">
          <ac:chgData name="Huang, Lucy Yaoyuan" userId="8d578496-9457-459c-a11f-92df8b250202" providerId="ADAL" clId="{C6727DD8-56ED-44ED-A31E-F6094BE8C3E3}" dt="2023-07-26T20:39:58.250" v="280" actId="21"/>
          <ac:picMkLst>
            <pc:docMk/>
            <pc:sldMk cId="3819636605" sldId="259"/>
            <ac:picMk id="5" creationId="{BBA26E92-2589-3662-C5A1-66BF7D24FCBD}"/>
          </ac:picMkLst>
        </pc:picChg>
        <pc:picChg chg="add mod">
          <ac:chgData name="Huang, Lucy Yaoyuan" userId="8d578496-9457-459c-a11f-92df8b250202" providerId="ADAL" clId="{C6727DD8-56ED-44ED-A31E-F6094BE8C3E3}" dt="2023-07-26T20:40:25.586" v="286" actId="1076"/>
          <ac:picMkLst>
            <pc:docMk/>
            <pc:sldMk cId="3819636605" sldId="259"/>
            <ac:picMk id="7" creationId="{DE9C86CE-3320-6820-B987-5515DE63C37E}"/>
          </ac:picMkLst>
        </pc:picChg>
        <pc:picChg chg="del">
          <ac:chgData name="Huang, Lucy Yaoyuan" userId="8d578496-9457-459c-a11f-92df8b250202" providerId="ADAL" clId="{C6727DD8-56ED-44ED-A31E-F6094BE8C3E3}" dt="2023-07-24T15:20:39.062" v="171" actId="21"/>
          <ac:picMkLst>
            <pc:docMk/>
            <pc:sldMk cId="3819636605" sldId="259"/>
            <ac:picMk id="15" creationId="{71E9C057-8966-632E-7DBB-43CE9425D066}"/>
          </ac:picMkLst>
        </pc:picChg>
        <pc:picChg chg="del mod">
          <ac:chgData name="Huang, Lucy Yaoyuan" userId="8d578496-9457-459c-a11f-92df8b250202" providerId="ADAL" clId="{C6727DD8-56ED-44ED-A31E-F6094BE8C3E3}" dt="2023-07-26T16:32:08.808" v="230" actId="21"/>
          <ac:picMkLst>
            <pc:docMk/>
            <pc:sldMk cId="3819636605" sldId="259"/>
            <ac:picMk id="17" creationId="{FC45A1E9-5555-4626-E7D1-A89F60192ABE}"/>
          </ac:picMkLst>
        </pc:picChg>
      </pc:sldChg>
      <pc:sldChg chg="addSp delSp modSp mod">
        <pc:chgData name="Huang, Lucy Yaoyuan" userId="8d578496-9457-459c-a11f-92df8b250202" providerId="ADAL" clId="{C6727DD8-56ED-44ED-A31E-F6094BE8C3E3}" dt="2023-07-27T14:27:34.779" v="329" actId="14100"/>
        <pc:sldMkLst>
          <pc:docMk/>
          <pc:sldMk cId="3569370174" sldId="260"/>
        </pc:sldMkLst>
        <pc:spChg chg="add mod">
          <ac:chgData name="Huang, Lucy Yaoyuan" userId="8d578496-9457-459c-a11f-92df8b250202" providerId="ADAL" clId="{C6727DD8-56ED-44ED-A31E-F6094BE8C3E3}" dt="2023-07-24T15:20:05.835" v="166" actId="21"/>
          <ac:spMkLst>
            <pc:docMk/>
            <pc:sldMk cId="3569370174" sldId="260"/>
            <ac:spMk id="8" creationId="{8CBD2917-A041-560E-F00E-492D968DD9DD}"/>
          </ac:spMkLst>
        </pc:spChg>
        <pc:picChg chg="add del mod">
          <ac:chgData name="Huang, Lucy Yaoyuan" userId="8d578496-9457-459c-a11f-92df8b250202" providerId="ADAL" clId="{C6727DD8-56ED-44ED-A31E-F6094BE8C3E3}" dt="2023-07-24T15:19:46.223" v="161" actId="21"/>
          <ac:picMkLst>
            <pc:docMk/>
            <pc:sldMk cId="3569370174" sldId="260"/>
            <ac:picMk id="3" creationId="{29E82151-6BAD-4B9D-852C-AE29B7FBA26D}"/>
          </ac:picMkLst>
        </pc:picChg>
        <pc:picChg chg="add mod">
          <ac:chgData name="Huang, Lucy Yaoyuan" userId="8d578496-9457-459c-a11f-92df8b250202" providerId="ADAL" clId="{C6727DD8-56ED-44ED-A31E-F6094BE8C3E3}" dt="2023-07-27T14:27:34.779" v="329" actId="14100"/>
          <ac:picMkLst>
            <pc:docMk/>
            <pc:sldMk cId="3569370174" sldId="260"/>
            <ac:picMk id="4" creationId="{92763E31-E572-38DB-7355-57B92F4942AF}"/>
          </ac:picMkLst>
        </pc:picChg>
        <pc:picChg chg="add del mod">
          <ac:chgData name="Huang, Lucy Yaoyuan" userId="8d578496-9457-459c-a11f-92df8b250202" providerId="ADAL" clId="{C6727DD8-56ED-44ED-A31E-F6094BE8C3E3}" dt="2023-07-27T14:27:21.709" v="324" actId="21"/>
          <ac:picMkLst>
            <pc:docMk/>
            <pc:sldMk cId="3569370174" sldId="260"/>
            <ac:picMk id="5" creationId="{3BD145AB-1439-8F2D-7195-A8CC531ACB81}"/>
          </ac:picMkLst>
        </pc:picChg>
        <pc:picChg chg="del">
          <ac:chgData name="Huang, Lucy Yaoyuan" userId="8d578496-9457-459c-a11f-92df8b250202" providerId="ADAL" clId="{C6727DD8-56ED-44ED-A31E-F6094BE8C3E3}" dt="2023-07-24T15:20:05.835" v="166" actId="21"/>
          <ac:picMkLst>
            <pc:docMk/>
            <pc:sldMk cId="3569370174" sldId="260"/>
            <ac:picMk id="6" creationId="{52F29D42-4552-DAB9-6317-7FBACA44894B}"/>
          </ac:picMkLst>
        </pc:picChg>
      </pc:sldChg>
      <pc:sldChg chg="modSp del mod">
        <pc:chgData name="Huang, Lucy Yaoyuan" userId="8d578496-9457-459c-a11f-92df8b250202" providerId="ADAL" clId="{C6727DD8-56ED-44ED-A31E-F6094BE8C3E3}" dt="2023-07-27T14:23:06.677" v="323" actId="2696"/>
        <pc:sldMkLst>
          <pc:docMk/>
          <pc:sldMk cId="1111217609" sldId="261"/>
        </pc:sldMkLst>
        <pc:picChg chg="mod">
          <ac:chgData name="Huang, Lucy Yaoyuan" userId="8d578496-9457-459c-a11f-92df8b250202" providerId="ADAL" clId="{C6727DD8-56ED-44ED-A31E-F6094BE8C3E3}" dt="2023-07-24T18:54:10.979" v="215" actId="1076"/>
          <ac:picMkLst>
            <pc:docMk/>
            <pc:sldMk cId="1111217609" sldId="261"/>
            <ac:picMk id="4" creationId="{B7167C50-499F-75A3-DC5B-A351D0A7C7A1}"/>
          </ac:picMkLst>
        </pc:picChg>
      </pc:sldChg>
      <pc:sldChg chg="addSp delSp modSp del mod ord">
        <pc:chgData name="Huang, Lucy Yaoyuan" userId="8d578496-9457-459c-a11f-92df8b250202" providerId="ADAL" clId="{C6727DD8-56ED-44ED-A31E-F6094BE8C3E3}" dt="2023-07-21T16:36:22.508" v="123" actId="2696"/>
        <pc:sldMkLst>
          <pc:docMk/>
          <pc:sldMk cId="1706519594" sldId="262"/>
        </pc:sldMkLst>
        <pc:spChg chg="del">
          <ac:chgData name="Huang, Lucy Yaoyuan" userId="8d578496-9457-459c-a11f-92df8b250202" providerId="ADAL" clId="{C6727DD8-56ED-44ED-A31E-F6094BE8C3E3}" dt="2023-07-20T16:53:05.661" v="5" actId="931"/>
          <ac:spMkLst>
            <pc:docMk/>
            <pc:sldMk cId="1706519594" sldId="262"/>
            <ac:spMk id="3" creationId="{EE339A91-CA98-EC34-E627-8D1DEEBE5641}"/>
          </ac:spMkLst>
        </pc:spChg>
        <pc:spChg chg="add mod">
          <ac:chgData name="Huang, Lucy Yaoyuan" userId="8d578496-9457-459c-a11f-92df8b250202" providerId="ADAL" clId="{C6727DD8-56ED-44ED-A31E-F6094BE8C3E3}" dt="2023-07-20T16:53:33.651" v="24" actId="21"/>
          <ac:spMkLst>
            <pc:docMk/>
            <pc:sldMk cId="1706519594" sldId="262"/>
            <ac:spMk id="17" creationId="{3AB40F1C-5A67-5B3C-AF26-464CDE7C65B3}"/>
          </ac:spMkLst>
        </pc:spChg>
        <pc:picChg chg="add del mod">
          <ac:chgData name="Huang, Lucy Yaoyuan" userId="8d578496-9457-459c-a11f-92df8b250202" providerId="ADAL" clId="{C6727DD8-56ED-44ED-A31E-F6094BE8C3E3}" dt="2023-07-20T16:53:33.651" v="24" actId="21"/>
          <ac:picMkLst>
            <pc:docMk/>
            <pc:sldMk cId="1706519594" sldId="262"/>
            <ac:picMk id="5" creationId="{F0B42F8B-ED7C-939E-257B-897A0A57F47D}"/>
          </ac:picMkLst>
        </pc:picChg>
        <pc:picChg chg="add del mod">
          <ac:chgData name="Huang, Lucy Yaoyuan" userId="8d578496-9457-459c-a11f-92df8b250202" providerId="ADAL" clId="{C6727DD8-56ED-44ED-A31E-F6094BE8C3E3}" dt="2023-07-20T16:53:55.039" v="27" actId="21"/>
          <ac:picMkLst>
            <pc:docMk/>
            <pc:sldMk cId="1706519594" sldId="262"/>
            <ac:picMk id="7" creationId="{84CB160A-3D27-65C5-8D42-2800E6BE1E2F}"/>
          </ac:picMkLst>
        </pc:picChg>
        <pc:picChg chg="add del mod">
          <ac:chgData name="Huang, Lucy Yaoyuan" userId="8d578496-9457-459c-a11f-92df8b250202" providerId="ADAL" clId="{C6727DD8-56ED-44ED-A31E-F6094BE8C3E3}" dt="2023-07-20T16:54:04.018" v="29" actId="21"/>
          <ac:picMkLst>
            <pc:docMk/>
            <pc:sldMk cId="1706519594" sldId="262"/>
            <ac:picMk id="9" creationId="{2A224320-138F-9D40-3B5C-7702AA49A545}"/>
          </ac:picMkLst>
        </pc:picChg>
        <pc:picChg chg="add del mod">
          <ac:chgData name="Huang, Lucy Yaoyuan" userId="8d578496-9457-459c-a11f-92df8b250202" providerId="ADAL" clId="{C6727DD8-56ED-44ED-A31E-F6094BE8C3E3}" dt="2023-07-20T16:54:06.619" v="30" actId="21"/>
          <ac:picMkLst>
            <pc:docMk/>
            <pc:sldMk cId="1706519594" sldId="262"/>
            <ac:picMk id="11" creationId="{E4676FFE-1D43-017C-C9D3-3843A9335AA7}"/>
          </ac:picMkLst>
        </pc:picChg>
        <pc:picChg chg="add del mod">
          <ac:chgData name="Huang, Lucy Yaoyuan" userId="8d578496-9457-459c-a11f-92df8b250202" providerId="ADAL" clId="{C6727DD8-56ED-44ED-A31E-F6094BE8C3E3}" dt="2023-07-20T16:54:16.901" v="34" actId="21"/>
          <ac:picMkLst>
            <pc:docMk/>
            <pc:sldMk cId="1706519594" sldId="262"/>
            <ac:picMk id="13" creationId="{68114FAA-8BA3-FE41-27BE-130DDDFACC18}"/>
          </ac:picMkLst>
        </pc:picChg>
        <pc:picChg chg="add del mod">
          <ac:chgData name="Huang, Lucy Yaoyuan" userId="8d578496-9457-459c-a11f-92df8b250202" providerId="ADAL" clId="{C6727DD8-56ED-44ED-A31E-F6094BE8C3E3}" dt="2023-07-21T16:36:02.552" v="112" actId="21"/>
          <ac:picMkLst>
            <pc:docMk/>
            <pc:sldMk cId="1706519594" sldId="262"/>
            <ac:picMk id="15" creationId="{FD861568-245C-C379-C527-1BAE681E69F5}"/>
          </ac:picMkLst>
        </pc:picChg>
      </pc:sldChg>
      <pc:sldChg chg="add del">
        <pc:chgData name="Huang, Lucy Yaoyuan" userId="8d578496-9457-459c-a11f-92df8b250202" providerId="ADAL" clId="{C6727DD8-56ED-44ED-A31E-F6094BE8C3E3}" dt="2023-07-20T16:52:27.121" v="3" actId="2696"/>
        <pc:sldMkLst>
          <pc:docMk/>
          <pc:sldMk cId="1230639476" sldId="263"/>
        </pc:sldMkLst>
      </pc:sldChg>
      <pc:sldChg chg="add del">
        <pc:chgData name="Huang, Lucy Yaoyuan" userId="8d578496-9457-459c-a11f-92df8b250202" providerId="ADAL" clId="{C6727DD8-56ED-44ED-A31E-F6094BE8C3E3}" dt="2023-07-20T16:52:22.186" v="1" actId="2696"/>
        <pc:sldMkLst>
          <pc:docMk/>
          <pc:sldMk cId="1384778610" sldId="263"/>
        </pc:sldMkLst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3258022718" sldId="263"/>
        </pc:sldMkLst>
        <pc:spChg chg="del">
          <ac:chgData name="Huang, Lucy Yaoyuan" userId="8d578496-9457-459c-a11f-92df8b250202" providerId="ADAL" clId="{C6727DD8-56ED-44ED-A31E-F6094BE8C3E3}" dt="2023-07-24T16:02:12.794" v="179" actId="931"/>
          <ac:spMkLst>
            <pc:docMk/>
            <pc:sldMk cId="3258022718" sldId="263"/>
            <ac:spMk id="3" creationId="{2E7E022C-2BC8-46FC-35FF-06F891165883}"/>
          </ac:spMkLst>
        </pc:spChg>
        <pc:spChg chg="add mod">
          <ac:chgData name="Huang, Lucy Yaoyuan" userId="8d578496-9457-459c-a11f-92df8b250202" providerId="ADAL" clId="{C6727DD8-56ED-44ED-A31E-F6094BE8C3E3}" dt="2023-08-02T18:43:22.922" v="361" actId="21"/>
          <ac:spMkLst>
            <pc:docMk/>
            <pc:sldMk cId="3258022718" sldId="263"/>
            <ac:spMk id="4" creationId="{2DA0DED7-2D25-F862-CA42-02641B59A8E1}"/>
          </ac:spMkLst>
        </pc:spChg>
        <pc:spChg chg="add del mod">
          <ac:chgData name="Huang, Lucy Yaoyuan" userId="8d578496-9457-459c-a11f-92df8b250202" providerId="ADAL" clId="{C6727DD8-56ED-44ED-A31E-F6094BE8C3E3}" dt="2023-07-26T20:47:44.393" v="291" actId="931"/>
          <ac:spMkLst>
            <pc:docMk/>
            <pc:sldMk cId="3258022718" sldId="263"/>
            <ac:spMk id="4" creationId="{9AA6D0D8-C4C3-1180-2F7C-0DE955D80DF7}"/>
          </ac:spMkLst>
        </pc:spChg>
        <pc:picChg chg="add del mod">
          <ac:chgData name="Huang, Lucy Yaoyuan" userId="8d578496-9457-459c-a11f-92df8b250202" providerId="ADAL" clId="{C6727DD8-56ED-44ED-A31E-F6094BE8C3E3}" dt="2023-07-24T15:20:47.776" v="175" actId="21"/>
          <ac:picMkLst>
            <pc:docMk/>
            <pc:sldMk cId="3258022718" sldId="263"/>
            <ac:picMk id="4" creationId="{C28B74FA-1E1C-0620-9D3E-9CAE8D3E2FD9}"/>
          </ac:picMkLst>
        </pc:picChg>
        <pc:picChg chg="add del mod">
          <ac:chgData name="Huang, Lucy Yaoyuan" userId="8d578496-9457-459c-a11f-92df8b250202" providerId="ADAL" clId="{C6727DD8-56ED-44ED-A31E-F6094BE8C3E3}" dt="2023-07-21T16:33:50.324" v="82" actId="21"/>
          <ac:picMkLst>
            <pc:docMk/>
            <pc:sldMk cId="3258022718" sldId="263"/>
            <ac:picMk id="5" creationId="{B01EA1BF-0C7B-F935-4ECA-1FB0DC18DF9D}"/>
          </ac:picMkLst>
        </pc:picChg>
        <pc:picChg chg="add del mod">
          <ac:chgData name="Huang, Lucy Yaoyuan" userId="8d578496-9457-459c-a11f-92df8b250202" providerId="ADAL" clId="{C6727DD8-56ED-44ED-A31E-F6094BE8C3E3}" dt="2023-07-24T15:20:47.171" v="174" actId="21"/>
          <ac:picMkLst>
            <pc:docMk/>
            <pc:sldMk cId="3258022718" sldId="263"/>
            <ac:picMk id="6" creationId="{588000E7-8578-6123-442C-EB33EB42D614}"/>
          </ac:picMkLst>
        </pc:picChg>
        <pc:picChg chg="add del mod">
          <ac:chgData name="Huang, Lucy Yaoyuan" userId="8d578496-9457-459c-a11f-92df8b250202" providerId="ADAL" clId="{C6727DD8-56ED-44ED-A31E-F6094BE8C3E3}" dt="2023-08-02T18:43:22.922" v="361" actId="21"/>
          <ac:picMkLst>
            <pc:docMk/>
            <pc:sldMk cId="3258022718" sldId="263"/>
            <ac:picMk id="6" creationId="{A26109B3-39C8-0B60-6D52-B27F62372CBD}"/>
          </ac:picMkLst>
        </pc:picChg>
        <pc:picChg chg="add del mod">
          <ac:chgData name="Huang, Lucy Yaoyuan" userId="8d578496-9457-459c-a11f-92df8b250202" providerId="ADAL" clId="{C6727DD8-56ED-44ED-A31E-F6094BE8C3E3}" dt="2023-07-24T16:02:15.219" v="182" actId="21"/>
          <ac:picMkLst>
            <pc:docMk/>
            <pc:sldMk cId="3258022718" sldId="263"/>
            <ac:picMk id="7" creationId="{0A7BB2F6-94B5-E5EC-5AED-585F5AF44031}"/>
          </ac:picMkLst>
        </pc:picChg>
        <pc:picChg chg="add del mod">
          <ac:chgData name="Huang, Lucy Yaoyuan" userId="8d578496-9457-459c-a11f-92df8b250202" providerId="ADAL" clId="{C6727DD8-56ED-44ED-A31E-F6094BE8C3E3}" dt="2023-07-26T20:47:28.663" v="287" actId="21"/>
          <ac:picMkLst>
            <pc:docMk/>
            <pc:sldMk cId="3258022718" sldId="263"/>
            <ac:picMk id="8" creationId="{F77CCAB1-A4D3-A044-C42D-3C4A4DCC11FA}"/>
          </ac:picMkLst>
        </pc:picChg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615164269" sldId="264"/>
        </pc:sldMkLst>
        <pc:spChg chg="del">
          <ac:chgData name="Huang, Lucy Yaoyuan" userId="8d578496-9457-459c-a11f-92df8b250202" providerId="ADAL" clId="{C6727DD8-56ED-44ED-A31E-F6094BE8C3E3}" dt="2023-07-21T17:00:20.121" v="142" actId="931"/>
          <ac:spMkLst>
            <pc:docMk/>
            <pc:sldMk cId="615164269" sldId="264"/>
            <ac:spMk id="3" creationId="{564D0753-648D-6133-1B45-8E8298398451}"/>
          </ac:spMkLst>
        </pc:spChg>
        <pc:spChg chg="add del mod">
          <ac:chgData name="Huang, Lucy Yaoyuan" userId="8d578496-9457-459c-a11f-92df8b250202" providerId="ADAL" clId="{C6727DD8-56ED-44ED-A31E-F6094BE8C3E3}" dt="2023-07-26T20:47:55.152" v="296" actId="931"/>
          <ac:spMkLst>
            <pc:docMk/>
            <pc:sldMk cId="615164269" sldId="264"/>
            <ac:spMk id="4" creationId="{5F5B669A-8CA3-578B-66C5-9DE7D85D2C84}"/>
          </ac:spMkLst>
        </pc:spChg>
        <pc:spChg chg="add mod">
          <ac:chgData name="Huang, Lucy Yaoyuan" userId="8d578496-9457-459c-a11f-92df8b250202" providerId="ADAL" clId="{C6727DD8-56ED-44ED-A31E-F6094BE8C3E3}" dt="2023-08-02T18:43:24.897" v="362" actId="21"/>
          <ac:spMkLst>
            <pc:docMk/>
            <pc:sldMk cId="615164269" sldId="264"/>
            <ac:spMk id="5" creationId="{696B8697-8F09-9E61-A204-BE916D8406D6}"/>
          </ac:spMkLst>
        </pc:spChg>
        <pc:spChg chg="add del mod">
          <ac:chgData name="Huang, Lucy Yaoyuan" userId="8d578496-9457-459c-a11f-92df8b250202" providerId="ADAL" clId="{C6727DD8-56ED-44ED-A31E-F6094BE8C3E3}" dt="2023-07-24T16:03:55.399" v="185" actId="931"/>
          <ac:spMkLst>
            <pc:docMk/>
            <pc:sldMk cId="615164269" sldId="264"/>
            <ac:spMk id="9" creationId="{1F070129-BF1D-EC19-5990-C0936EFD6ECE}"/>
          </ac:spMkLst>
        </pc:spChg>
        <pc:picChg chg="add del mod">
          <ac:chgData name="Huang, Lucy Yaoyuan" userId="8d578496-9457-459c-a11f-92df8b250202" providerId="ADAL" clId="{C6727DD8-56ED-44ED-A31E-F6094BE8C3E3}" dt="2023-07-24T15:20:56.658" v="178" actId="21"/>
          <ac:picMkLst>
            <pc:docMk/>
            <pc:sldMk cId="615164269" sldId="264"/>
            <ac:picMk id="4" creationId="{CF76A0A1-56B3-B6D2-182C-DE06F2CC66FB}"/>
          </ac:picMkLst>
        </pc:picChg>
        <pc:picChg chg="add del mod ord">
          <ac:chgData name="Huang, Lucy Yaoyuan" userId="8d578496-9457-459c-a11f-92df8b250202" providerId="ADAL" clId="{C6727DD8-56ED-44ED-A31E-F6094BE8C3E3}" dt="2023-08-02T18:43:27.438" v="363" actId="21"/>
          <ac:picMkLst>
            <pc:docMk/>
            <pc:sldMk cId="615164269" sldId="264"/>
            <ac:picMk id="4" creationId="{D9B3D76D-0176-0108-98A2-7563FF0FC309}"/>
          </ac:picMkLst>
        </pc:picChg>
        <pc:picChg chg="add del mod">
          <ac:chgData name="Huang, Lucy Yaoyuan" userId="8d578496-9457-459c-a11f-92df8b250202" providerId="ADAL" clId="{C6727DD8-56ED-44ED-A31E-F6094BE8C3E3}" dt="2023-07-24T15:20:55.751" v="177" actId="21"/>
          <ac:picMkLst>
            <pc:docMk/>
            <pc:sldMk cId="615164269" sldId="264"/>
            <ac:picMk id="5" creationId="{A5DF9C7F-B1D7-68A4-9DCC-DE97BA2BC774}"/>
          </ac:picMkLst>
        </pc:picChg>
        <pc:picChg chg="add del mod">
          <ac:chgData name="Huang, Lucy Yaoyuan" userId="8d578496-9457-459c-a11f-92df8b250202" providerId="ADAL" clId="{C6727DD8-56ED-44ED-A31E-F6094BE8C3E3}" dt="2023-07-26T20:47:32.137" v="288" actId="21"/>
          <ac:picMkLst>
            <pc:docMk/>
            <pc:sldMk cId="615164269" sldId="264"/>
            <ac:picMk id="6" creationId="{F32DEDF4-A2BC-E8A9-B980-8E3F707DDA76}"/>
          </ac:picMkLst>
        </pc:picChg>
        <pc:picChg chg="add del mod">
          <ac:chgData name="Huang, Lucy Yaoyuan" userId="8d578496-9457-459c-a11f-92df8b250202" providerId="ADAL" clId="{C6727DD8-56ED-44ED-A31E-F6094BE8C3E3}" dt="2023-07-21T17:00:33.871" v="151" actId="21"/>
          <ac:picMkLst>
            <pc:docMk/>
            <pc:sldMk cId="615164269" sldId="264"/>
            <ac:picMk id="7" creationId="{E92DE8D8-7122-3EEF-A9D3-4D5E4299E96A}"/>
          </ac:picMkLst>
        </pc:picChg>
        <pc:picChg chg="add del mod">
          <ac:chgData name="Huang, Lucy Yaoyuan" userId="8d578496-9457-459c-a11f-92df8b250202" providerId="ADAL" clId="{C6727DD8-56ED-44ED-A31E-F6094BE8C3E3}" dt="2023-08-02T18:43:24.897" v="362" actId="21"/>
          <ac:picMkLst>
            <pc:docMk/>
            <pc:sldMk cId="615164269" sldId="264"/>
            <ac:picMk id="7" creationId="{FE454610-6EF9-B724-DFDA-E83CA5CB560F}"/>
          </ac:picMkLst>
        </pc:picChg>
      </pc:sldChg>
      <pc:sldChg chg="addSp delSp modSp new mod ord">
        <pc:chgData name="Huang, Lucy Yaoyuan" userId="8d578496-9457-459c-a11f-92df8b250202" providerId="ADAL" clId="{C6727DD8-56ED-44ED-A31E-F6094BE8C3E3}" dt="2023-07-27T14:52:23.576" v="355" actId="21"/>
        <pc:sldMkLst>
          <pc:docMk/>
          <pc:sldMk cId="3440815627" sldId="265"/>
        </pc:sldMkLst>
        <pc:spChg chg="add del mod">
          <ac:chgData name="Huang, Lucy Yaoyuan" userId="8d578496-9457-459c-a11f-92df8b250202" providerId="ADAL" clId="{C6727DD8-56ED-44ED-A31E-F6094BE8C3E3}" dt="2023-07-27T14:52:05.209" v="347" actId="21"/>
          <ac:spMkLst>
            <pc:docMk/>
            <pc:sldMk cId="3440815627" sldId="265"/>
            <ac:spMk id="3" creationId="{6D23FF69-A830-EDCE-41FF-620C0E1B8B6B}"/>
          </ac:spMkLst>
        </pc:spChg>
        <pc:spChg chg="del">
          <ac:chgData name="Huang, Lucy Yaoyuan" userId="8d578496-9457-459c-a11f-92df8b250202" providerId="ADAL" clId="{C6727DD8-56ED-44ED-A31E-F6094BE8C3E3}" dt="2023-07-21T15:32:56.470" v="52" actId="931"/>
          <ac:spMkLst>
            <pc:docMk/>
            <pc:sldMk cId="3440815627" sldId="265"/>
            <ac:spMk id="3" creationId="{7D05E1DB-57C7-A50B-9A42-B42773686FAE}"/>
          </ac:spMkLst>
        </pc:spChg>
        <pc:spChg chg="add del mod">
          <ac:chgData name="Huang, Lucy Yaoyuan" userId="8d578496-9457-459c-a11f-92df8b250202" providerId="ADAL" clId="{C6727DD8-56ED-44ED-A31E-F6094BE8C3E3}" dt="2023-07-27T14:52:13.514" v="349" actId="931"/>
          <ac:spMkLst>
            <pc:docMk/>
            <pc:sldMk cId="3440815627" sldId="265"/>
            <ac:spMk id="6" creationId="{A6A32279-A251-95A0-AC3E-978C50C08A44}"/>
          </ac:spMkLst>
        </pc:spChg>
        <pc:spChg chg="add del mod">
          <ac:chgData name="Huang, Lucy Yaoyuan" userId="8d578496-9457-459c-a11f-92df8b250202" providerId="ADAL" clId="{C6727DD8-56ED-44ED-A31E-F6094BE8C3E3}" dt="2023-07-21T16:50:01" v="125" actId="931"/>
          <ac:spMkLst>
            <pc:docMk/>
            <pc:sldMk cId="3440815627" sldId="265"/>
            <ac:spMk id="9" creationId="{FE4DC221-662B-D86C-81D3-A48AB5279476}"/>
          </ac:spMkLst>
        </pc:spChg>
        <pc:spChg chg="add del mod">
          <ac:chgData name="Huang, Lucy Yaoyuan" userId="8d578496-9457-459c-a11f-92df8b250202" providerId="ADAL" clId="{C6727DD8-56ED-44ED-A31E-F6094BE8C3E3}" dt="2023-07-21T16:52:48.854" v="135" actId="931"/>
          <ac:spMkLst>
            <pc:docMk/>
            <pc:sldMk cId="3440815627" sldId="265"/>
            <ac:spMk id="13" creationId="{03C465C1-9244-587C-DD89-AAC243F82AD9}"/>
          </ac:spMkLst>
        </pc:spChg>
        <pc:picChg chg="add del mod">
          <ac:chgData name="Huang, Lucy Yaoyuan" userId="8d578496-9457-459c-a11f-92df8b250202" providerId="ADAL" clId="{C6727DD8-56ED-44ED-A31E-F6094BE8C3E3}" dt="2023-07-21T15:32:31.624" v="51" actId="21"/>
          <ac:picMkLst>
            <pc:docMk/>
            <pc:sldMk cId="3440815627" sldId="265"/>
            <ac:picMk id="4" creationId="{1922F1C2-327D-6BA0-BDAE-15EC67CAC470}"/>
          </ac:picMkLst>
        </pc:picChg>
        <pc:picChg chg="add del mod">
          <ac:chgData name="Huang, Lucy Yaoyuan" userId="8d578496-9457-459c-a11f-92df8b250202" providerId="ADAL" clId="{C6727DD8-56ED-44ED-A31E-F6094BE8C3E3}" dt="2023-07-27T14:52:23.576" v="355" actId="21"/>
          <ac:picMkLst>
            <pc:docMk/>
            <pc:sldMk cId="3440815627" sldId="265"/>
            <ac:picMk id="4" creationId="{D79F61B5-03F3-60A4-E79C-279AF328FFC7}"/>
          </ac:picMkLst>
        </pc:picChg>
        <pc:picChg chg="add del mod">
          <ac:chgData name="Huang, Lucy Yaoyuan" userId="8d578496-9457-459c-a11f-92df8b250202" providerId="ADAL" clId="{C6727DD8-56ED-44ED-A31E-F6094BE8C3E3}" dt="2023-07-21T16:41:53.899" v="124" actId="21"/>
          <ac:picMkLst>
            <pc:docMk/>
            <pc:sldMk cId="3440815627" sldId="265"/>
            <ac:picMk id="6" creationId="{E2FAD9C7-1433-7B14-E492-81635BBA45A3}"/>
          </ac:picMkLst>
        </pc:picChg>
        <pc:picChg chg="add del mod">
          <ac:chgData name="Huang, Lucy Yaoyuan" userId="8d578496-9457-459c-a11f-92df8b250202" providerId="ADAL" clId="{C6727DD8-56ED-44ED-A31E-F6094BE8C3E3}" dt="2023-07-24T18:53:01.291" v="211" actId="21"/>
          <ac:picMkLst>
            <pc:docMk/>
            <pc:sldMk cId="3440815627" sldId="265"/>
            <ac:picMk id="7" creationId="{030362E7-255F-E61E-DF51-F745F385B872}"/>
          </ac:picMkLst>
        </pc:picChg>
        <pc:picChg chg="add mod">
          <ac:chgData name="Huang, Lucy Yaoyuan" userId="8d578496-9457-459c-a11f-92df8b250202" providerId="ADAL" clId="{C6727DD8-56ED-44ED-A31E-F6094BE8C3E3}" dt="2023-07-27T14:52:18.439" v="353" actId="14100"/>
          <ac:picMkLst>
            <pc:docMk/>
            <pc:sldMk cId="3440815627" sldId="265"/>
            <ac:picMk id="8" creationId="{2F0A1629-8E93-77B1-5B81-E730B2AF606A}"/>
          </ac:picMkLst>
        </pc:picChg>
        <pc:picChg chg="add del mod">
          <ac:chgData name="Huang, Lucy Yaoyuan" userId="8d578496-9457-459c-a11f-92df8b250202" providerId="ADAL" clId="{C6727DD8-56ED-44ED-A31E-F6094BE8C3E3}" dt="2023-07-21T16:50:42.324" v="134" actId="21"/>
          <ac:picMkLst>
            <pc:docMk/>
            <pc:sldMk cId="3440815627" sldId="265"/>
            <ac:picMk id="11" creationId="{9DB2859C-8F67-AF22-F7B6-B4DB03CAEDFB}"/>
          </ac:picMkLst>
        </pc:picChg>
        <pc:picChg chg="add del mod">
          <ac:chgData name="Huang, Lucy Yaoyuan" userId="8d578496-9457-459c-a11f-92df8b250202" providerId="ADAL" clId="{C6727DD8-56ED-44ED-A31E-F6094BE8C3E3}" dt="2023-07-27T14:52:06.264" v="348" actId="21"/>
          <ac:picMkLst>
            <pc:docMk/>
            <pc:sldMk cId="3440815627" sldId="265"/>
            <ac:picMk id="15" creationId="{12995218-E15D-1BF6-FC89-D4960BD4F01D}"/>
          </ac:picMkLst>
        </pc:picChg>
      </pc:sldChg>
      <pc:sldChg chg="addSp delSp modSp new del mod ord">
        <pc:chgData name="Huang, Lucy Yaoyuan" userId="8d578496-9457-459c-a11f-92df8b250202" providerId="ADAL" clId="{C6727DD8-56ED-44ED-A31E-F6094BE8C3E3}" dt="2023-07-26T20:48:37.946" v="306" actId="2696"/>
        <pc:sldMkLst>
          <pc:docMk/>
          <pc:sldMk cId="2478913466" sldId="266"/>
        </pc:sldMkLst>
        <pc:spChg chg="del">
          <ac:chgData name="Huang, Lucy Yaoyuan" userId="8d578496-9457-459c-a11f-92df8b250202" providerId="ADAL" clId="{C6727DD8-56ED-44ED-A31E-F6094BE8C3E3}" dt="2023-07-24T16:04:57.420" v="191" actId="931"/>
          <ac:spMkLst>
            <pc:docMk/>
            <pc:sldMk cId="2478913466" sldId="266"/>
            <ac:spMk id="3" creationId="{B7F48021-E6EB-BC4C-056D-C9317626A450}"/>
          </ac:spMkLst>
        </pc:spChg>
        <pc:spChg chg="add del mod">
          <ac:chgData name="Huang, Lucy Yaoyuan" userId="8d578496-9457-459c-a11f-92df8b250202" providerId="ADAL" clId="{C6727DD8-56ED-44ED-A31E-F6094BE8C3E3}" dt="2023-07-26T20:48:00.674" v="299" actId="931"/>
          <ac:spMkLst>
            <pc:docMk/>
            <pc:sldMk cId="2478913466" sldId="266"/>
            <ac:spMk id="4" creationId="{1C3B60BB-36A3-D146-3ED0-490764AF194B}"/>
          </ac:spMkLst>
        </pc:spChg>
        <pc:spChg chg="add del mod">
          <ac:chgData name="Huang, Lucy Yaoyuan" userId="8d578496-9457-459c-a11f-92df8b250202" providerId="ADAL" clId="{C6727DD8-56ED-44ED-A31E-F6094BE8C3E3}" dt="2023-07-26T20:48:23.357" v="303" actId="931"/>
          <ac:spMkLst>
            <pc:docMk/>
            <pc:sldMk cId="2478913466" sldId="266"/>
            <ac:spMk id="9" creationId="{A71B99B8-EE32-59A9-ED4E-259B5E323601}"/>
          </ac:spMkLst>
        </pc:spChg>
        <pc:picChg chg="add del mod">
          <ac:chgData name="Huang, Lucy Yaoyuan" userId="8d578496-9457-459c-a11f-92df8b250202" providerId="ADAL" clId="{C6727DD8-56ED-44ED-A31E-F6094BE8C3E3}" dt="2023-07-24T16:03:59.452" v="188" actId="21"/>
          <ac:picMkLst>
            <pc:docMk/>
            <pc:sldMk cId="2478913466" sldId="266"/>
            <ac:picMk id="4" creationId="{7C708B12-9B4F-A94E-DF5E-D0061D12FDA9}"/>
          </ac:picMkLst>
        </pc:picChg>
        <pc:picChg chg="add del mod">
          <ac:chgData name="Huang, Lucy Yaoyuan" userId="8d578496-9457-459c-a11f-92df8b250202" providerId="ADAL" clId="{C6727DD8-56ED-44ED-A31E-F6094BE8C3E3}" dt="2023-07-24T16:03:58.963" v="187" actId="21"/>
          <ac:picMkLst>
            <pc:docMk/>
            <pc:sldMk cId="2478913466" sldId="266"/>
            <ac:picMk id="5" creationId="{140FB795-15BD-3869-43A4-CD3F47708363}"/>
          </ac:picMkLst>
        </pc:picChg>
        <pc:picChg chg="add del mod">
          <ac:chgData name="Huang, Lucy Yaoyuan" userId="8d578496-9457-459c-a11f-92df8b250202" providerId="ADAL" clId="{C6727DD8-56ED-44ED-A31E-F6094BE8C3E3}" dt="2023-07-26T20:48:17.902" v="302" actId="21"/>
          <ac:picMkLst>
            <pc:docMk/>
            <pc:sldMk cId="2478913466" sldId="266"/>
            <ac:picMk id="6" creationId="{1353C95F-F8CA-3C96-9427-65BD32686FF6}"/>
          </ac:picMkLst>
        </pc:picChg>
        <pc:picChg chg="add del mod">
          <ac:chgData name="Huang, Lucy Yaoyuan" userId="8d578496-9457-459c-a11f-92df8b250202" providerId="ADAL" clId="{C6727DD8-56ED-44ED-A31E-F6094BE8C3E3}" dt="2023-07-26T20:47:36.047" v="290" actId="21"/>
          <ac:picMkLst>
            <pc:docMk/>
            <pc:sldMk cId="2478913466" sldId="266"/>
            <ac:picMk id="7" creationId="{53A2D24D-4A12-5ECD-B04C-F7832AFB474C}"/>
          </ac:picMkLst>
        </pc:picChg>
        <pc:picChg chg="add mod">
          <ac:chgData name="Huang, Lucy Yaoyuan" userId="8d578496-9457-459c-a11f-92df8b250202" providerId="ADAL" clId="{C6727DD8-56ED-44ED-A31E-F6094BE8C3E3}" dt="2023-07-26T20:48:24.251" v="305" actId="962"/>
          <ac:picMkLst>
            <pc:docMk/>
            <pc:sldMk cId="2478913466" sldId="266"/>
            <ac:picMk id="11" creationId="{35D1696F-8A78-8FD7-7B7B-F7737F19D4C1}"/>
          </ac:picMkLst>
        </pc:picChg>
      </pc:sldChg>
      <pc:sldChg chg="addSp delSp modSp new del mod">
        <pc:chgData name="Huang, Lucy Yaoyuan" userId="8d578496-9457-459c-a11f-92df8b250202" providerId="ADAL" clId="{C6727DD8-56ED-44ED-A31E-F6094BE8C3E3}" dt="2023-07-24T16:05:57.136" v="205" actId="2696"/>
        <pc:sldMkLst>
          <pc:docMk/>
          <pc:sldMk cId="3117702661" sldId="267"/>
        </pc:sldMkLst>
        <pc:spChg chg="del">
          <ac:chgData name="Huang, Lucy Yaoyuan" userId="8d578496-9457-459c-a11f-92df8b250202" providerId="ADAL" clId="{C6727DD8-56ED-44ED-A31E-F6094BE8C3E3}" dt="2023-07-21T16:33:37.735" v="70" actId="931"/>
          <ac:spMkLst>
            <pc:docMk/>
            <pc:sldMk cId="3117702661" sldId="267"/>
            <ac:spMk id="3" creationId="{97015FA2-F0C3-C34B-5D96-57349790989B}"/>
          </ac:spMkLst>
        </pc:spChg>
        <pc:spChg chg="add mod">
          <ac:chgData name="Huang, Lucy Yaoyuan" userId="8d578496-9457-459c-a11f-92df8b250202" providerId="ADAL" clId="{C6727DD8-56ED-44ED-A31E-F6094BE8C3E3}" dt="2023-07-24T16:05:53.670" v="203" actId="21"/>
          <ac:spMkLst>
            <pc:docMk/>
            <pc:sldMk cId="3117702661" sldId="267"/>
            <ac:spMk id="8" creationId="{E262BC3C-7084-9C5D-3126-D3C1D3BB6E3B}"/>
          </ac:spMkLst>
        </pc:spChg>
        <pc:spChg chg="add del mod">
          <ac:chgData name="Huang, Lucy Yaoyuan" userId="8d578496-9457-459c-a11f-92df8b250202" providerId="ADAL" clId="{C6727DD8-56ED-44ED-A31E-F6094BE8C3E3}" dt="2023-07-24T16:05:52.008" v="200" actId="931"/>
          <ac:spMkLst>
            <pc:docMk/>
            <pc:sldMk cId="3117702661" sldId="267"/>
            <ac:spMk id="14" creationId="{517103B9-F56A-030E-749D-AE82BF0F202A}"/>
          </ac:spMkLst>
        </pc:spChg>
        <pc:picChg chg="add del mod">
          <ac:chgData name="Huang, Lucy Yaoyuan" userId="8d578496-9457-459c-a11f-92df8b250202" providerId="ADAL" clId="{C6727DD8-56ED-44ED-A31E-F6094BE8C3E3}" dt="2023-07-24T16:05:47.331" v="199" actId="21"/>
          <ac:picMkLst>
            <pc:docMk/>
            <pc:sldMk cId="3117702661" sldId="267"/>
            <ac:picMk id="3" creationId="{E225FAEF-173D-568D-377B-1CCC7AA8DBCD}"/>
          </ac:picMkLst>
        </pc:picChg>
        <pc:picChg chg="add del mod">
          <ac:chgData name="Huang, Lucy Yaoyuan" userId="8d578496-9457-459c-a11f-92df8b250202" providerId="ADAL" clId="{C6727DD8-56ED-44ED-A31E-F6094BE8C3E3}" dt="2023-07-24T16:04:02.123" v="190" actId="21"/>
          <ac:picMkLst>
            <pc:docMk/>
            <pc:sldMk cId="3117702661" sldId="267"/>
            <ac:picMk id="4" creationId="{8472C08C-7514-AECD-AA33-217FF7629424}"/>
          </ac:picMkLst>
        </pc:picChg>
        <pc:picChg chg="add del mod">
          <ac:chgData name="Huang, Lucy Yaoyuan" userId="8d578496-9457-459c-a11f-92df8b250202" providerId="ADAL" clId="{C6727DD8-56ED-44ED-A31E-F6094BE8C3E3}" dt="2023-07-21T16:34:15.437" v="87" actId="21"/>
          <ac:picMkLst>
            <pc:docMk/>
            <pc:sldMk cId="3117702661" sldId="267"/>
            <ac:picMk id="6" creationId="{048460F3-7E4D-DEAA-8048-8743CEDF241C}"/>
          </ac:picMkLst>
        </pc:picChg>
        <pc:picChg chg="add del mod">
          <ac:chgData name="Huang, Lucy Yaoyuan" userId="8d578496-9457-459c-a11f-92df8b250202" providerId="ADAL" clId="{C6727DD8-56ED-44ED-A31E-F6094BE8C3E3}" dt="2023-07-24T16:05:53.670" v="203" actId="21"/>
          <ac:picMkLst>
            <pc:docMk/>
            <pc:sldMk cId="3117702661" sldId="267"/>
            <ac:picMk id="6" creationId="{DF9F0AD3-46C5-92DB-0DCF-0A3153A35BF4}"/>
          </ac:picMkLst>
        </pc:picChg>
        <pc:picChg chg="add del mod">
          <ac:chgData name="Huang, Lucy Yaoyuan" userId="8d578496-9457-459c-a11f-92df8b250202" providerId="ADAL" clId="{C6727DD8-56ED-44ED-A31E-F6094BE8C3E3}" dt="2023-07-21T16:33:46.467" v="80" actId="21"/>
          <ac:picMkLst>
            <pc:docMk/>
            <pc:sldMk cId="3117702661" sldId="267"/>
            <ac:picMk id="8" creationId="{5F042AB8-6CBD-59A0-500D-3B3802B5EBE1}"/>
          </ac:picMkLst>
        </pc:picChg>
        <pc:picChg chg="add del mod">
          <ac:chgData name="Huang, Lucy Yaoyuan" userId="8d578496-9457-459c-a11f-92df8b250202" providerId="ADAL" clId="{C6727DD8-56ED-44ED-A31E-F6094BE8C3E3}" dt="2023-07-21T16:34:03.256" v="84" actId="21"/>
          <ac:picMkLst>
            <pc:docMk/>
            <pc:sldMk cId="3117702661" sldId="267"/>
            <ac:picMk id="10" creationId="{7F359EB5-7BE9-982C-A1D9-6ED015BDA778}"/>
          </ac:picMkLst>
        </pc:picChg>
        <pc:picChg chg="add del mod">
          <ac:chgData name="Huang, Lucy Yaoyuan" userId="8d578496-9457-459c-a11f-92df8b250202" providerId="ADAL" clId="{C6727DD8-56ED-44ED-A31E-F6094BE8C3E3}" dt="2023-07-24T16:04:01.684" v="189" actId="21"/>
          <ac:picMkLst>
            <pc:docMk/>
            <pc:sldMk cId="3117702661" sldId="267"/>
            <ac:picMk id="12" creationId="{290D1AF4-8F77-17D5-39D8-13FE2249CE98}"/>
          </ac:picMkLst>
        </pc:picChg>
      </pc:sldChg>
      <pc:sldChg chg="new del">
        <pc:chgData name="Huang, Lucy Yaoyuan" userId="8d578496-9457-459c-a11f-92df8b250202" providerId="ADAL" clId="{C6727DD8-56ED-44ED-A31E-F6094BE8C3E3}" dt="2023-07-20T16:54:25.810" v="36" actId="2696"/>
        <pc:sldMkLst>
          <pc:docMk/>
          <pc:sldMk cId="2051689477" sldId="268"/>
        </pc:sldMkLst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2942796610" sldId="268"/>
        </pc:sldMkLst>
        <pc:spChg chg="del">
          <ac:chgData name="Huang, Lucy Yaoyuan" userId="8d578496-9457-459c-a11f-92df8b250202" providerId="ADAL" clId="{C6727DD8-56ED-44ED-A31E-F6094BE8C3E3}" dt="2023-07-24T16:06:02.153" v="206" actId="931"/>
          <ac:spMkLst>
            <pc:docMk/>
            <pc:sldMk cId="2942796610" sldId="268"/>
            <ac:spMk id="3" creationId="{2CE57ECA-0CDE-03DC-7AA1-69EA36CC24A8}"/>
          </ac:spMkLst>
        </pc:spChg>
        <pc:spChg chg="add del mod">
          <ac:chgData name="Huang, Lucy Yaoyuan" userId="8d578496-9457-459c-a11f-92df8b250202" providerId="ADAL" clId="{C6727DD8-56ED-44ED-A31E-F6094BE8C3E3}" dt="2023-07-26T20:47:49.600" v="293" actId="931"/>
          <ac:spMkLst>
            <pc:docMk/>
            <pc:sldMk cId="2942796610" sldId="268"/>
            <ac:spMk id="4" creationId="{D27EC19F-D90D-914A-8AFB-39FCD0058928}"/>
          </ac:spMkLst>
        </pc:spChg>
        <pc:spChg chg="add mod">
          <ac:chgData name="Huang, Lucy Yaoyuan" userId="8d578496-9457-459c-a11f-92df8b250202" providerId="ADAL" clId="{C6727DD8-56ED-44ED-A31E-F6094BE8C3E3}" dt="2023-08-02T18:43:29.244" v="364" actId="21"/>
          <ac:spMkLst>
            <pc:docMk/>
            <pc:sldMk cId="2942796610" sldId="268"/>
            <ac:spMk id="4" creationId="{E41156D5-A0BC-EF24-EAE5-FB9FDFBF30C7}"/>
          </ac:spMkLst>
        </pc:spChg>
        <pc:picChg chg="add del mod">
          <ac:chgData name="Huang, Lucy Yaoyuan" userId="8d578496-9457-459c-a11f-92df8b250202" providerId="ADAL" clId="{C6727DD8-56ED-44ED-A31E-F6094BE8C3E3}" dt="2023-07-26T20:47:33.827" v="289" actId="21"/>
          <ac:picMkLst>
            <pc:docMk/>
            <pc:sldMk cId="2942796610" sldId="268"/>
            <ac:picMk id="5" creationId="{A3BFA30E-9C9A-6B37-4842-C2E5019F3D55}"/>
          </ac:picMkLst>
        </pc:picChg>
        <pc:picChg chg="add del mod">
          <ac:chgData name="Huang, Lucy Yaoyuan" userId="8d578496-9457-459c-a11f-92df8b250202" providerId="ADAL" clId="{C6727DD8-56ED-44ED-A31E-F6094BE8C3E3}" dt="2023-08-02T18:43:29.244" v="364" actId="21"/>
          <ac:picMkLst>
            <pc:docMk/>
            <pc:sldMk cId="2942796610" sldId="268"/>
            <ac:picMk id="7" creationId="{88947826-9FA4-5EB1-1B8B-56D7172C5AD7}"/>
          </ac:picMkLst>
        </pc:picChg>
      </pc:sldChg>
      <pc:sldChg chg="addSp delSp modSp new del mod">
        <pc:chgData name="Huang, Lucy Yaoyuan" userId="8d578496-9457-459c-a11f-92df8b250202" providerId="ADAL" clId="{C6727DD8-56ED-44ED-A31E-F6094BE8C3E3}" dt="2023-07-26T20:48:42.631" v="307" actId="2696"/>
        <pc:sldMkLst>
          <pc:docMk/>
          <pc:sldMk cId="3218181755" sldId="269"/>
        </pc:sldMkLst>
        <pc:spChg chg="del">
          <ac:chgData name="Huang, Lucy Yaoyuan" userId="8d578496-9457-459c-a11f-92df8b250202" providerId="ADAL" clId="{C6727DD8-56ED-44ED-A31E-F6094BE8C3E3}" dt="2023-07-26T16:17:53.627" v="220" actId="931"/>
          <ac:spMkLst>
            <pc:docMk/>
            <pc:sldMk cId="3218181755" sldId="269"/>
            <ac:spMk id="3" creationId="{0FE56575-DF1D-882A-6420-9BBEEF6F2F18}"/>
          </ac:spMkLst>
        </pc:spChg>
        <pc:picChg chg="add mod">
          <ac:chgData name="Huang, Lucy Yaoyuan" userId="8d578496-9457-459c-a11f-92df8b250202" providerId="ADAL" clId="{C6727DD8-56ED-44ED-A31E-F6094BE8C3E3}" dt="2023-07-26T16:18:01.296" v="224" actId="14100"/>
          <ac:picMkLst>
            <pc:docMk/>
            <pc:sldMk cId="3218181755" sldId="269"/>
            <ac:picMk id="5" creationId="{5E26184A-7AE4-2AEF-B1C2-F61F0D5A5911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47:40.964" v="379" actId="1076"/>
        <pc:sldMkLst>
          <pc:docMk/>
          <pc:sldMk cId="1697230990" sldId="270"/>
        </pc:sldMkLst>
        <pc:spChg chg="del">
          <ac:chgData name="Huang, Lucy Yaoyuan" userId="8d578496-9457-459c-a11f-92df8b250202" providerId="ADAL" clId="{C6727DD8-56ED-44ED-A31E-F6094BE8C3E3}" dt="2023-07-26T16:18:09.456" v="225" actId="931"/>
          <ac:spMkLst>
            <pc:docMk/>
            <pc:sldMk cId="1697230990" sldId="270"/>
            <ac:spMk id="3" creationId="{D662BE06-B0B7-A6D7-72A0-9B3C42DA14E2}"/>
          </ac:spMkLst>
        </pc:spChg>
        <pc:spChg chg="add del mod">
          <ac:chgData name="Huang, Lucy Yaoyuan" userId="8d578496-9457-459c-a11f-92df8b250202" providerId="ADAL" clId="{C6727DD8-56ED-44ED-A31E-F6094BE8C3E3}" dt="2023-08-02T18:47:32.354" v="374" actId="931"/>
          <ac:spMkLst>
            <pc:docMk/>
            <pc:sldMk cId="1697230990" sldId="270"/>
            <ac:spMk id="4" creationId="{7B621A27-C46C-809B-8DFA-FFC9E46B0FB8}"/>
          </ac:spMkLst>
        </pc:spChg>
        <pc:picChg chg="add del mod">
          <ac:chgData name="Huang, Lucy Yaoyuan" userId="8d578496-9457-459c-a11f-92df8b250202" providerId="ADAL" clId="{C6727DD8-56ED-44ED-A31E-F6094BE8C3E3}" dt="2023-08-02T18:43:18.189" v="360" actId="21"/>
          <ac:picMkLst>
            <pc:docMk/>
            <pc:sldMk cId="1697230990" sldId="270"/>
            <ac:picMk id="5" creationId="{76E452E3-418E-822E-6F43-E1799D4667C0}"/>
          </ac:picMkLst>
        </pc:picChg>
        <pc:picChg chg="add mod">
          <ac:chgData name="Huang, Lucy Yaoyuan" userId="8d578496-9457-459c-a11f-92df8b250202" providerId="ADAL" clId="{C6727DD8-56ED-44ED-A31E-F6094BE8C3E3}" dt="2023-08-02T18:47:40.964" v="379" actId="1076"/>
          <ac:picMkLst>
            <pc:docMk/>
            <pc:sldMk cId="1697230990" sldId="270"/>
            <ac:picMk id="7" creationId="{4B5599B9-3CE5-29B1-B8EC-597ED224AA96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7-27T14:43:52.510" v="341" actId="14100"/>
        <pc:sldMkLst>
          <pc:docMk/>
          <pc:sldMk cId="2354495484" sldId="271"/>
        </pc:sldMkLst>
        <pc:spChg chg="del">
          <ac:chgData name="Huang, Lucy Yaoyuan" userId="8d578496-9457-459c-a11f-92df8b250202" providerId="ADAL" clId="{C6727DD8-56ED-44ED-A31E-F6094BE8C3E3}" dt="2023-07-26T19:21:27.772" v="265" actId="931"/>
          <ac:spMkLst>
            <pc:docMk/>
            <pc:sldMk cId="2354495484" sldId="271"/>
            <ac:spMk id="3" creationId="{1D52C3FD-6C25-06D4-9759-1CDFEE5131C2}"/>
          </ac:spMkLst>
        </pc:spChg>
        <pc:spChg chg="add del mod">
          <ac:chgData name="Huang, Lucy Yaoyuan" userId="8d578496-9457-459c-a11f-92df8b250202" providerId="ADAL" clId="{C6727DD8-56ED-44ED-A31E-F6094BE8C3E3}" dt="2023-07-27T14:36:28.222" v="331" actId="931"/>
          <ac:spMkLst>
            <pc:docMk/>
            <pc:sldMk cId="2354495484" sldId="271"/>
            <ac:spMk id="4" creationId="{2C3CD2A0-EA46-30EC-CCF3-176CCB28D1D5}"/>
          </ac:spMkLst>
        </pc:spChg>
        <pc:spChg chg="add del mod">
          <ac:chgData name="Huang, Lucy Yaoyuan" userId="8d578496-9457-459c-a11f-92df8b250202" providerId="ADAL" clId="{C6727DD8-56ED-44ED-A31E-F6094BE8C3E3}" dt="2023-07-27T14:43:48.952" v="337" actId="931"/>
          <ac:spMkLst>
            <pc:docMk/>
            <pc:sldMk cId="2354495484" sldId="271"/>
            <ac:spMk id="9" creationId="{ECA88E77-56DF-1A24-0140-BF31727B2C0C}"/>
          </ac:spMkLst>
        </pc:spChg>
        <pc:picChg chg="add del mod">
          <ac:chgData name="Huang, Lucy Yaoyuan" userId="8d578496-9457-459c-a11f-92df8b250202" providerId="ADAL" clId="{C6727DD8-56ED-44ED-A31E-F6094BE8C3E3}" dt="2023-07-27T14:36:21.687" v="330" actId="21"/>
          <ac:picMkLst>
            <pc:docMk/>
            <pc:sldMk cId="2354495484" sldId="271"/>
            <ac:picMk id="5" creationId="{47FFE6E6-A6C6-AF7D-49A8-EC9E4CE5ACF5}"/>
          </ac:picMkLst>
        </pc:picChg>
        <pc:picChg chg="add del mod">
          <ac:chgData name="Huang, Lucy Yaoyuan" userId="8d578496-9457-459c-a11f-92df8b250202" providerId="ADAL" clId="{C6727DD8-56ED-44ED-A31E-F6094BE8C3E3}" dt="2023-07-27T14:43:43.642" v="336" actId="21"/>
          <ac:picMkLst>
            <pc:docMk/>
            <pc:sldMk cId="2354495484" sldId="271"/>
            <ac:picMk id="7" creationId="{4DD1C910-26F9-1A1A-61A4-EEFC0694142B}"/>
          </ac:picMkLst>
        </pc:picChg>
        <pc:picChg chg="add mod">
          <ac:chgData name="Huang, Lucy Yaoyuan" userId="8d578496-9457-459c-a11f-92df8b250202" providerId="ADAL" clId="{C6727DD8-56ED-44ED-A31E-F6094BE8C3E3}" dt="2023-07-27T14:43:52.510" v="341" actId="14100"/>
          <ac:picMkLst>
            <pc:docMk/>
            <pc:sldMk cId="2354495484" sldId="271"/>
            <ac:picMk id="11" creationId="{0F9B9D3A-C768-50CD-ABFB-A36F03099935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48:30.596" v="392" actId="21"/>
        <pc:sldMkLst>
          <pc:docMk/>
          <pc:sldMk cId="3633582858" sldId="272"/>
        </pc:sldMkLst>
        <pc:spChg chg="del">
          <ac:chgData name="Huang, Lucy Yaoyuan" userId="8d578496-9457-459c-a11f-92df8b250202" providerId="ADAL" clId="{C6727DD8-56ED-44ED-A31E-F6094BE8C3E3}" dt="2023-07-26T21:41:21.312" v="316" actId="931"/>
          <ac:spMkLst>
            <pc:docMk/>
            <pc:sldMk cId="3633582858" sldId="272"/>
            <ac:spMk id="3" creationId="{21AFAEC6-E76F-5BB4-9641-61CDF061CB99}"/>
          </ac:spMkLst>
        </pc:spChg>
        <pc:spChg chg="add del mod">
          <ac:chgData name="Huang, Lucy Yaoyuan" userId="8d578496-9457-459c-a11f-92df8b250202" providerId="ADAL" clId="{C6727DD8-56ED-44ED-A31E-F6094BE8C3E3}" dt="2023-08-02T18:43:55.060" v="367" actId="931"/>
          <ac:spMkLst>
            <pc:docMk/>
            <pc:sldMk cId="3633582858" sldId="272"/>
            <ac:spMk id="4" creationId="{ECBAEB01-67E8-BB1E-1A96-BF5AD0D30074}"/>
          </ac:spMkLst>
        </pc:spChg>
        <pc:picChg chg="add del mod">
          <ac:chgData name="Huang, Lucy Yaoyuan" userId="8d578496-9457-459c-a11f-92df8b250202" providerId="ADAL" clId="{C6727DD8-56ED-44ED-A31E-F6094BE8C3E3}" dt="2023-08-02T18:43:33.006" v="365" actId="21"/>
          <ac:picMkLst>
            <pc:docMk/>
            <pc:sldMk cId="3633582858" sldId="272"/>
            <ac:picMk id="5" creationId="{2ED39E74-D794-753C-4457-0B44646FD100}"/>
          </ac:picMkLst>
        </pc:picChg>
        <pc:picChg chg="add mod">
          <ac:chgData name="Huang, Lucy Yaoyuan" userId="8d578496-9457-459c-a11f-92df8b250202" providerId="ADAL" clId="{C6727DD8-56ED-44ED-A31E-F6094BE8C3E3}" dt="2023-08-02T18:48:13.253" v="386" actId="14100"/>
          <ac:picMkLst>
            <pc:docMk/>
            <pc:sldMk cId="3633582858" sldId="272"/>
            <ac:picMk id="7" creationId="{7170FF35-653D-0B0D-6727-5B51AFA295E3}"/>
          </ac:picMkLst>
        </pc:picChg>
        <pc:picChg chg="add del mod">
          <ac:chgData name="Huang, Lucy Yaoyuan" userId="8d578496-9457-459c-a11f-92df8b250202" providerId="ADAL" clId="{C6727DD8-56ED-44ED-A31E-F6094BE8C3E3}" dt="2023-08-02T18:48:30.596" v="392" actId="21"/>
          <ac:picMkLst>
            <pc:docMk/>
            <pc:sldMk cId="3633582858" sldId="272"/>
            <ac:picMk id="9" creationId="{A8D4E465-8614-BA2C-54D9-78A523684E30}"/>
          </ac:picMkLst>
        </pc:picChg>
        <pc:picChg chg="add del mod">
          <ac:chgData name="Huang, Lucy Yaoyuan" userId="8d578496-9457-459c-a11f-92df8b250202" providerId="ADAL" clId="{C6727DD8-56ED-44ED-A31E-F6094BE8C3E3}" dt="2023-08-02T18:48:15.726" v="387" actId="21"/>
          <ac:picMkLst>
            <pc:docMk/>
            <pc:sldMk cId="3633582858" sldId="272"/>
            <ac:picMk id="11" creationId="{9F965E14-98FC-CA94-4949-1BD6EF9BB908}"/>
          </ac:picMkLst>
        </pc:picChg>
      </pc:sldChg>
      <pc:sldChg chg="addSp modSp new mod">
        <pc:chgData name="Huang, Lucy Yaoyuan" userId="8d578496-9457-459c-a11f-92df8b250202" providerId="ADAL" clId="{C6727DD8-56ED-44ED-A31E-F6094BE8C3E3}" dt="2023-07-27T14:52:27.890" v="357" actId="1076"/>
        <pc:sldMkLst>
          <pc:docMk/>
          <pc:sldMk cId="1101351860" sldId="273"/>
        </pc:sldMkLst>
        <pc:picChg chg="add mod">
          <ac:chgData name="Huang, Lucy Yaoyuan" userId="8d578496-9457-459c-a11f-92df8b250202" providerId="ADAL" clId="{C6727DD8-56ED-44ED-A31E-F6094BE8C3E3}" dt="2023-07-27T14:52:27.890" v="357" actId="1076"/>
          <ac:picMkLst>
            <pc:docMk/>
            <pc:sldMk cId="1101351860" sldId="273"/>
            <ac:picMk id="4" creationId="{C85BC685-7127-87B2-0FE1-7421E3BE6049}"/>
          </ac:picMkLst>
        </pc:picChg>
      </pc:sldChg>
      <pc:sldChg chg="addSp delSp modSp new mod ord">
        <pc:chgData name="Huang, Lucy Yaoyuan" userId="8d578496-9457-459c-a11f-92df8b250202" providerId="ADAL" clId="{C6727DD8-56ED-44ED-A31E-F6094BE8C3E3}" dt="2023-08-02T18:50:36.907" v="409"/>
        <pc:sldMkLst>
          <pc:docMk/>
          <pc:sldMk cId="3591010953" sldId="274"/>
        </pc:sldMkLst>
        <pc:spChg chg="del">
          <ac:chgData name="Huang, Lucy Yaoyuan" userId="8d578496-9457-459c-a11f-92df8b250202" providerId="ADAL" clId="{C6727DD8-56ED-44ED-A31E-F6094BE8C3E3}" dt="2023-08-02T18:49:37.769" v="397" actId="931"/>
          <ac:spMkLst>
            <pc:docMk/>
            <pc:sldMk cId="3591010953" sldId="274"/>
            <ac:spMk id="3" creationId="{F23984A0-BE87-1E45-88F1-5FDB9DA7E4BF}"/>
          </ac:spMkLst>
        </pc:spChg>
        <pc:spChg chg="add del mod">
          <ac:chgData name="Huang, Lucy Yaoyuan" userId="8d578496-9457-459c-a11f-92df8b250202" providerId="ADAL" clId="{C6727DD8-56ED-44ED-A31E-F6094BE8C3E3}" dt="2023-08-02T18:50:19.429" v="403" actId="931"/>
          <ac:spMkLst>
            <pc:docMk/>
            <pc:sldMk cId="3591010953" sldId="274"/>
            <ac:spMk id="8" creationId="{90D8AE54-9933-239F-FC82-79C483A90904}"/>
          </ac:spMkLst>
        </pc:spChg>
        <pc:picChg chg="add del mod">
          <ac:chgData name="Huang, Lucy Yaoyuan" userId="8d578496-9457-459c-a11f-92df8b250202" providerId="ADAL" clId="{C6727DD8-56ED-44ED-A31E-F6094BE8C3E3}" dt="2023-08-02T18:48:44.545" v="396" actId="21"/>
          <ac:picMkLst>
            <pc:docMk/>
            <pc:sldMk cId="3591010953" sldId="274"/>
            <ac:picMk id="4" creationId="{13153BBC-8BCF-DE6D-26C9-C64481E80054}"/>
          </ac:picMkLst>
        </pc:picChg>
        <pc:picChg chg="add del mod">
          <ac:chgData name="Huang, Lucy Yaoyuan" userId="8d578496-9457-459c-a11f-92df8b250202" providerId="ADAL" clId="{C6727DD8-56ED-44ED-A31E-F6094BE8C3E3}" dt="2023-08-02T18:49:46.294" v="402" actId="21"/>
          <ac:picMkLst>
            <pc:docMk/>
            <pc:sldMk cId="3591010953" sldId="274"/>
            <ac:picMk id="6" creationId="{CF9F15B4-E5A7-AED0-6310-2C0F5E5A2D57}"/>
          </ac:picMkLst>
        </pc:picChg>
        <pc:picChg chg="add mod">
          <ac:chgData name="Huang, Lucy Yaoyuan" userId="8d578496-9457-459c-a11f-92df8b250202" providerId="ADAL" clId="{C6727DD8-56ED-44ED-A31E-F6094BE8C3E3}" dt="2023-08-02T18:50:27.279" v="407" actId="14100"/>
          <ac:picMkLst>
            <pc:docMk/>
            <pc:sldMk cId="3591010953" sldId="274"/>
            <ac:picMk id="10" creationId="{E7046B8C-D7F2-691D-ACCC-5D762452374F}"/>
          </ac:picMkLst>
        </pc:picChg>
      </pc:sldChg>
      <pc:sldChg chg="new del">
        <pc:chgData name="Huang, Lucy Yaoyuan" userId="8d578496-9457-459c-a11f-92df8b250202" providerId="ADAL" clId="{C6727DD8-56ED-44ED-A31E-F6094BE8C3E3}" dt="2023-07-27T15:31:24.905" v="359" actId="2696"/>
        <pc:sldMkLst>
          <pc:docMk/>
          <pc:sldMk cId="3763532179" sldId="274"/>
        </pc:sldMkLst>
      </pc:sldChg>
      <pc:sldChg chg="addSp modSp new mod">
        <pc:chgData name="Huang, Lucy Yaoyuan" userId="8d578496-9457-459c-a11f-92df8b250202" providerId="ADAL" clId="{C6727DD8-56ED-44ED-A31E-F6094BE8C3E3}" dt="2023-08-02T18:48:36.813" v="395" actId="1076"/>
        <pc:sldMkLst>
          <pc:docMk/>
          <pc:sldMk cId="3939932716" sldId="275"/>
        </pc:sldMkLst>
        <pc:picChg chg="add mod">
          <ac:chgData name="Huang, Lucy Yaoyuan" userId="8d578496-9457-459c-a11f-92df8b250202" providerId="ADAL" clId="{C6727DD8-56ED-44ED-A31E-F6094BE8C3E3}" dt="2023-08-02T18:48:36.813" v="395" actId="1076"/>
          <ac:picMkLst>
            <pc:docMk/>
            <pc:sldMk cId="3939932716" sldId="275"/>
            <ac:picMk id="4" creationId="{BD47BA79-A7FA-CC7D-2C21-93B130DACA70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51:10.161" v="415" actId="14100"/>
        <pc:sldMkLst>
          <pc:docMk/>
          <pc:sldMk cId="1692230384" sldId="276"/>
        </pc:sldMkLst>
        <pc:spChg chg="del">
          <ac:chgData name="Huang, Lucy Yaoyuan" userId="8d578496-9457-459c-a11f-92df8b250202" providerId="ADAL" clId="{C6727DD8-56ED-44ED-A31E-F6094BE8C3E3}" dt="2023-08-02T18:51:05.375" v="411" actId="931"/>
          <ac:spMkLst>
            <pc:docMk/>
            <pc:sldMk cId="1692230384" sldId="276"/>
            <ac:spMk id="3" creationId="{F7356801-408C-2504-91FC-55364834426F}"/>
          </ac:spMkLst>
        </pc:spChg>
        <pc:picChg chg="add mod">
          <ac:chgData name="Huang, Lucy Yaoyuan" userId="8d578496-9457-459c-a11f-92df8b250202" providerId="ADAL" clId="{C6727DD8-56ED-44ED-A31E-F6094BE8C3E3}" dt="2023-08-02T18:51:10.161" v="415" actId="14100"/>
          <ac:picMkLst>
            <pc:docMk/>
            <pc:sldMk cId="1692230384" sldId="276"/>
            <ac:picMk id="5" creationId="{C2752F19-5C9E-2563-6C64-8EB7735F3D81}"/>
          </ac:picMkLst>
        </pc:picChg>
      </pc:sldChg>
    </pc:docChg>
  </pc:docChgLst>
  <pc:docChgLst>
    <pc:chgData name="Lucy Huang" userId="8d578496-9457-459c-a11f-92df8b250202" providerId="ADAL" clId="{C6727DD8-56ED-44ED-A31E-F6094BE8C3E3}"/>
    <pc:docChg chg="undo custSel addSld modSld sldOrd">
      <pc:chgData name="Lucy Huang" userId="8d578496-9457-459c-a11f-92df8b250202" providerId="ADAL" clId="{C6727DD8-56ED-44ED-A31E-F6094BE8C3E3}" dt="2023-07-19T21:02:58.210" v="187" actId="208"/>
      <pc:docMkLst>
        <pc:docMk/>
      </pc:docMkLst>
      <pc:sldChg chg="delSp modSp mod">
        <pc:chgData name="Lucy Huang" userId="8d578496-9457-459c-a11f-92df8b250202" providerId="ADAL" clId="{C6727DD8-56ED-44ED-A31E-F6094BE8C3E3}" dt="2023-07-19T20:49:11.332" v="108" actId="21"/>
        <pc:sldMkLst>
          <pc:docMk/>
          <pc:sldMk cId="3621920733" sldId="257"/>
        </pc:sldMkLst>
        <pc:spChg chg="mod">
          <ac:chgData name="Lucy Huang" userId="8d578496-9457-459c-a11f-92df8b250202" providerId="ADAL" clId="{C6727DD8-56ED-44ED-A31E-F6094BE8C3E3}" dt="2023-07-19T20:01:45.303" v="48" actId="20577"/>
          <ac:spMkLst>
            <pc:docMk/>
            <pc:sldMk cId="3621920733" sldId="257"/>
            <ac:spMk id="2" creationId="{BB02845D-2E6F-9B04-E0E2-2E6F20EC4038}"/>
          </ac:spMkLst>
        </pc:spChg>
        <pc:picChg chg="del">
          <ac:chgData name="Lucy Huang" userId="8d578496-9457-459c-a11f-92df8b250202" providerId="ADAL" clId="{C6727DD8-56ED-44ED-A31E-F6094BE8C3E3}" dt="2023-07-19T20:49:11.332" v="108" actId="21"/>
          <ac:picMkLst>
            <pc:docMk/>
            <pc:sldMk cId="3621920733" sldId="257"/>
            <ac:picMk id="4" creationId="{653D21CA-1FAB-D551-7915-26558C74C20B}"/>
          </ac:picMkLst>
        </pc:picChg>
      </pc:sldChg>
      <pc:sldChg chg="addSp delSp modSp mod ord setBg">
        <pc:chgData name="Lucy Huang" userId="8d578496-9457-459c-a11f-92df8b250202" providerId="ADAL" clId="{C6727DD8-56ED-44ED-A31E-F6094BE8C3E3}" dt="2023-07-19T21:02:58.210" v="187" actId="208"/>
        <pc:sldMkLst>
          <pc:docMk/>
          <pc:sldMk cId="3819636605" sldId="259"/>
        </pc:sldMkLst>
        <pc:spChg chg="mod">
          <ac:chgData name="Lucy Huang" userId="8d578496-9457-459c-a11f-92df8b250202" providerId="ADAL" clId="{C6727DD8-56ED-44ED-A31E-F6094BE8C3E3}" dt="2023-07-19T20:56:20.634" v="154" actId="26606"/>
          <ac:spMkLst>
            <pc:docMk/>
            <pc:sldMk cId="3819636605" sldId="259"/>
            <ac:spMk id="2" creationId="{45F25EE0-4A40-BD9F-FC4A-8FCCD3962D82}"/>
          </ac:spMkLst>
        </pc:spChg>
        <pc:spChg chg="del">
          <ac:chgData name="Lucy Huang" userId="8d578496-9457-459c-a11f-92df8b250202" providerId="ADAL" clId="{C6727DD8-56ED-44ED-A31E-F6094BE8C3E3}" dt="2023-07-19T20:53:38.493" v="110" actId="931"/>
          <ac:spMkLst>
            <pc:docMk/>
            <pc:sldMk cId="3819636605" sldId="259"/>
            <ac:spMk id="3" creationId="{9C91B660-27F1-8211-49FB-3FC4A6FCAFB1}"/>
          </ac:spMkLst>
        </pc:spChg>
        <pc:spChg chg="add del mod">
          <ac:chgData name="Lucy Huang" userId="8d578496-9457-459c-a11f-92df8b250202" providerId="ADAL" clId="{C6727DD8-56ED-44ED-A31E-F6094BE8C3E3}" dt="2023-07-19T21:01:29.553" v="170" actId="931"/>
          <ac:spMkLst>
            <pc:docMk/>
            <pc:sldMk cId="3819636605" sldId="259"/>
            <ac:spMk id="12" creationId="{1E442BF0-692F-F5F3-8D64-CB4635A12B3E}"/>
          </ac:spMkLst>
        </pc:spChg>
        <pc:spChg chg="add del">
          <ac:chgData name="Lucy Huang" userId="8d578496-9457-459c-a11f-92df8b250202" providerId="ADAL" clId="{C6727DD8-56ED-44ED-A31E-F6094BE8C3E3}" dt="2023-07-19T20:56:20.634" v="154" actId="26606"/>
          <ac:spMkLst>
            <pc:docMk/>
            <pc:sldMk cId="3819636605" sldId="259"/>
            <ac:spMk id="14" creationId="{9F2927B6-D13D-B867-8DE7-6FE6685BDBA0}"/>
          </ac:spMkLst>
        </pc:spChg>
        <pc:spChg chg="add mod">
          <ac:chgData name="Lucy Huang" userId="8d578496-9457-459c-a11f-92df8b250202" providerId="ADAL" clId="{C6727DD8-56ED-44ED-A31E-F6094BE8C3E3}" dt="2023-07-19T21:02:58.210" v="187" actId="208"/>
          <ac:spMkLst>
            <pc:docMk/>
            <pc:sldMk cId="3819636605" sldId="259"/>
            <ac:spMk id="16" creationId="{4BF8B23F-1E17-1F09-72DA-5ADA0FCEB63D}"/>
          </ac:spMkLst>
        </pc:spChg>
        <pc:picChg chg="del">
          <ac:chgData name="Lucy Huang" userId="8d578496-9457-459c-a11f-92df8b250202" providerId="ADAL" clId="{C6727DD8-56ED-44ED-A31E-F6094BE8C3E3}" dt="2023-07-19T20:49:12.515" v="109" actId="21"/>
          <ac:picMkLst>
            <pc:docMk/>
            <pc:sldMk cId="3819636605" sldId="259"/>
            <ac:picMk id="4" creationId="{DDC4C5D6-C764-9A39-CA82-577C8C74C140}"/>
          </ac:picMkLst>
        </pc:picChg>
        <pc:picChg chg="add del mod ord">
          <ac:chgData name="Lucy Huang" userId="8d578496-9457-459c-a11f-92df8b250202" providerId="ADAL" clId="{C6727DD8-56ED-44ED-A31E-F6094BE8C3E3}" dt="2023-07-19T21:01:18.645" v="169" actId="21"/>
          <ac:picMkLst>
            <pc:docMk/>
            <pc:sldMk cId="3819636605" sldId="259"/>
            <ac:picMk id="6" creationId="{C36A8B36-E864-438F-C3F7-78072CE97327}"/>
          </ac:picMkLst>
        </pc:picChg>
        <pc:picChg chg="add del mod">
          <ac:chgData name="Lucy Huang" userId="8d578496-9457-459c-a11f-92df8b250202" providerId="ADAL" clId="{C6727DD8-56ED-44ED-A31E-F6094BE8C3E3}" dt="2023-07-19T20:56:22.663" v="155" actId="21"/>
          <ac:picMkLst>
            <pc:docMk/>
            <pc:sldMk cId="3819636605" sldId="259"/>
            <ac:picMk id="8" creationId="{F8A059A5-B3DF-10C0-D4D8-0729D2EFDD17}"/>
          </ac:picMkLst>
        </pc:picChg>
        <pc:picChg chg="add del mod">
          <ac:chgData name="Lucy Huang" userId="8d578496-9457-459c-a11f-92df8b250202" providerId="ADAL" clId="{C6727DD8-56ED-44ED-A31E-F6094BE8C3E3}" dt="2023-07-19T21:01:43.384" v="177" actId="21"/>
          <ac:picMkLst>
            <pc:docMk/>
            <pc:sldMk cId="3819636605" sldId="259"/>
            <ac:picMk id="10" creationId="{284C9A4B-3621-D4CD-F6A5-6DA9BEA0F88A}"/>
          </ac:picMkLst>
        </pc:picChg>
        <pc:picChg chg="add mod">
          <ac:chgData name="Lucy Huang" userId="8d578496-9457-459c-a11f-92df8b250202" providerId="ADAL" clId="{C6727DD8-56ED-44ED-A31E-F6094BE8C3E3}" dt="2023-07-19T21:01:47.406" v="178" actId="14100"/>
          <ac:picMkLst>
            <pc:docMk/>
            <pc:sldMk cId="3819636605" sldId="259"/>
            <ac:picMk id="15" creationId="{71E9C057-8966-632E-7DBB-43CE9425D066}"/>
          </ac:picMkLst>
        </pc:picChg>
        <pc:picChg chg="add mod">
          <ac:chgData name="Lucy Huang" userId="8d578496-9457-459c-a11f-92df8b250202" providerId="ADAL" clId="{C6727DD8-56ED-44ED-A31E-F6094BE8C3E3}" dt="2023-07-19T21:02:28.015" v="186" actId="1076"/>
          <ac:picMkLst>
            <pc:docMk/>
            <pc:sldMk cId="3819636605" sldId="259"/>
            <ac:picMk id="17" creationId="{FC45A1E9-5555-4626-E7D1-A89F60192ABE}"/>
          </ac:picMkLst>
        </pc:picChg>
      </pc:sldChg>
      <pc:sldChg chg="addSp modSp mod ord">
        <pc:chgData name="Lucy Huang" userId="8d578496-9457-459c-a11f-92df8b250202" providerId="ADAL" clId="{C6727DD8-56ED-44ED-A31E-F6094BE8C3E3}" dt="2023-07-19T20:02:32.276" v="104" actId="1076"/>
        <pc:sldMkLst>
          <pc:docMk/>
          <pc:sldMk cId="3569370174" sldId="260"/>
        </pc:sldMkLst>
        <pc:spChg chg="add mod">
          <ac:chgData name="Lucy Huang" userId="8d578496-9457-459c-a11f-92df8b250202" providerId="ADAL" clId="{C6727DD8-56ED-44ED-A31E-F6094BE8C3E3}" dt="2023-07-19T20:02:32.276" v="104" actId="1076"/>
          <ac:spMkLst>
            <pc:docMk/>
            <pc:sldMk cId="3569370174" sldId="260"/>
            <ac:spMk id="3" creationId="{DF3FAA24-5F7B-EFF7-903F-394870F19223}"/>
          </ac:spMkLst>
        </pc:spChg>
      </pc:sldChg>
      <pc:sldChg chg="addSp delSp modSp mod ord">
        <pc:chgData name="Lucy Huang" userId="8d578496-9457-459c-a11f-92df8b250202" providerId="ADAL" clId="{C6727DD8-56ED-44ED-A31E-F6094BE8C3E3}" dt="2023-07-19T20:03:30.426" v="107"/>
        <pc:sldMkLst>
          <pc:docMk/>
          <pc:sldMk cId="1111217609" sldId="261"/>
        </pc:sldMkLst>
        <pc:spChg chg="add del mod">
          <ac:chgData name="Lucy Huang" userId="8d578496-9457-459c-a11f-92df8b250202" providerId="ADAL" clId="{C6727DD8-56ED-44ED-A31E-F6094BE8C3E3}" dt="2023-07-19T20:02:27.477" v="102" actId="478"/>
          <ac:spMkLst>
            <pc:docMk/>
            <pc:sldMk cId="1111217609" sldId="261"/>
            <ac:spMk id="5" creationId="{C6AE9E2D-657A-2961-BEBF-9240B5F62E40}"/>
          </ac:spMkLst>
        </pc:spChg>
        <pc:spChg chg="add del mod">
          <ac:chgData name="Lucy Huang" userId="8d578496-9457-459c-a11f-92df8b250202" providerId="ADAL" clId="{C6727DD8-56ED-44ED-A31E-F6094BE8C3E3}" dt="2023-07-19T20:03:30.426" v="107"/>
          <ac:spMkLst>
            <pc:docMk/>
            <pc:sldMk cId="1111217609" sldId="261"/>
            <ac:spMk id="6" creationId="{0425C3F2-B552-800C-C7B8-D149E9972BA0}"/>
          </ac:spMkLst>
        </pc:spChg>
      </pc:sldChg>
      <pc:sldChg chg="addSp delSp modSp new mod">
        <pc:chgData name="Lucy Huang" userId="8d578496-9457-459c-a11f-92df8b250202" providerId="ADAL" clId="{C6727DD8-56ED-44ED-A31E-F6094BE8C3E3}" dt="2023-07-19T21:02:17.690" v="183" actId="21"/>
        <pc:sldMkLst>
          <pc:docMk/>
          <pc:sldMk cId="1706519594" sldId="262"/>
        </pc:sldMkLst>
        <pc:spChg chg="mod">
          <ac:chgData name="Lucy Huang" userId="8d578496-9457-459c-a11f-92df8b250202" providerId="ADAL" clId="{C6727DD8-56ED-44ED-A31E-F6094BE8C3E3}" dt="2023-07-19T20:01:57.400" v="81" actId="20577"/>
          <ac:spMkLst>
            <pc:docMk/>
            <pc:sldMk cId="1706519594" sldId="262"/>
            <ac:spMk id="2" creationId="{84E77D92-D745-3C0C-538A-E38E4EA5D7A2}"/>
          </ac:spMkLst>
        </pc:spChg>
        <pc:picChg chg="add del mod">
          <ac:chgData name="Lucy Huang" userId="8d578496-9457-459c-a11f-92df8b250202" providerId="ADAL" clId="{C6727DD8-56ED-44ED-A31E-F6094BE8C3E3}" dt="2023-07-19T21:02:17.690" v="183" actId="21"/>
          <ac:picMkLst>
            <pc:docMk/>
            <pc:sldMk cId="1706519594" sldId="262"/>
            <ac:picMk id="4" creationId="{A04024EA-2615-1FBC-75AA-44A0620A5EC3}"/>
          </ac:picMkLst>
        </pc:picChg>
      </pc:sldChg>
    </pc:docChg>
  </pc:docChgLst>
  <pc:docChgLst>
    <pc:chgData name="Huang, Lucy Yaoyuan" userId="8d578496-9457-459c-a11f-92df8b250202" providerId="ADAL" clId="{454A55F0-2694-4033-B5B3-89B47321DA88}"/>
    <pc:docChg chg="custSel addSld modSld sldOrd">
      <pc:chgData name="Huang, Lucy Yaoyuan" userId="8d578496-9457-459c-a11f-92df8b250202" providerId="ADAL" clId="{454A55F0-2694-4033-B5B3-89B47321DA88}" dt="2023-08-03T17:03:29.087" v="10" actId="14100"/>
      <pc:docMkLst>
        <pc:docMk/>
      </pc:docMkLst>
      <pc:sldChg chg="ord">
        <pc:chgData name="Huang, Lucy Yaoyuan" userId="8d578496-9457-459c-a11f-92df8b250202" providerId="ADAL" clId="{454A55F0-2694-4033-B5B3-89B47321DA88}" dt="2023-08-03T16:57:55.066" v="3"/>
        <pc:sldMkLst>
          <pc:docMk/>
          <pc:sldMk cId="3591010953" sldId="274"/>
        </pc:sldMkLst>
      </pc:sldChg>
      <pc:sldChg chg="ord">
        <pc:chgData name="Huang, Lucy Yaoyuan" userId="8d578496-9457-459c-a11f-92df8b250202" providerId="ADAL" clId="{454A55F0-2694-4033-B5B3-89B47321DA88}" dt="2023-08-03T16:57:52.401" v="1"/>
        <pc:sldMkLst>
          <pc:docMk/>
          <pc:sldMk cId="3939932716" sldId="275"/>
        </pc:sldMkLst>
      </pc:sldChg>
      <pc:sldChg chg="addSp delSp modSp new mod">
        <pc:chgData name="Huang, Lucy Yaoyuan" userId="8d578496-9457-459c-a11f-92df8b250202" providerId="ADAL" clId="{454A55F0-2694-4033-B5B3-89B47321DA88}" dt="2023-08-03T17:03:29.087" v="10" actId="14100"/>
        <pc:sldMkLst>
          <pc:docMk/>
          <pc:sldMk cId="2159866637" sldId="277"/>
        </pc:sldMkLst>
        <pc:spChg chg="del">
          <ac:chgData name="Huang, Lucy Yaoyuan" userId="8d578496-9457-459c-a11f-92df8b250202" providerId="ADAL" clId="{454A55F0-2694-4033-B5B3-89B47321DA88}" dt="2023-08-03T17:03:25.363" v="7" actId="931"/>
          <ac:spMkLst>
            <pc:docMk/>
            <pc:sldMk cId="2159866637" sldId="277"/>
            <ac:spMk id="3" creationId="{FF98DB80-9543-3A7A-AA34-ACDFB4DF2020}"/>
          </ac:spMkLst>
        </pc:spChg>
        <pc:picChg chg="add del">
          <ac:chgData name="Huang, Lucy Yaoyuan" userId="8d578496-9457-459c-a11f-92df8b250202" providerId="ADAL" clId="{454A55F0-2694-4033-B5B3-89B47321DA88}" dt="2023-08-03T17:03:18.245" v="6" actId="21"/>
          <ac:picMkLst>
            <pc:docMk/>
            <pc:sldMk cId="2159866637" sldId="277"/>
            <ac:picMk id="5" creationId="{6BBF462F-34CC-9C65-8E23-89241B86F0EA}"/>
          </ac:picMkLst>
        </pc:picChg>
        <pc:picChg chg="add mod">
          <ac:chgData name="Huang, Lucy Yaoyuan" userId="8d578496-9457-459c-a11f-92df8b250202" providerId="ADAL" clId="{454A55F0-2694-4033-B5B3-89B47321DA88}" dt="2023-08-03T17:03:29.087" v="10" actId="14100"/>
          <ac:picMkLst>
            <pc:docMk/>
            <pc:sldMk cId="2159866637" sldId="277"/>
            <ac:picMk id="7" creationId="{0DC48CD6-1C07-2AB0-57D4-566CA2ABCB19}"/>
          </ac:picMkLst>
        </pc:picChg>
      </pc:sldChg>
    </pc:docChg>
  </pc:docChgLst>
  <pc:docChgLst>
    <pc:chgData name="Guest User" userId="S::urn:spo:anon#ea516d5bfbddd5fd83341af53625b03d3f67b2595679e445efc4f5857a366070::" providerId="AD" clId="Web-{25346240-C5B6-850E-D09C-CB0969BBF519}"/>
    <pc:docChg chg="modSld">
      <pc:chgData name="Guest User" userId="S::urn:spo:anon#ea516d5bfbddd5fd83341af53625b03d3f67b2595679e445efc4f5857a366070::" providerId="AD" clId="Web-{25346240-C5B6-850E-D09C-CB0969BBF519}" dt="2023-07-19T19:06:50.547" v="4" actId="14100"/>
      <pc:docMkLst>
        <pc:docMk/>
      </pc:docMkLst>
      <pc:sldChg chg="modSp">
        <pc:chgData name="Guest User" userId="S::urn:spo:anon#ea516d5bfbddd5fd83341af53625b03d3f67b2595679e445efc4f5857a366070::" providerId="AD" clId="Web-{25346240-C5B6-850E-D09C-CB0969BBF519}" dt="2023-07-19T19:05:02.368" v="2" actId="1076"/>
        <pc:sldMkLst>
          <pc:docMk/>
          <pc:sldMk cId="3569370174" sldId="260"/>
        </pc:sldMkLst>
        <pc:picChg chg="mod">
          <ac:chgData name="Guest User" userId="S::urn:spo:anon#ea516d5bfbddd5fd83341af53625b03d3f67b2595679e445efc4f5857a366070::" providerId="AD" clId="Web-{25346240-C5B6-850E-D09C-CB0969BBF519}" dt="2023-07-19T19:05:02.368" v="2" actId="1076"/>
          <ac:picMkLst>
            <pc:docMk/>
            <pc:sldMk cId="3569370174" sldId="260"/>
            <ac:picMk id="6" creationId="{52F29D42-4552-DAB9-6317-7FBACA44894B}"/>
          </ac:picMkLst>
        </pc:picChg>
      </pc:sldChg>
      <pc:sldChg chg="modSp">
        <pc:chgData name="Guest User" userId="S::urn:spo:anon#ea516d5bfbddd5fd83341af53625b03d3f67b2595679e445efc4f5857a366070::" providerId="AD" clId="Web-{25346240-C5B6-850E-D09C-CB0969BBF519}" dt="2023-07-19T19:06:50.547" v="4" actId="14100"/>
        <pc:sldMkLst>
          <pc:docMk/>
          <pc:sldMk cId="1111217609" sldId="261"/>
        </pc:sldMkLst>
        <pc:picChg chg="mod">
          <ac:chgData name="Guest User" userId="S::urn:spo:anon#ea516d5bfbddd5fd83341af53625b03d3f67b2595679e445efc4f5857a366070::" providerId="AD" clId="Web-{25346240-C5B6-850E-D09C-CB0969BBF519}" dt="2023-07-19T19:06:50.547" v="4" actId="14100"/>
          <ac:picMkLst>
            <pc:docMk/>
            <pc:sldMk cId="1111217609" sldId="261"/>
            <ac:picMk id="4" creationId="{B7167C50-499F-75A3-DC5B-A351D0A7C7A1}"/>
          </ac:picMkLst>
        </pc:picChg>
      </pc:sldChg>
    </pc:docChg>
  </pc:docChgLst>
  <pc:docChgLst>
    <pc:chgData name="Huang, Lucy Yaoyuan" userId="S::u251639@bcm.edu::8d578496-9457-459c-a11f-92df8b250202" providerId="AD" clId="Web-{E4D5A729-547F-075B-7B03-AF1FD24B1328}"/>
    <pc:docChg chg="modSld">
      <pc:chgData name="Huang, Lucy Yaoyuan" userId="S::u251639@bcm.edu::8d578496-9457-459c-a11f-92df8b250202" providerId="AD" clId="Web-{E4D5A729-547F-075B-7B03-AF1FD24B1328}" dt="2023-07-26T14:37:11.313" v="12"/>
      <pc:docMkLst>
        <pc:docMk/>
      </pc:docMkLst>
      <pc:sldChg chg="addSp delSp modSp">
        <pc:chgData name="Huang, Lucy Yaoyuan" userId="S::u251639@bcm.edu::8d578496-9457-459c-a11f-92df8b250202" providerId="AD" clId="Web-{E4D5A729-547F-075B-7B03-AF1FD24B1328}" dt="2023-07-26T14:36:28.483" v="10" actId="1076"/>
        <pc:sldMkLst>
          <pc:docMk/>
          <pc:sldMk cId="3819636605" sldId="259"/>
        </pc:sldMkLst>
        <pc:spChg chg="del">
          <ac:chgData name="Huang, Lucy Yaoyuan" userId="S::u251639@bcm.edu::8d578496-9457-459c-a11f-92df8b250202" providerId="AD" clId="Web-{E4D5A729-547F-075B-7B03-AF1FD24B1328}" dt="2023-07-26T14:36:17.155" v="4"/>
          <ac:spMkLst>
            <pc:docMk/>
            <pc:sldMk cId="3819636605" sldId="259"/>
            <ac:spMk id="2" creationId="{45F25EE0-4A40-BD9F-FC4A-8FCCD3962D82}"/>
          </ac:spMkLst>
        </pc:spChg>
        <pc:spChg chg="del mod">
          <ac:chgData name="Huang, Lucy Yaoyuan" userId="S::u251639@bcm.edu::8d578496-9457-459c-a11f-92df8b250202" providerId="AD" clId="Web-{E4D5A729-547F-075B-7B03-AF1FD24B1328}" dt="2023-07-26T14:36:12.686" v="3"/>
          <ac:spMkLst>
            <pc:docMk/>
            <pc:sldMk cId="3819636605" sldId="259"/>
            <ac:spMk id="4" creationId="{5FA5D9FA-6E40-BFC4-202D-C69E4B845EFE}"/>
          </ac:spMkLst>
        </pc:spChg>
        <pc:picChg chg="add del mod">
          <ac:chgData name="Huang, Lucy Yaoyuan" userId="S::u251639@bcm.edu::8d578496-9457-459c-a11f-92df8b250202" providerId="AD" clId="Web-{E4D5A729-547F-075B-7B03-AF1FD24B1328}" dt="2023-07-26T14:36:28.483" v="10" actId="1076"/>
          <ac:picMkLst>
            <pc:docMk/>
            <pc:sldMk cId="3819636605" sldId="259"/>
            <ac:picMk id="17" creationId="{FC45A1E9-5555-4626-E7D1-A89F60192ABE}"/>
          </ac:picMkLst>
        </pc:picChg>
      </pc:sldChg>
      <pc:sldChg chg="delSp">
        <pc:chgData name="Huang, Lucy Yaoyuan" userId="S::u251639@bcm.edu::8d578496-9457-459c-a11f-92df8b250202" providerId="AD" clId="Web-{E4D5A729-547F-075B-7B03-AF1FD24B1328}" dt="2023-07-26T14:37:11.313" v="12"/>
        <pc:sldMkLst>
          <pc:docMk/>
          <pc:sldMk cId="3569370174" sldId="260"/>
        </pc:sldMkLst>
        <pc:spChg chg="del">
          <ac:chgData name="Huang, Lucy Yaoyuan" userId="S::u251639@bcm.edu::8d578496-9457-459c-a11f-92df8b250202" providerId="AD" clId="Web-{E4D5A729-547F-075B-7B03-AF1FD24B1328}" dt="2023-07-26T14:37:11.313" v="12"/>
          <ac:spMkLst>
            <pc:docMk/>
            <pc:sldMk cId="3569370174" sldId="260"/>
            <ac:spMk id="8" creationId="{8CBD2917-A041-560E-F00E-492D968DD9DD}"/>
          </ac:spMkLst>
        </pc:spChg>
      </pc:sldChg>
      <pc:sldChg chg="delSp">
        <pc:chgData name="Huang, Lucy Yaoyuan" userId="S::u251639@bcm.edu::8d578496-9457-459c-a11f-92df8b250202" providerId="AD" clId="Web-{E4D5A729-547F-075B-7B03-AF1FD24B1328}" dt="2023-07-26T14:36:56.968" v="11"/>
        <pc:sldMkLst>
          <pc:docMk/>
          <pc:sldMk cId="3440815627" sldId="265"/>
        </pc:sldMkLst>
        <pc:spChg chg="del">
          <ac:chgData name="Huang, Lucy Yaoyuan" userId="S::u251639@bcm.edu::8d578496-9457-459c-a11f-92df8b250202" providerId="AD" clId="Web-{E4D5A729-547F-075B-7B03-AF1FD24B1328}" dt="2023-07-26T14:36:56.968" v="11"/>
          <ac:spMkLst>
            <pc:docMk/>
            <pc:sldMk cId="3440815627" sldId="265"/>
            <ac:spMk id="2" creationId="{6154EA44-CDD3-21BD-E57A-DFFBC2BC8D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Exploratory Summary of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pie chart&#10;&#10;Description automatically generated">
            <a:extLst>
              <a:ext uri="{FF2B5EF4-FFF2-40B4-BE49-F238E27FC236}">
                <a16:creationId xmlns:a16="http://schemas.microsoft.com/office/drawing/2014/main" id="{DE9C86CE-3320-6820-B987-5515DE63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605" y="188376"/>
            <a:ext cx="8183117" cy="4658375"/>
          </a:xfrm>
          <a:prstGeom prst="rect">
            <a:avLst/>
          </a:prstGeom>
        </p:spPr>
      </p:pic>
      <p:pic>
        <p:nvPicPr>
          <p:cNvPr id="3" name="Picture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40C9698-F172-CC60-59E4-0A884289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0" r="24237"/>
          <a:stretch/>
        </p:blipFill>
        <p:spPr>
          <a:xfrm>
            <a:off x="6350000" y="182872"/>
            <a:ext cx="338328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F5E-B549-19A4-B31F-39FD7705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B945048-BC51-E122-3024-16D0BD14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3" y="154235"/>
            <a:ext cx="8991953" cy="6587855"/>
          </a:xfrm>
        </p:spPr>
      </p:pic>
    </p:spTree>
    <p:extLst>
      <p:ext uri="{BB962C8B-B14F-4D97-AF65-F5344CB8AC3E}">
        <p14:creationId xmlns:p14="http://schemas.microsoft.com/office/powerpoint/2010/main" val="30450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CA142DBB-2EB1-D659-2F16-A6E6F89F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7" y="305155"/>
            <a:ext cx="8566293" cy="639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9778-4A84-BEDA-E5A1-4679D012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C85BC685-7127-87B2-0FE1-7421E3BE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1" y="87616"/>
            <a:ext cx="8316486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graph showing a line&#10;&#10;Description automatically generated">
            <a:extLst>
              <a:ext uri="{FF2B5EF4-FFF2-40B4-BE49-F238E27FC236}">
                <a16:creationId xmlns:a16="http://schemas.microsoft.com/office/drawing/2014/main" id="{92763E31-E572-38DB-7355-57B92F49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" y="133336"/>
            <a:ext cx="9746087" cy="66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669</TotalTime>
  <Words>11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 Exploratory Summary of the GSR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15</cp:revision>
  <dcterms:created xsi:type="dcterms:W3CDTF">2023-07-19T15:47:00Z</dcterms:created>
  <dcterms:modified xsi:type="dcterms:W3CDTF">2023-08-09T21:33:43Z</dcterms:modified>
</cp:coreProperties>
</file>