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87" r:id="rId3"/>
    <p:sldId id="259" r:id="rId4"/>
    <p:sldId id="279" r:id="rId5"/>
    <p:sldId id="278" r:id="rId6"/>
    <p:sldId id="283" r:id="rId7"/>
    <p:sldId id="280" r:id="rId8"/>
    <p:sldId id="281" r:id="rId9"/>
    <p:sldId id="285" r:id="rId10"/>
    <p:sldId id="288" r:id="rId11"/>
    <p:sldId id="284" r:id="rId12"/>
    <p:sldId id="265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0412-74C9-49E7-83D9-2B587E82F35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57A7F-5AE8-4270-A6C4-EC25D5F1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57A7F-5AE8-4270-A6C4-EC25D5F1C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trends in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Huang</a:t>
            </a:r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586F-842E-1FC5-CF95-423A020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2CAD-8865-4FC8-2BFE-9D57F05D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F27B8-5DE6-EE92-23B2-EF8452FFD57C}"/>
              </a:ext>
            </a:extLst>
          </p:cNvPr>
          <p:cNvSpPr/>
          <p:nvPr/>
        </p:nvSpPr>
        <p:spPr>
          <a:xfrm>
            <a:off x="373224" y="345233"/>
            <a:ext cx="11364686" cy="60182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separation: top/draft and bottom/storage</a:t>
            </a:r>
          </a:p>
        </p:txBody>
      </p:sp>
    </p:spTree>
    <p:extLst>
      <p:ext uri="{BB962C8B-B14F-4D97-AF65-F5344CB8AC3E}">
        <p14:creationId xmlns:p14="http://schemas.microsoft.com/office/powerpoint/2010/main" val="34408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23DB-027F-02D7-A097-0EC484C6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black dots and blue line&#10;&#10;Description automatically generated">
            <a:extLst>
              <a:ext uri="{FF2B5EF4-FFF2-40B4-BE49-F238E27FC236}">
                <a16:creationId xmlns:a16="http://schemas.microsoft.com/office/drawing/2014/main" id="{64A71B92-50AF-0BA1-A7D7-3C222F03E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" y="82406"/>
            <a:ext cx="10051570" cy="643846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19E91A-0023-A49E-B9D6-0D823C1770BF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CD9F-7438-F764-0E44-6DACC0C5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GSR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3BE554-B38E-4F76-5E13-EBC689D1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9" y="1260573"/>
            <a:ext cx="5009473" cy="4074998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36B1E6F-237F-CA29-0F12-20EF57804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81" y="482230"/>
            <a:ext cx="5540885" cy="4416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53CE17-DA19-0E33-749B-B40FF26DE2F6}"/>
              </a:ext>
            </a:extLst>
          </p:cNvPr>
          <p:cNvSpPr txBox="1"/>
          <p:nvPr/>
        </p:nvSpPr>
        <p:spPr>
          <a:xfrm>
            <a:off x="312098" y="562623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simulators: 225</a:t>
            </a:r>
          </a:p>
        </p:txBody>
      </p:sp>
    </p:spTree>
    <p:extLst>
      <p:ext uri="{BB962C8B-B14F-4D97-AF65-F5344CB8AC3E}">
        <p14:creationId xmlns:p14="http://schemas.microsoft.com/office/powerpoint/2010/main" val="77699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08D8F-A60E-6FB1-7369-0F57281A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" y="707366"/>
            <a:ext cx="4507126" cy="544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50BC6-9578-192D-15BE-1CE66AAA1BF3}"/>
              </a:ext>
            </a:extLst>
          </p:cNvPr>
          <p:cNvSpPr txBox="1"/>
          <p:nvPr/>
        </p:nvSpPr>
        <p:spPr>
          <a:xfrm>
            <a:off x="6350589" y="78169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225</a:t>
            </a:r>
          </a:p>
        </p:txBody>
      </p:sp>
      <p:pic>
        <p:nvPicPr>
          <p:cNvPr id="9" name="Picture 8" descr="A graph with a line and a curve&#10;&#10;Description automatically generated with medium confidence">
            <a:extLst>
              <a:ext uri="{FF2B5EF4-FFF2-40B4-BE49-F238E27FC236}">
                <a16:creationId xmlns:a16="http://schemas.microsoft.com/office/drawing/2014/main" id="{90067C41-B816-E48D-9E64-822B41976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79" y="1316392"/>
            <a:ext cx="7218002" cy="48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DA78CA5-CEB3-4150-5471-B9A5642D4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2" y="498764"/>
            <a:ext cx="10257771" cy="5860472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  <p:pic>
        <p:nvPicPr>
          <p:cNvPr id="13" name="Content Placeholder 12" descr="A graph with black dots&#10;&#10;Description automatically generated">
            <a:extLst>
              <a:ext uri="{FF2B5EF4-FFF2-40B4-BE49-F238E27FC236}">
                <a16:creationId xmlns:a16="http://schemas.microsoft.com/office/drawing/2014/main" id="{AFBC9743-78F2-5111-775B-76E762AF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4" y="179388"/>
            <a:ext cx="8863386" cy="6346918"/>
          </a:xfrm>
        </p:spPr>
      </p:pic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C182-BA31-FD2B-7DE5-E2A15CA5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a line of dots&#10;&#10;Description automatically generated">
            <a:extLst>
              <a:ext uri="{FF2B5EF4-FFF2-40B4-BE49-F238E27FC236}">
                <a16:creationId xmlns:a16="http://schemas.microsoft.com/office/drawing/2014/main" id="{40416DB5-4214-7087-DE49-749F1AED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2" y="202479"/>
            <a:ext cx="9719919" cy="622603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74880F-C7CF-6943-E9CE-B870F4A3AB5E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CD1F0-71E8-943B-5F01-49E87B0A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showing a number of certifications&#10;&#10;Description automatically generated">
            <a:extLst>
              <a:ext uri="{FF2B5EF4-FFF2-40B4-BE49-F238E27FC236}">
                <a16:creationId xmlns:a16="http://schemas.microsoft.com/office/drawing/2014/main" id="{02FBE957-7B8A-91B5-F750-825C195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6" y="340659"/>
            <a:ext cx="8401330" cy="60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8" y="473593"/>
            <a:ext cx="10826552" cy="6115194"/>
          </a:xfrm>
        </p:spPr>
      </p:pic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39B-C095-6272-9B7E-DB306D3A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9B74F798-4862-CF7B-545D-A4CB2684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" y="285606"/>
            <a:ext cx="9802436" cy="6278886"/>
          </a:xfrm>
        </p:spPr>
      </p:pic>
    </p:spTree>
    <p:extLst>
      <p:ext uri="{BB962C8B-B14F-4D97-AF65-F5344CB8AC3E}">
        <p14:creationId xmlns:p14="http://schemas.microsoft.com/office/powerpoint/2010/main" val="4200741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1206</TotalTime>
  <Words>35</Words>
  <Application>Microsoft Office PowerPoint</Application>
  <PresentationFormat>Widescreen</PresentationFormat>
  <Paragraphs>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Overall trends in the GSR project</vt:lpstr>
      <vt:lpstr>What is the GSR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24</cp:revision>
  <dcterms:created xsi:type="dcterms:W3CDTF">2023-07-19T15:47:00Z</dcterms:created>
  <dcterms:modified xsi:type="dcterms:W3CDTF">2023-08-16T21:53:57Z</dcterms:modified>
</cp:coreProperties>
</file>