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6" r:id="rId5"/>
    <p:sldId id="266" r:id="rId6"/>
    <p:sldId id="257" r:id="rId7"/>
    <p:sldId id="258" r:id="rId8"/>
    <p:sldId id="259" r:id="rId9"/>
    <p:sldId id="262" r:id="rId10"/>
    <p:sldId id="261" r:id="rId11"/>
    <p:sldId id="260" r:id="rId12"/>
    <p:sldId id="264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1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7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60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5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21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53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9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4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2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1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4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3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808D-0E98-4A79-A3CE-8156BE3FAAF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7C0A49-BBD1-4358-B0D5-0FEE26C173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1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0F9D-A778-DF40-1043-27A7AA955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404534"/>
            <a:ext cx="8283403" cy="1646302"/>
          </a:xfrm>
        </p:spPr>
        <p:txBody>
          <a:bodyPr/>
          <a:lstStyle/>
          <a:p>
            <a:r>
              <a:rPr lang="en-US" dirty="0"/>
              <a:t>Three years into the GSR: findings summarized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81EF2-B8D9-94BC-BFAE-2F376530B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Huang and Bo Peng</a:t>
            </a:r>
          </a:p>
        </p:txBody>
      </p:sp>
    </p:spTree>
    <p:extLst>
      <p:ext uri="{BB962C8B-B14F-4D97-AF65-F5344CB8AC3E}">
        <p14:creationId xmlns:p14="http://schemas.microsoft.com/office/powerpoint/2010/main" val="420697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DA01-72B5-0CC5-48FC-DC131DAF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ECA3-F044-E54F-7CE7-8AEF0DC3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8A6DCD8A-1ADC-B071-0EB5-FE5C56CDA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" y="167481"/>
            <a:ext cx="10299828" cy="58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5F0C-66C4-3492-5672-9D760D8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1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5526C02F-E8D5-01CE-38B3-79CAD6912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3" y="609600"/>
            <a:ext cx="10664417" cy="5374640"/>
          </a:xfrm>
        </p:spPr>
      </p:pic>
    </p:spTree>
    <p:extLst>
      <p:ext uri="{BB962C8B-B14F-4D97-AF65-F5344CB8AC3E}">
        <p14:creationId xmlns:p14="http://schemas.microsoft.com/office/powerpoint/2010/main" val="30983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03B8095-E578-D8F3-F13D-39A312D5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3" y="2665066"/>
            <a:ext cx="8481409" cy="3806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FA684-5048-BD95-BC01-FDDE32E3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GSR?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F289-C6E8-E247-0A7E-FA3EB157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1581468"/>
            <a:ext cx="8596668" cy="3880773"/>
          </a:xfrm>
        </p:spPr>
        <p:txBody>
          <a:bodyPr/>
          <a:lstStyle/>
          <a:p>
            <a:r>
              <a:rPr lang="en-US" dirty="0"/>
              <a:t>Genetic Simulation Resources (c. 2013)</a:t>
            </a:r>
          </a:p>
          <a:p>
            <a:r>
              <a:rPr lang="en-US" dirty="0"/>
              <a:t>GSR Certification (c. 2018)</a:t>
            </a:r>
          </a:p>
          <a:p>
            <a:r>
              <a:rPr lang="en-US" dirty="0"/>
              <a:t>Aids investigators in finding suitable simulation tools</a:t>
            </a:r>
          </a:p>
          <a:p>
            <a:r>
              <a:rPr lang="en-US" dirty="0"/>
              <a:t>Promotes higher standards in usability, scientific application, user support,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2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5DA4-8611-2428-D7E1-E694E72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1" y="287379"/>
            <a:ext cx="8596668" cy="132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1F107B-88D1-36DC-1D95-F66CA08B2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7" y="688349"/>
            <a:ext cx="10903427" cy="4893301"/>
          </a:xfrm>
        </p:spPr>
      </p:pic>
    </p:spTree>
    <p:extLst>
      <p:ext uri="{BB962C8B-B14F-4D97-AF65-F5344CB8AC3E}">
        <p14:creationId xmlns:p14="http://schemas.microsoft.com/office/powerpoint/2010/main" val="33820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C7F6-58DF-6B7D-5A7F-E5F46A6E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and now</a:t>
            </a:r>
          </a:p>
        </p:txBody>
      </p:sp>
      <p:pic>
        <p:nvPicPr>
          <p:cNvPr id="5" name="Content Placeholder 4" descr="A graph showing different types of support and application&#10;&#10;Description automatically generated with medium confidence">
            <a:extLst>
              <a:ext uri="{FF2B5EF4-FFF2-40B4-BE49-F238E27FC236}">
                <a16:creationId xmlns:a16="http://schemas.microsoft.com/office/drawing/2014/main" id="{C80FA826-F874-FD85-3E8C-D12612E23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4" y="1270000"/>
            <a:ext cx="11923991" cy="52933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4A70E-5C24-F8D8-ACFC-07B1E13B21B4}"/>
              </a:ext>
            </a:extLst>
          </p:cNvPr>
          <p:cNvSpPr txBox="1"/>
          <p:nvPr/>
        </p:nvSpPr>
        <p:spPr>
          <a:xfrm>
            <a:off x="5181600" y="946834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 accessibility results, certifications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17311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AEAF-AA82-5B55-EF42-6631FCFD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aph of a bar chart&#10;&#10;Description automatically generated">
            <a:extLst>
              <a:ext uri="{FF2B5EF4-FFF2-40B4-BE49-F238E27FC236}">
                <a16:creationId xmlns:a16="http://schemas.microsoft.com/office/drawing/2014/main" id="{7CB00C12-354E-9C80-B930-B986EA95C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46" y="260237"/>
            <a:ext cx="5724535" cy="5023841"/>
          </a:xfrm>
        </p:spPr>
      </p:pic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6FE705E-E5E9-6359-4CE0-863DD83F0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9" y="260237"/>
            <a:ext cx="5480417" cy="48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3B40-12FD-2B17-483E-5AEAC0BB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graph showing a number of certifications&#10;&#10;Description automatically generated">
            <a:extLst>
              <a:ext uri="{FF2B5EF4-FFF2-40B4-BE49-F238E27FC236}">
                <a16:creationId xmlns:a16="http://schemas.microsoft.com/office/drawing/2014/main" id="{E746A349-2531-A560-9D95-84858AEFA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6" y="306388"/>
            <a:ext cx="8596668" cy="6155926"/>
          </a:xfrm>
        </p:spPr>
      </p:pic>
    </p:spTree>
    <p:extLst>
      <p:ext uri="{BB962C8B-B14F-4D97-AF65-F5344CB8AC3E}">
        <p14:creationId xmlns:p14="http://schemas.microsoft.com/office/powerpoint/2010/main" val="17165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5EF5-24DA-BA75-7376-8729CA57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graph with black dots&#10;&#10;Description automatically generated">
            <a:extLst>
              <a:ext uri="{FF2B5EF4-FFF2-40B4-BE49-F238E27FC236}">
                <a16:creationId xmlns:a16="http://schemas.microsoft.com/office/drawing/2014/main" id="{EE289D0B-113F-2775-F9A0-D253884A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0" y="193993"/>
            <a:ext cx="9192690" cy="6582727"/>
          </a:xfrm>
        </p:spPr>
      </p:pic>
    </p:spTree>
    <p:extLst>
      <p:ext uri="{BB962C8B-B14F-4D97-AF65-F5344CB8AC3E}">
        <p14:creationId xmlns:p14="http://schemas.microsoft.com/office/powerpoint/2010/main" val="374991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89BF-021D-7DE2-D171-2C0E410C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B211-213D-F19F-8BC8-8A5E1F19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A6D1CF41-4F49-96A9-636F-379054059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0" y="414375"/>
            <a:ext cx="8566293" cy="6397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EBF5F-A716-0CBB-4AFB-DF69C7737169}"/>
              </a:ext>
            </a:extLst>
          </p:cNvPr>
          <p:cNvSpPr txBox="1"/>
          <p:nvPr/>
        </p:nvSpPr>
        <p:spPr>
          <a:xfrm>
            <a:off x="1781175" y="328612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F0502020204030204" pitchFamily="34" charset="0"/>
              </a:rPr>
              <a:t>Median:1.773998</a:t>
            </a:r>
          </a:p>
        </p:txBody>
      </p:sp>
    </p:spTree>
    <p:extLst>
      <p:ext uri="{BB962C8B-B14F-4D97-AF65-F5344CB8AC3E}">
        <p14:creationId xmlns:p14="http://schemas.microsoft.com/office/powerpoint/2010/main" val="236509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C10A-CB70-FF80-AFD8-88155ADD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9D51-239A-14D0-3681-08BA4521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graph showing the growth of time&#10;&#10;Description automatically generated">
            <a:extLst>
              <a:ext uri="{FF2B5EF4-FFF2-40B4-BE49-F238E27FC236}">
                <a16:creationId xmlns:a16="http://schemas.microsoft.com/office/drawing/2014/main" id="{4E58DC7E-CB59-137C-8E62-1B057DBD2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2" y="222649"/>
            <a:ext cx="10982619" cy="48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4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4BDA392F21D4D9BD42A12CDFAB6F2" ma:contentTypeVersion="11" ma:contentTypeDescription="Create a new document." ma:contentTypeScope="" ma:versionID="3a9491fb3678fbeb4ed050ed55412436">
  <xsd:schema xmlns:xsd="http://www.w3.org/2001/XMLSchema" xmlns:xs="http://www.w3.org/2001/XMLSchema" xmlns:p="http://schemas.microsoft.com/office/2006/metadata/properties" xmlns:ns3="686e2c22-7c18-4591-aaca-bfda14ac7ab4" xmlns:ns4="3afad21a-a666-4f87-9997-6d69cb2aa4e6" targetNamespace="http://schemas.microsoft.com/office/2006/metadata/properties" ma:root="true" ma:fieldsID="34a035379e1e9bc68ec0a372095a8334" ns3:_="" ns4:_="">
    <xsd:import namespace="686e2c22-7c18-4591-aaca-bfda14ac7ab4"/>
    <xsd:import namespace="3afad21a-a666-4f87-9997-6d69cb2aa4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e2c22-7c18-4591-aaca-bfda14ac7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ad21a-a666-4f87-9997-6d69cb2aa4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6e2c22-7c18-4591-aaca-bfda14ac7ab4" xsi:nil="true"/>
  </documentManagement>
</p:properties>
</file>

<file path=customXml/itemProps1.xml><?xml version="1.0" encoding="utf-8"?>
<ds:datastoreItem xmlns:ds="http://schemas.openxmlformats.org/officeDocument/2006/customXml" ds:itemID="{1B1728ED-F68C-4CC7-8CE4-90D21FA608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9B1770-48CA-46F4-9CEE-8894B28A4C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6e2c22-7c18-4591-aaca-bfda14ac7ab4"/>
    <ds:schemaRef ds:uri="3afad21a-a666-4f87-9997-6d69cb2aa4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7DAFC-CC8E-40AC-88F0-C92B76A6BA1E}">
  <ds:schemaRefs>
    <ds:schemaRef ds:uri="http://purl.org/dc/terms/"/>
    <ds:schemaRef ds:uri="http://schemas.microsoft.com/office/2006/metadata/properties"/>
    <ds:schemaRef ds:uri="686e2c22-7c18-4591-aaca-bfda14ac7ab4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3afad21a-a666-4f87-9997-6d69cb2aa4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68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 Cond</vt:lpstr>
      <vt:lpstr>Trebuchet MS</vt:lpstr>
      <vt:lpstr>Wingdings 3</vt:lpstr>
      <vt:lpstr>Facet</vt:lpstr>
      <vt:lpstr>Three years into the GSR: findings summarized</vt:lpstr>
      <vt:lpstr>What is the GSR?</vt:lpstr>
      <vt:lpstr>PowerPoint Presentation</vt:lpstr>
      <vt:lpstr>Then and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years into the GSR: findings summarized</dc:title>
  <dc:creator>Huang, Lucy Yaoyuan</dc:creator>
  <cp:lastModifiedBy>Huang, Lucy Yaoyuan</cp:lastModifiedBy>
  <cp:revision>1</cp:revision>
  <dcterms:created xsi:type="dcterms:W3CDTF">2023-09-01T03:08:03Z</dcterms:created>
  <dcterms:modified xsi:type="dcterms:W3CDTF">2023-09-01T05:04:20Z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0x0101008DA4BDA392F21D4D9BD42A12CDFAB6F2</vt:lpwstr>
  </property>
</Properties>
</file>