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79" r:id="rId4"/>
    <p:sldId id="278" r:id="rId5"/>
    <p:sldId id="285" r:id="rId6"/>
    <p:sldId id="286" r:id="rId7"/>
    <p:sldId id="282" r:id="rId8"/>
    <p:sldId id="280" r:id="rId9"/>
    <p:sldId id="284" r:id="rId10"/>
    <p:sldId id="283" r:id="rId11"/>
    <p:sldId id="281" r:id="rId12"/>
    <p:sldId id="265" r:id="rId13"/>
    <p:sldId id="273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A55F0-2694-4033-B5B3-89B47321DA88}" v="1" dt="2023-08-03T17:03:25.363"/>
    <p1510:client id="{C6727DD8-56ED-44ED-A31E-F6094BE8C3E3}" v="59" dt="2023-08-02T18:51:0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9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2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D95D-54A4-4148-5D6C-6F2F936FF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Exploratory Summary of the GSR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C8E9-044F-688C-4F33-C7D9C759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C1CC-14D5-F25C-2DD9-7354F8E4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36A4-1AAF-53E7-9ED9-CA537E5D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showing a number of certifications&#10;&#10;Description automatically generated">
            <a:extLst>
              <a:ext uri="{FF2B5EF4-FFF2-40B4-BE49-F238E27FC236}">
                <a16:creationId xmlns:a16="http://schemas.microsoft.com/office/drawing/2014/main" id="{4A79D93A-2456-D3FC-E7A9-292766D6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2" y="350586"/>
            <a:ext cx="11537913" cy="470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0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690D-4D81-045E-387A-BDDE698D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the difference between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CA6392D0-50E3-A840-7042-F666F6CEE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0" y="276370"/>
            <a:ext cx="10826552" cy="6115194"/>
          </a:xfrm>
        </p:spPr>
      </p:pic>
    </p:spTree>
    <p:extLst>
      <p:ext uri="{BB962C8B-B14F-4D97-AF65-F5344CB8AC3E}">
        <p14:creationId xmlns:p14="http://schemas.microsoft.com/office/powerpoint/2010/main" val="17767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F0A1629-8E93-77B1-5B81-E730B2AF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4"/>
            <a:ext cx="9363092" cy="6370764"/>
          </a:xfrm>
        </p:spPr>
      </p:pic>
    </p:spTree>
    <p:extLst>
      <p:ext uri="{BB962C8B-B14F-4D97-AF65-F5344CB8AC3E}">
        <p14:creationId xmlns:p14="http://schemas.microsoft.com/office/powerpoint/2010/main" val="344081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C1EC-3EDB-9E8F-837C-5C5ACDB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and dots&#10;&#10;Description automatically generated">
            <a:extLst>
              <a:ext uri="{FF2B5EF4-FFF2-40B4-BE49-F238E27FC236}">
                <a16:creationId xmlns:a16="http://schemas.microsoft.com/office/drawing/2014/main" id="{71EAF9B6-4B0B-B4CB-057A-6A6B4DBDA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5" y="167481"/>
            <a:ext cx="10299828" cy="5817683"/>
          </a:xfrm>
        </p:spPr>
      </p:pic>
    </p:spTree>
    <p:extLst>
      <p:ext uri="{BB962C8B-B14F-4D97-AF65-F5344CB8AC3E}">
        <p14:creationId xmlns:p14="http://schemas.microsoft.com/office/powerpoint/2010/main" val="110135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1410-7EA5-850C-2187-531EC07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chart with text and numbers&#10;&#10;Description automatically generated">
            <a:extLst>
              <a:ext uri="{FF2B5EF4-FFF2-40B4-BE49-F238E27FC236}">
                <a16:creationId xmlns:a16="http://schemas.microsoft.com/office/drawing/2014/main" id="{0F9B9D3A-C768-50CD-ABFB-A36F030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1" y="222060"/>
            <a:ext cx="9505984" cy="6467989"/>
          </a:xfrm>
        </p:spPr>
      </p:pic>
    </p:spTree>
    <p:extLst>
      <p:ext uri="{BB962C8B-B14F-4D97-AF65-F5344CB8AC3E}">
        <p14:creationId xmlns:p14="http://schemas.microsoft.com/office/powerpoint/2010/main" val="235449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78C-053E-531C-5E86-5976AF8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52D9D195-E47F-35D9-25DB-DCAE3469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" y="223599"/>
            <a:ext cx="11474107" cy="64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a pie chart&#10;&#10;Description automatically generated">
            <a:extLst>
              <a:ext uri="{FF2B5EF4-FFF2-40B4-BE49-F238E27FC236}">
                <a16:creationId xmlns:a16="http://schemas.microsoft.com/office/drawing/2014/main" id="{DE9C86CE-3320-6820-B987-5515DE63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605" y="188376"/>
            <a:ext cx="8183117" cy="4658375"/>
          </a:xfrm>
          <a:prstGeom prst="rect">
            <a:avLst/>
          </a:prstGeom>
        </p:spPr>
      </p:pic>
      <p:pic>
        <p:nvPicPr>
          <p:cNvPr id="3" name="Picture 2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E40C9698-F172-CC60-59E4-0A884289E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0" r="24237"/>
          <a:stretch/>
        </p:blipFill>
        <p:spPr>
          <a:xfrm>
            <a:off x="6350000" y="182872"/>
            <a:ext cx="338328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F5E-B549-19A4-B31F-39FD7705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D501EE9-1261-96B7-7AD6-49D6B42EF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6" y="202479"/>
            <a:ext cx="11431589" cy="6456939"/>
          </a:xfrm>
        </p:spPr>
      </p:pic>
    </p:spTree>
    <p:extLst>
      <p:ext uri="{BB962C8B-B14F-4D97-AF65-F5344CB8AC3E}">
        <p14:creationId xmlns:p14="http://schemas.microsoft.com/office/powerpoint/2010/main" val="30450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D29-ABE6-8A5B-E160-F583233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number of black dots&#10;&#10;Description automatically generated">
            <a:extLst>
              <a:ext uri="{FF2B5EF4-FFF2-40B4-BE49-F238E27FC236}">
                <a16:creationId xmlns:a16="http://schemas.microsoft.com/office/drawing/2014/main" id="{CA142DBB-2EB1-D659-2F16-A6E6F89F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7" y="305155"/>
            <a:ext cx="8566293" cy="6397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FD8C0-591A-BDCF-FEBC-5517963E1259}"/>
              </a:ext>
            </a:extLst>
          </p:cNvPr>
          <p:cNvSpPr txBox="1"/>
          <p:nvPr/>
        </p:nvSpPr>
        <p:spPr>
          <a:xfrm>
            <a:off x="6096000" y="115409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about 0 dropping</a:t>
            </a:r>
          </a:p>
        </p:txBody>
      </p:sp>
    </p:spTree>
    <p:extLst>
      <p:ext uri="{BB962C8B-B14F-4D97-AF65-F5344CB8AC3E}">
        <p14:creationId xmlns:p14="http://schemas.microsoft.com/office/powerpoint/2010/main" val="314363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5E8C-93E0-8D07-4169-D3FFE8A0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graph with black dots and blue line&#10;&#10;Description automatically generated">
            <a:extLst>
              <a:ext uri="{FF2B5EF4-FFF2-40B4-BE49-F238E27FC236}">
                <a16:creationId xmlns:a16="http://schemas.microsoft.com/office/drawing/2014/main" id="{8CA69FF9-D7DE-188A-CB0C-573295044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6" y="480970"/>
            <a:ext cx="11490843" cy="5077349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0BDC78D-2382-7842-1F38-180E8828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6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53D2-761F-19F0-6A95-DDA8485E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BCF9-6F0E-BE70-CBB7-24A60F5A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graph showing the growth of time&#10;&#10;Description automatically generated">
            <a:extLst>
              <a:ext uri="{FF2B5EF4-FFF2-40B4-BE49-F238E27FC236}">
                <a16:creationId xmlns:a16="http://schemas.microsoft.com/office/drawing/2014/main" id="{CCF1E75D-3E00-E77B-BB48-C982B6A32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2" y="222649"/>
            <a:ext cx="10982619" cy="48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2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9CF0-CF51-99F7-3DDE-1AB0ADFB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graph showing a number of certifications&#10;&#10;Description automatically generated">
            <a:extLst>
              <a:ext uri="{FF2B5EF4-FFF2-40B4-BE49-F238E27FC236}">
                <a16:creationId xmlns:a16="http://schemas.microsoft.com/office/drawing/2014/main" id="{9BFF6637-4870-5E99-F334-1EC185966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277570"/>
            <a:ext cx="11375561" cy="5239652"/>
          </a:xfrm>
        </p:spPr>
      </p:pic>
    </p:spTree>
    <p:extLst>
      <p:ext uri="{BB962C8B-B14F-4D97-AF65-F5344CB8AC3E}">
        <p14:creationId xmlns:p14="http://schemas.microsoft.com/office/powerpoint/2010/main" val="42652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C54F-F04E-E56C-90A9-9867D62D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different sizes of objects&#10;&#10;Description automatically generated with medium confidence">
            <a:extLst>
              <a:ext uri="{FF2B5EF4-FFF2-40B4-BE49-F238E27FC236}">
                <a16:creationId xmlns:a16="http://schemas.microsoft.com/office/drawing/2014/main" id="{466DB014-B202-D216-4006-96C121AC0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1" y="451861"/>
            <a:ext cx="10849453" cy="5930466"/>
          </a:xfrm>
        </p:spPr>
      </p:pic>
    </p:spTree>
    <p:extLst>
      <p:ext uri="{BB962C8B-B14F-4D97-AF65-F5344CB8AC3E}">
        <p14:creationId xmlns:p14="http://schemas.microsoft.com/office/powerpoint/2010/main" val="386210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D005-088A-69CE-454A-968DA69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8B46-5CBA-3189-7B95-F48D806C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a graph showing the difference between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EDF1D591-EFE3-BD13-ACFC-058358A3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3" y="350586"/>
            <a:ext cx="11840298" cy="48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88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823</TotalTime>
  <Words>11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An Exploratory Summary of the GSR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Summary of the GSR Project</dc:title>
  <dc:creator>Lucy Huang</dc:creator>
  <cp:lastModifiedBy>Huang, Lucy Yaoyuan</cp:lastModifiedBy>
  <cp:revision>22</cp:revision>
  <dcterms:created xsi:type="dcterms:W3CDTF">2023-07-19T15:47:00Z</dcterms:created>
  <dcterms:modified xsi:type="dcterms:W3CDTF">2023-08-15T15:16:59Z</dcterms:modified>
</cp:coreProperties>
</file>