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15"/>
  </p:normalViewPr>
  <p:slideViewPr>
    <p:cSldViewPr snapToGrid="0">
      <p:cViewPr varScale="1">
        <p:scale>
          <a:sx n="83" d="100"/>
          <a:sy n="83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95E01-BE37-45CA-9490-37E4A2AB6A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0FDFF-C645-4BDF-888E-23B023B23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Making a website for  Moto GP</a:t>
          </a:r>
        </a:p>
      </dgm:t>
    </dgm:pt>
    <dgm:pt modelId="{7161075C-4A7B-4774-A388-3EE1C1E634B6}" type="parTrans" cxnId="{44487CF6-DDFB-4198-B0A5-3543AF88B66F}">
      <dgm:prSet/>
      <dgm:spPr/>
      <dgm:t>
        <a:bodyPr/>
        <a:lstStyle/>
        <a:p>
          <a:endParaRPr lang="en-US"/>
        </a:p>
      </dgm:t>
    </dgm:pt>
    <dgm:pt modelId="{9338DA72-573F-4887-BA32-4F3FBE1E15F4}" type="sibTrans" cxnId="{44487CF6-DDFB-4198-B0A5-3543AF88B66F}">
      <dgm:prSet/>
      <dgm:spPr/>
      <dgm:t>
        <a:bodyPr/>
        <a:lstStyle/>
        <a:p>
          <a:endParaRPr lang="en-US"/>
        </a:p>
      </dgm:t>
    </dgm:pt>
    <dgm:pt modelId="{4C318640-6784-413E-85FA-D5F885E61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The standing, outcome and end result </a:t>
          </a:r>
        </a:p>
      </dgm:t>
    </dgm:pt>
    <dgm:pt modelId="{D3A1EA55-1197-42CE-ADC4-CC8837AECC4D}" type="parTrans" cxnId="{50D8671B-4E17-47F6-9A2C-1729E4E08C85}">
      <dgm:prSet/>
      <dgm:spPr/>
      <dgm:t>
        <a:bodyPr/>
        <a:lstStyle/>
        <a:p>
          <a:endParaRPr lang="en-US"/>
        </a:p>
      </dgm:t>
    </dgm:pt>
    <dgm:pt modelId="{F741CF88-0BB1-4E93-A635-5617353EAED1}" type="sibTrans" cxnId="{50D8671B-4E17-47F6-9A2C-1729E4E08C85}">
      <dgm:prSet/>
      <dgm:spPr/>
      <dgm:t>
        <a:bodyPr/>
        <a:lstStyle/>
        <a:p>
          <a:endParaRPr lang="en-US"/>
        </a:p>
      </dgm:t>
    </dgm:pt>
    <dgm:pt modelId="{9149CAA9-CA8A-43B3-BBF3-B8C3D4F3ABF4}" type="pres">
      <dgm:prSet presAssocID="{96895E01-BE37-45CA-9490-37E4A2AB6A02}" presName="root" presStyleCnt="0">
        <dgm:presLayoutVars>
          <dgm:dir/>
          <dgm:resizeHandles val="exact"/>
        </dgm:presLayoutVars>
      </dgm:prSet>
      <dgm:spPr/>
    </dgm:pt>
    <dgm:pt modelId="{7E08B428-DFF4-4C53-934F-1E4430499659}" type="pres">
      <dgm:prSet presAssocID="{B270FDFF-C645-4BDF-888E-23B023B23DA8}" presName="compNode" presStyleCnt="0"/>
      <dgm:spPr/>
    </dgm:pt>
    <dgm:pt modelId="{6FB7A4B3-2284-429E-B82E-3CD725BDCDF4}" type="pres">
      <dgm:prSet presAssocID="{B270FDFF-C645-4BDF-888E-23B023B23DA8}" presName="bgRect" presStyleLbl="bgShp" presStyleIdx="0" presStyleCnt="2"/>
      <dgm:spPr/>
    </dgm:pt>
    <dgm:pt modelId="{BCCAB0C7-C63D-453F-B9F6-1525524BAE70}" type="pres">
      <dgm:prSet presAssocID="{B270FDFF-C645-4BDF-888E-23B023B23D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19BC601-57CB-458F-B8FD-0CDCE1AE2A6F}" type="pres">
      <dgm:prSet presAssocID="{B270FDFF-C645-4BDF-888E-23B023B23DA8}" presName="spaceRect" presStyleCnt="0"/>
      <dgm:spPr/>
    </dgm:pt>
    <dgm:pt modelId="{84A886B2-2459-430D-B021-BF9367B0B7E8}" type="pres">
      <dgm:prSet presAssocID="{B270FDFF-C645-4BDF-888E-23B023B23DA8}" presName="parTx" presStyleLbl="revTx" presStyleIdx="0" presStyleCnt="2">
        <dgm:presLayoutVars>
          <dgm:chMax val="0"/>
          <dgm:chPref val="0"/>
        </dgm:presLayoutVars>
      </dgm:prSet>
      <dgm:spPr/>
    </dgm:pt>
    <dgm:pt modelId="{2A8C32C0-6B2D-42E4-ACF4-BF76971D7E30}" type="pres">
      <dgm:prSet presAssocID="{9338DA72-573F-4887-BA32-4F3FBE1E15F4}" presName="sibTrans" presStyleCnt="0"/>
      <dgm:spPr/>
    </dgm:pt>
    <dgm:pt modelId="{685E91BC-5E0C-44A2-91B5-FD3F00CF16DB}" type="pres">
      <dgm:prSet presAssocID="{4C318640-6784-413E-85FA-D5F885E6129F}" presName="compNode" presStyleCnt="0"/>
      <dgm:spPr/>
    </dgm:pt>
    <dgm:pt modelId="{5D6F8045-35B3-4972-BF71-CD4B5F56F015}" type="pres">
      <dgm:prSet presAssocID="{4C318640-6784-413E-85FA-D5F885E6129F}" presName="bgRect" presStyleLbl="bgShp" presStyleIdx="1" presStyleCnt="2"/>
      <dgm:spPr/>
    </dgm:pt>
    <dgm:pt modelId="{8FCA78B4-18BA-4FEF-96F5-8B5D3A67307D}" type="pres">
      <dgm:prSet presAssocID="{4C318640-6784-413E-85FA-D5F885E612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9A32DB-23CD-4BA1-B75B-E0B73D301D1F}" type="pres">
      <dgm:prSet presAssocID="{4C318640-6784-413E-85FA-D5F885E6129F}" presName="spaceRect" presStyleCnt="0"/>
      <dgm:spPr/>
    </dgm:pt>
    <dgm:pt modelId="{23B105AB-F251-4BEE-BA17-4A841BB89723}" type="pres">
      <dgm:prSet presAssocID="{4C318640-6784-413E-85FA-D5F885E6129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203650D-BA3D-4363-928C-08E4D5C84A37}" type="presOf" srcId="{B270FDFF-C645-4BDF-888E-23B023B23DA8}" destId="{84A886B2-2459-430D-B021-BF9367B0B7E8}" srcOrd="0" destOrd="0" presId="urn:microsoft.com/office/officeart/2018/2/layout/IconVerticalSolidList"/>
    <dgm:cxn modelId="{50D8671B-4E17-47F6-9A2C-1729E4E08C85}" srcId="{96895E01-BE37-45CA-9490-37E4A2AB6A02}" destId="{4C318640-6784-413E-85FA-D5F885E6129F}" srcOrd="1" destOrd="0" parTransId="{D3A1EA55-1197-42CE-ADC4-CC8837AECC4D}" sibTransId="{F741CF88-0BB1-4E93-A635-5617353EAED1}"/>
    <dgm:cxn modelId="{CAC9FF48-CA2E-49A7-9A53-7FFA2C76EB12}" type="presOf" srcId="{96895E01-BE37-45CA-9490-37E4A2AB6A02}" destId="{9149CAA9-CA8A-43B3-BBF3-B8C3D4F3ABF4}" srcOrd="0" destOrd="0" presId="urn:microsoft.com/office/officeart/2018/2/layout/IconVerticalSolidList"/>
    <dgm:cxn modelId="{D466ACEE-4148-4081-BD85-E89438431AC0}" type="presOf" srcId="{4C318640-6784-413E-85FA-D5F885E6129F}" destId="{23B105AB-F251-4BEE-BA17-4A841BB89723}" srcOrd="0" destOrd="0" presId="urn:microsoft.com/office/officeart/2018/2/layout/IconVerticalSolidList"/>
    <dgm:cxn modelId="{44487CF6-DDFB-4198-B0A5-3543AF88B66F}" srcId="{96895E01-BE37-45CA-9490-37E4A2AB6A02}" destId="{B270FDFF-C645-4BDF-888E-23B023B23DA8}" srcOrd="0" destOrd="0" parTransId="{7161075C-4A7B-4774-A388-3EE1C1E634B6}" sibTransId="{9338DA72-573F-4887-BA32-4F3FBE1E15F4}"/>
    <dgm:cxn modelId="{B5C39222-BD82-4812-8676-286F212C4E4B}" type="presParOf" srcId="{9149CAA9-CA8A-43B3-BBF3-B8C3D4F3ABF4}" destId="{7E08B428-DFF4-4C53-934F-1E4430499659}" srcOrd="0" destOrd="0" presId="urn:microsoft.com/office/officeart/2018/2/layout/IconVerticalSolidList"/>
    <dgm:cxn modelId="{C4B31AAE-3FA1-4C7A-8BA6-029210D4ACBF}" type="presParOf" srcId="{7E08B428-DFF4-4C53-934F-1E4430499659}" destId="{6FB7A4B3-2284-429E-B82E-3CD725BDCDF4}" srcOrd="0" destOrd="0" presId="urn:microsoft.com/office/officeart/2018/2/layout/IconVerticalSolidList"/>
    <dgm:cxn modelId="{3F4851CA-5255-4661-A372-92396D5894DB}" type="presParOf" srcId="{7E08B428-DFF4-4C53-934F-1E4430499659}" destId="{BCCAB0C7-C63D-453F-B9F6-1525524BAE70}" srcOrd="1" destOrd="0" presId="urn:microsoft.com/office/officeart/2018/2/layout/IconVerticalSolidList"/>
    <dgm:cxn modelId="{5EFBB382-3A1A-4431-81C7-75B35695A2D3}" type="presParOf" srcId="{7E08B428-DFF4-4C53-934F-1E4430499659}" destId="{719BC601-57CB-458F-B8FD-0CDCE1AE2A6F}" srcOrd="2" destOrd="0" presId="urn:microsoft.com/office/officeart/2018/2/layout/IconVerticalSolidList"/>
    <dgm:cxn modelId="{3165F57E-CDBE-4769-9266-D5876A51067C}" type="presParOf" srcId="{7E08B428-DFF4-4C53-934F-1E4430499659}" destId="{84A886B2-2459-430D-B021-BF9367B0B7E8}" srcOrd="3" destOrd="0" presId="urn:microsoft.com/office/officeart/2018/2/layout/IconVerticalSolidList"/>
    <dgm:cxn modelId="{989A01E8-1002-480A-9983-43FB262446E6}" type="presParOf" srcId="{9149CAA9-CA8A-43B3-BBF3-B8C3D4F3ABF4}" destId="{2A8C32C0-6B2D-42E4-ACF4-BF76971D7E30}" srcOrd="1" destOrd="0" presId="urn:microsoft.com/office/officeart/2018/2/layout/IconVerticalSolidList"/>
    <dgm:cxn modelId="{7CA736D3-63B2-40CF-8B7F-A98F5AAE2A7A}" type="presParOf" srcId="{9149CAA9-CA8A-43B3-BBF3-B8C3D4F3ABF4}" destId="{685E91BC-5E0C-44A2-91B5-FD3F00CF16DB}" srcOrd="2" destOrd="0" presId="urn:microsoft.com/office/officeart/2018/2/layout/IconVerticalSolidList"/>
    <dgm:cxn modelId="{C598E121-662D-4B46-8D6A-CBB53341DB62}" type="presParOf" srcId="{685E91BC-5E0C-44A2-91B5-FD3F00CF16DB}" destId="{5D6F8045-35B3-4972-BF71-CD4B5F56F015}" srcOrd="0" destOrd="0" presId="urn:microsoft.com/office/officeart/2018/2/layout/IconVerticalSolidList"/>
    <dgm:cxn modelId="{AA3B019F-989E-4D85-9992-334EF9ADD4C1}" type="presParOf" srcId="{685E91BC-5E0C-44A2-91B5-FD3F00CF16DB}" destId="{8FCA78B4-18BA-4FEF-96F5-8B5D3A67307D}" srcOrd="1" destOrd="0" presId="urn:microsoft.com/office/officeart/2018/2/layout/IconVerticalSolidList"/>
    <dgm:cxn modelId="{C941485D-4331-4865-9F17-A005F2D533DC}" type="presParOf" srcId="{685E91BC-5E0C-44A2-91B5-FD3F00CF16DB}" destId="{229A32DB-23CD-4BA1-B75B-E0B73D301D1F}" srcOrd="2" destOrd="0" presId="urn:microsoft.com/office/officeart/2018/2/layout/IconVerticalSolidList"/>
    <dgm:cxn modelId="{E1BD08A4-C16D-40D8-9914-ED5CB7C11ADB}" type="presParOf" srcId="{685E91BC-5E0C-44A2-91B5-FD3F00CF16DB}" destId="{23B105AB-F251-4BEE-BA17-4A841BB897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82902-4F65-4645-948E-4F68194E4155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B31DD4-5C45-45B9-9AAF-EE8AE969EB31}">
      <dgm:prSet/>
      <dgm:spPr/>
      <dgm:t>
        <a:bodyPr/>
        <a:lstStyle/>
        <a:p>
          <a:r>
            <a:rPr lang="en-US"/>
            <a:t>- By using blue J or Java </a:t>
          </a:r>
        </a:p>
      </dgm:t>
    </dgm:pt>
    <dgm:pt modelId="{4C2CFA37-5CD9-404E-A6A1-1F422D60E5BD}" type="parTrans" cxnId="{F610D85E-6DC0-466D-A888-78F651BAAA83}">
      <dgm:prSet/>
      <dgm:spPr/>
      <dgm:t>
        <a:bodyPr/>
        <a:lstStyle/>
        <a:p>
          <a:endParaRPr lang="en-US"/>
        </a:p>
      </dgm:t>
    </dgm:pt>
    <dgm:pt modelId="{916EE14A-7741-4E3C-B857-FB3920505843}" type="sibTrans" cxnId="{F610D85E-6DC0-466D-A888-78F651BAAA83}">
      <dgm:prSet/>
      <dgm:spPr/>
      <dgm:t>
        <a:bodyPr/>
        <a:lstStyle/>
        <a:p>
          <a:endParaRPr lang="en-US"/>
        </a:p>
      </dgm:t>
    </dgm:pt>
    <dgm:pt modelId="{BFC3C236-C68D-42BE-BD39-D3147747C9EA}">
      <dgm:prSet/>
      <dgm:spPr/>
      <dgm:t>
        <a:bodyPr/>
        <a:lstStyle/>
        <a:p>
          <a:r>
            <a:rPr lang="en-US"/>
            <a:t>- Getting all the data from Moto GP </a:t>
          </a:r>
        </a:p>
      </dgm:t>
    </dgm:pt>
    <dgm:pt modelId="{EC6FBB3E-9D37-4C37-ADEB-CE0590B854E0}" type="parTrans" cxnId="{D943F2D4-5CE1-414B-9849-37A562E1C3A8}">
      <dgm:prSet/>
      <dgm:spPr/>
      <dgm:t>
        <a:bodyPr/>
        <a:lstStyle/>
        <a:p>
          <a:endParaRPr lang="en-US"/>
        </a:p>
      </dgm:t>
    </dgm:pt>
    <dgm:pt modelId="{4C1E408E-8553-4A8A-A0E4-49798C0EDF5B}" type="sibTrans" cxnId="{D943F2D4-5CE1-414B-9849-37A562E1C3A8}">
      <dgm:prSet/>
      <dgm:spPr/>
      <dgm:t>
        <a:bodyPr/>
        <a:lstStyle/>
        <a:p>
          <a:endParaRPr lang="en-US"/>
        </a:p>
      </dgm:t>
    </dgm:pt>
    <dgm:pt modelId="{00DD195F-6704-4535-BBF6-D639DE56C660}" type="pres">
      <dgm:prSet presAssocID="{84782902-4F65-4645-948E-4F68194E4155}" presName="Name0" presStyleCnt="0">
        <dgm:presLayoutVars>
          <dgm:dir/>
          <dgm:animLvl val="lvl"/>
          <dgm:resizeHandles val="exact"/>
        </dgm:presLayoutVars>
      </dgm:prSet>
      <dgm:spPr/>
    </dgm:pt>
    <dgm:pt modelId="{06A9FA1B-53D8-46AA-83B3-1FF249EA609E}" type="pres">
      <dgm:prSet presAssocID="{BFC3C236-C68D-42BE-BD39-D3147747C9EA}" presName="boxAndChildren" presStyleCnt="0"/>
      <dgm:spPr/>
    </dgm:pt>
    <dgm:pt modelId="{2C93676A-15A6-44A0-B3D2-55EF0CA74826}" type="pres">
      <dgm:prSet presAssocID="{BFC3C236-C68D-42BE-BD39-D3147747C9EA}" presName="parentTextBox" presStyleLbl="node1" presStyleIdx="0" presStyleCnt="2"/>
      <dgm:spPr/>
    </dgm:pt>
    <dgm:pt modelId="{0D470970-5AFF-41A4-8E09-A162FF5136B7}" type="pres">
      <dgm:prSet presAssocID="{916EE14A-7741-4E3C-B857-FB3920505843}" presName="sp" presStyleCnt="0"/>
      <dgm:spPr/>
    </dgm:pt>
    <dgm:pt modelId="{1EDCA209-E367-4F28-92E6-208800E6B8C9}" type="pres">
      <dgm:prSet presAssocID="{73B31DD4-5C45-45B9-9AAF-EE8AE969EB31}" presName="arrowAndChildren" presStyleCnt="0"/>
      <dgm:spPr/>
    </dgm:pt>
    <dgm:pt modelId="{B9633C20-86CC-4A37-9FE9-FCDEC9EB8708}" type="pres">
      <dgm:prSet presAssocID="{73B31DD4-5C45-45B9-9AAF-EE8AE969EB31}" presName="parentTextArrow" presStyleLbl="node1" presStyleIdx="1" presStyleCnt="2"/>
      <dgm:spPr/>
    </dgm:pt>
  </dgm:ptLst>
  <dgm:cxnLst>
    <dgm:cxn modelId="{D1C06902-E823-452D-AB0D-BF69E1BE8DA6}" type="presOf" srcId="{73B31DD4-5C45-45B9-9AAF-EE8AE969EB31}" destId="{B9633C20-86CC-4A37-9FE9-FCDEC9EB8708}" srcOrd="0" destOrd="0" presId="urn:microsoft.com/office/officeart/2005/8/layout/process4"/>
    <dgm:cxn modelId="{51EF7149-A650-4A48-BBB1-BDEC217AE785}" type="presOf" srcId="{84782902-4F65-4645-948E-4F68194E4155}" destId="{00DD195F-6704-4535-BBF6-D639DE56C660}" srcOrd="0" destOrd="0" presId="urn:microsoft.com/office/officeart/2005/8/layout/process4"/>
    <dgm:cxn modelId="{918DC853-4740-4DE6-A631-08546E801350}" type="presOf" srcId="{BFC3C236-C68D-42BE-BD39-D3147747C9EA}" destId="{2C93676A-15A6-44A0-B3D2-55EF0CA74826}" srcOrd="0" destOrd="0" presId="urn:microsoft.com/office/officeart/2005/8/layout/process4"/>
    <dgm:cxn modelId="{F610D85E-6DC0-466D-A888-78F651BAAA83}" srcId="{84782902-4F65-4645-948E-4F68194E4155}" destId="{73B31DD4-5C45-45B9-9AAF-EE8AE969EB31}" srcOrd="0" destOrd="0" parTransId="{4C2CFA37-5CD9-404E-A6A1-1F422D60E5BD}" sibTransId="{916EE14A-7741-4E3C-B857-FB3920505843}"/>
    <dgm:cxn modelId="{D943F2D4-5CE1-414B-9849-37A562E1C3A8}" srcId="{84782902-4F65-4645-948E-4F68194E4155}" destId="{BFC3C236-C68D-42BE-BD39-D3147747C9EA}" srcOrd="1" destOrd="0" parTransId="{EC6FBB3E-9D37-4C37-ADEB-CE0590B854E0}" sibTransId="{4C1E408E-8553-4A8A-A0E4-49798C0EDF5B}"/>
    <dgm:cxn modelId="{5D158FFA-7E93-47F7-9CBA-C2CECD34357A}" type="presParOf" srcId="{00DD195F-6704-4535-BBF6-D639DE56C660}" destId="{06A9FA1B-53D8-46AA-83B3-1FF249EA609E}" srcOrd="0" destOrd="0" presId="urn:microsoft.com/office/officeart/2005/8/layout/process4"/>
    <dgm:cxn modelId="{6C5F50C3-025E-4AE8-99D7-0F6F6BCF8509}" type="presParOf" srcId="{06A9FA1B-53D8-46AA-83B3-1FF249EA609E}" destId="{2C93676A-15A6-44A0-B3D2-55EF0CA74826}" srcOrd="0" destOrd="0" presId="urn:microsoft.com/office/officeart/2005/8/layout/process4"/>
    <dgm:cxn modelId="{9DC28F10-2ADC-49EF-8E2C-0DE7D4F64376}" type="presParOf" srcId="{00DD195F-6704-4535-BBF6-D639DE56C660}" destId="{0D470970-5AFF-41A4-8E09-A162FF5136B7}" srcOrd="1" destOrd="0" presId="urn:microsoft.com/office/officeart/2005/8/layout/process4"/>
    <dgm:cxn modelId="{F164BA86-CD44-4361-9A2E-1059B114A3A7}" type="presParOf" srcId="{00DD195F-6704-4535-BBF6-D639DE56C660}" destId="{1EDCA209-E367-4F28-92E6-208800E6B8C9}" srcOrd="2" destOrd="0" presId="urn:microsoft.com/office/officeart/2005/8/layout/process4"/>
    <dgm:cxn modelId="{4C1A544A-5858-446B-B0AC-AA00C07291FA}" type="presParOf" srcId="{1EDCA209-E367-4F28-92E6-208800E6B8C9}" destId="{B9633C20-86CC-4A37-9FE9-FCDEC9EB870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7A4B3-2284-429E-B82E-3CD725BDCDF4}">
      <dsp:nvSpPr>
        <dsp:cNvPr id="0" name=""/>
        <dsp:cNvSpPr/>
      </dsp:nvSpPr>
      <dsp:spPr>
        <a:xfrm>
          <a:off x="0" y="762039"/>
          <a:ext cx="4457200" cy="1406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AB0C7-C63D-453F-B9F6-1525524BAE70}">
      <dsp:nvSpPr>
        <dsp:cNvPr id="0" name=""/>
        <dsp:cNvSpPr/>
      </dsp:nvSpPr>
      <dsp:spPr>
        <a:xfrm>
          <a:off x="425569" y="1078579"/>
          <a:ext cx="773763" cy="773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886B2-2459-430D-B021-BF9367B0B7E8}">
      <dsp:nvSpPr>
        <dsp:cNvPr id="0" name=""/>
        <dsp:cNvSpPr/>
      </dsp:nvSpPr>
      <dsp:spPr>
        <a:xfrm>
          <a:off x="1624903" y="762039"/>
          <a:ext cx="2832296" cy="140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91" tIns="148891" rIns="148891" bIns="14889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 Making a website for  Moto GP</a:t>
          </a:r>
        </a:p>
      </dsp:txBody>
      <dsp:txXfrm>
        <a:off x="1624903" y="762039"/>
        <a:ext cx="2832296" cy="1406842"/>
      </dsp:txXfrm>
    </dsp:sp>
    <dsp:sp modelId="{5D6F8045-35B3-4972-BF71-CD4B5F56F015}">
      <dsp:nvSpPr>
        <dsp:cNvPr id="0" name=""/>
        <dsp:cNvSpPr/>
      </dsp:nvSpPr>
      <dsp:spPr>
        <a:xfrm>
          <a:off x="0" y="2520593"/>
          <a:ext cx="4457200" cy="1406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A78B4-18BA-4FEF-96F5-8B5D3A67307D}">
      <dsp:nvSpPr>
        <dsp:cNvPr id="0" name=""/>
        <dsp:cNvSpPr/>
      </dsp:nvSpPr>
      <dsp:spPr>
        <a:xfrm>
          <a:off x="425569" y="2837132"/>
          <a:ext cx="773763" cy="773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105AB-F251-4BEE-BA17-4A841BB89723}">
      <dsp:nvSpPr>
        <dsp:cNvPr id="0" name=""/>
        <dsp:cNvSpPr/>
      </dsp:nvSpPr>
      <dsp:spPr>
        <a:xfrm>
          <a:off x="1624903" y="2520593"/>
          <a:ext cx="2832296" cy="140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91" tIns="148891" rIns="148891" bIns="14889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The standing, outcome and end result </a:t>
          </a:r>
        </a:p>
      </dsp:txBody>
      <dsp:txXfrm>
        <a:off x="1624903" y="2520593"/>
        <a:ext cx="2832296" cy="1406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3676A-15A6-44A0-B3D2-55EF0CA74826}">
      <dsp:nvSpPr>
        <dsp:cNvPr id="0" name=""/>
        <dsp:cNvSpPr/>
      </dsp:nvSpPr>
      <dsp:spPr>
        <a:xfrm>
          <a:off x="0" y="1765852"/>
          <a:ext cx="10033200" cy="1158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- Getting all the data from Moto GP </a:t>
          </a:r>
        </a:p>
      </dsp:txBody>
      <dsp:txXfrm>
        <a:off x="0" y="1765852"/>
        <a:ext cx="10033200" cy="1158590"/>
      </dsp:txXfrm>
    </dsp:sp>
    <dsp:sp modelId="{B9633C20-86CC-4A37-9FE9-FCDEC9EB8708}">
      <dsp:nvSpPr>
        <dsp:cNvPr id="0" name=""/>
        <dsp:cNvSpPr/>
      </dsp:nvSpPr>
      <dsp:spPr>
        <a:xfrm rot="10800000">
          <a:off x="0" y="1319"/>
          <a:ext cx="10033200" cy="17819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- By using blue J or Java </a:t>
          </a:r>
        </a:p>
      </dsp:txBody>
      <dsp:txXfrm rot="10800000">
        <a:off x="0" y="1319"/>
        <a:ext cx="10033200" cy="1157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889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9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6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97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1B1D6-CB1F-7C94-0BF1-7848141AE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Assessment 3</a:t>
            </a:r>
            <a:br>
              <a:rPr lang="en-US" altLang="zh-CN" dirty="0"/>
            </a:br>
            <a:r>
              <a:rPr lang="en-US" altLang="zh-CN" dirty="0"/>
              <a:t>Moto GP 	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B407C-610A-0B29-A57D-1B62E789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By </a:t>
            </a:r>
            <a:r>
              <a:rPr lang="en-US" altLang="zh-CN" dirty="0" err="1"/>
              <a:t>Yifei</a:t>
            </a:r>
            <a:r>
              <a:rPr lang="en-US" altLang="zh-CN" dirty="0"/>
              <a:t> Gao </a:t>
            </a:r>
            <a:endParaRPr lang="zh-CN" altLang="en-US" dirty="0"/>
          </a:p>
        </p:txBody>
      </p:sp>
      <p:pic>
        <p:nvPicPr>
          <p:cNvPr id="13" name="Picture 3" descr="Wavy 3D art">
            <a:extLst>
              <a:ext uri="{FF2B5EF4-FFF2-40B4-BE49-F238E27FC236}">
                <a16:creationId xmlns:a16="http://schemas.microsoft.com/office/drawing/2014/main" id="{5F3DA040-2CEB-3514-7592-BC7718896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95" b="2201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92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1F092-3119-1A3F-A2C6-F9EEC735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20" y="2249487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What’s the main topic? </a:t>
            </a:r>
            <a:endParaRPr lang="zh-CN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1B01745-D402-183B-A779-34CE65CB3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94030"/>
              </p:ext>
            </p:extLst>
          </p:nvPr>
        </p:nvGraphicFramePr>
        <p:xfrm>
          <a:off x="6654801" y="1079499"/>
          <a:ext cx="4457200" cy="4689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93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73881-BD09-B9C2-3E2F-F87D867E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altLang="zh-CN" dirty="0"/>
              <a:t>How to get there?</a:t>
            </a:r>
            <a:endParaRPr lang="zh-CN" alt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1DE50BCF-4186-CB18-D7DA-7DD762638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045368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47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DF0B6-F2BE-3AB2-E471-C9415A7A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1292662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Here are some example.</a:t>
            </a:r>
            <a:endParaRPr lang="zh-CN" altLang="en-US"/>
          </a:p>
        </p:txBody>
      </p:sp>
      <p:pic>
        <p:nvPicPr>
          <p:cNvPr id="1026" name="Picture 2" descr="Who is Fabio Quartararo, the new FIM MotoGP champion | FIM">
            <a:extLst>
              <a:ext uri="{FF2B5EF4-FFF2-40B4-BE49-F238E27FC236}">
                <a16:creationId xmlns:a16="http://schemas.microsoft.com/office/drawing/2014/main" id="{3EA7381E-794D-6D52-5F99-EED46C845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499" y="2843213"/>
            <a:ext cx="4399642" cy="2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D41C-F732-083D-7D22-D60F8A2A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3"/>
            <a:ext cx="5555012" cy="4781552"/>
          </a:xfrm>
        </p:spPr>
        <p:txBody>
          <a:bodyPr>
            <a:normAutofit/>
          </a:bodyPr>
          <a:lstStyle/>
          <a:p>
            <a:endParaRPr lang="en-US" altLang="zh-CN" dirty="0">
              <a:solidFill>
                <a:srgbClr val="0645AD"/>
              </a:solidFill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184958-77CC-9949-B220-7F15ABA4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19" y="288757"/>
            <a:ext cx="5050637" cy="61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2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26B59-1620-C4F9-F56E-D184F98E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zh-CN"/>
              <a:t>Thank you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38" name="Rectangle 2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2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2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3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Straight Connector 3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Connector 2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2B43B3B-6BF4-0C24-9278-1795AFE8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864" y="1202958"/>
            <a:ext cx="4452148" cy="44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9935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</Words>
  <Application>Microsoft Macintosh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 Nova Light</vt:lpstr>
      <vt:lpstr>Arial</vt:lpstr>
      <vt:lpstr>Avenir Next LT Pro Light</vt:lpstr>
      <vt:lpstr>Wingdings</vt:lpstr>
      <vt:lpstr>LeafVTI</vt:lpstr>
      <vt:lpstr>Assessment 3 Moto GP  </vt:lpstr>
      <vt:lpstr>What’s the main topic? </vt:lpstr>
      <vt:lpstr>How to get there?</vt:lpstr>
      <vt:lpstr>Here are some example.</vt:lpstr>
      <vt:lpstr>Thank you 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3 Moto GP  </dc:title>
  <dc:creator>haowei li</dc:creator>
  <cp:lastModifiedBy>Yifei Gao</cp:lastModifiedBy>
  <cp:revision>2</cp:revision>
  <dcterms:created xsi:type="dcterms:W3CDTF">2022-10-17T11:05:55Z</dcterms:created>
  <dcterms:modified xsi:type="dcterms:W3CDTF">2022-10-18T00:36:41Z</dcterms:modified>
</cp:coreProperties>
</file>