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F42E-1B3B-BA40-9DF7-7A744E55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078F-64A7-2442-84E8-673EE05C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0C9B-19DB-3A44-8E10-41152C36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28FE-A858-8C4F-B168-B3A24D53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23B5-C151-9545-BB4F-7C435DD5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43B7-00C9-8842-AE94-6567153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BEE0-21C3-9E4B-86DB-8AE167076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2662-61F9-7A44-834F-05BD017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CE26-42A8-C440-9C09-FD7B8627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FE3A-6CA5-D94A-90EF-EB6A38AA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AF7D5-E4F5-1948-9598-1840B559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15CC0-C61B-DE40-A797-3CADE013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A0E1-3C2C-9C46-8796-C1C24A0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667F-1089-E84A-BBD8-C6BEC299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2A14-279C-9A4F-B0D4-C81077C8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13CD-2F3F-E542-AB9D-AC372C1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D7C6-2254-844F-9702-3FBAEE2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71D6-44BC-CC46-AAD8-F995C7A9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6F84-9BD8-9147-82B4-6E41A972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849A-DB7D-DE4D-9343-9B51724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6A95-2B6E-804D-BDF8-891F6372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4817-0121-684E-8184-FE440363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BF8C-0A2E-7B4C-B5CC-D73D3C07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E9CB-09FA-7440-9456-14F8B5FD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C65A-E6D8-1D41-8427-E66FCC14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183C-451B-6A4F-B14B-366F688B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3224-22A0-D54C-A2DA-15D49D3C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0E56-FD55-DF47-AC70-8FB25B83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00E1-0E0D-A84C-8280-E381C0A2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5EA4-F5E7-CE41-8786-BED7C9D1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7A22-85C8-D54F-BF60-40FA89BA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7615-2D26-194D-877C-921DA30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489C-558C-E548-B256-366DA644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7628-E015-3E43-8C45-40F380DC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9807E-88C9-4D49-A394-E36ADC1F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E8B8D-550E-3D4C-B57D-D297206D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AD3E6-71DC-2B49-A035-830FFCE4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2AA2E-DA43-8E4A-AF6B-6CAA6D8C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6854C-F85E-814B-9410-48736535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7DB9-E24A-A64E-87AA-974EE52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2520C-EC79-8042-ACE3-698A3AC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C764-A945-7B47-BB6A-3C48325A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E9A26-903A-7F4B-B5F9-F50E2A0F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6530-3A4A-9B42-8E4F-41B08840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8005D-B16C-F643-969E-F222779A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BA03-A08B-9742-8676-23E9F6E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0340-7151-5D4F-BDDF-0CCEFA3F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B484-3822-1644-A4E1-F732608F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51107-4958-3F4D-9FAA-26260BC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D646-F885-D64C-877C-13F94443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F668-6295-9946-8719-FF0A637E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52D1-5BB9-7144-88C1-CBB7CC7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D9D7-48FD-2048-AF88-7AD9C4B4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739F4-E8CB-0847-A849-91D35CB86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2E88-16B4-DA4B-AD86-6B0DB617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E5A9-CEFA-5C4C-BEAD-40E942A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D4A1E-02B4-2245-9C07-313B4AC5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6B45-9921-FD47-BC84-58D4331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37985-872F-144C-800F-FE6B033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9ACE-4588-7847-8709-7C6961CC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3BCD-02B7-4F46-AE13-4754D0FCC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6724-94E6-1C4E-AE8D-5D8FB3FFA465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3540-9530-9644-BF66-02BCB2956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0E13-A0C6-8042-B7EB-EFB7D523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E8EA-05CA-D149-86CA-984518B8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D818-5AB2-0847-92EC-2B0DABAB8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for Network Security, QoS and  Routing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DC84B-6A2F-7D4F-8E9F-1B4D0CD06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PhD Research Topic Discussion</a:t>
            </a:r>
          </a:p>
          <a:p>
            <a:r>
              <a:rPr lang="en-US" dirty="0"/>
              <a:t>Lucy</a:t>
            </a:r>
          </a:p>
          <a:p>
            <a:r>
              <a:rPr lang="en-US" dirty="0"/>
              <a:t>1/19/2021</a:t>
            </a:r>
          </a:p>
        </p:txBody>
      </p:sp>
    </p:spTree>
    <p:extLst>
      <p:ext uri="{BB962C8B-B14F-4D97-AF65-F5344CB8AC3E}">
        <p14:creationId xmlns:p14="http://schemas.microsoft.com/office/powerpoint/2010/main" val="5985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6C69-1428-344A-81B9-A228646C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635-5605-A542-AA9E-31ADA89B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Current Internet Network is vulnerable to attack.</a:t>
            </a:r>
          </a:p>
          <a:p>
            <a:pPr lvl="1"/>
            <a:r>
              <a:rPr lang="en-US" dirty="0"/>
              <a:t>Every individual and company make efforts to protect security by installing anti-virus, firewall, etc. on every terminal. It is not efficient.</a:t>
            </a:r>
          </a:p>
          <a:p>
            <a:r>
              <a:rPr lang="en-US" dirty="0"/>
              <a:t>Suggestions:</a:t>
            </a:r>
          </a:p>
          <a:p>
            <a:pPr lvl="1"/>
            <a:r>
              <a:rPr lang="en-US" dirty="0"/>
              <a:t>Network security should be assured at network level, not terminal level.</a:t>
            </a:r>
          </a:p>
          <a:p>
            <a:pPr lvl="1"/>
            <a:r>
              <a:rPr lang="en-US" dirty="0"/>
              <a:t>It is easy to detect attacking behaviors on network level rather than terminal level.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5452-5622-1544-B63D-DCF696D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58C0-2E59-2142-BB38-025BF692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Switches send requests to Controller for routing policy, it causes larger latency, and Controller is the bottleneck.</a:t>
            </a:r>
          </a:p>
          <a:p>
            <a:pPr lvl="1"/>
            <a:r>
              <a:rPr lang="en-US" dirty="0"/>
              <a:t>SDN requires a big change to the existing network deployment, so it is difficult to be adopted in a large scale.</a:t>
            </a:r>
          </a:p>
          <a:p>
            <a:r>
              <a:rPr lang="en-US" dirty="0"/>
              <a:t>Our proposal:</a:t>
            </a:r>
          </a:p>
          <a:p>
            <a:pPr lvl="1"/>
            <a:r>
              <a:rPr lang="en-US" dirty="0"/>
              <a:t>Keep current router functions, including routing protocol functions on routers and switches.</a:t>
            </a:r>
          </a:p>
          <a:p>
            <a:pPr lvl="1"/>
            <a:r>
              <a:rPr lang="en-US" dirty="0"/>
              <a:t>Add security, monitor, intelligent management functions at high level.</a:t>
            </a:r>
          </a:p>
          <a:p>
            <a:pPr lvl="1"/>
            <a:r>
              <a:rPr lang="en-US" dirty="0"/>
              <a:t>With an overview of whole network, Counsellor(Controller) makes intelligent decisions and notifies agents</a:t>
            </a:r>
          </a:p>
          <a:p>
            <a:pPr lvl="2"/>
            <a:r>
              <a:rPr lang="en-US" dirty="0"/>
              <a:t>Install security rules</a:t>
            </a:r>
          </a:p>
          <a:p>
            <a:pPr lvl="2"/>
            <a:r>
              <a:rPr lang="en-US" dirty="0"/>
              <a:t>Install QoS policy</a:t>
            </a:r>
          </a:p>
          <a:p>
            <a:pPr lvl="2"/>
            <a:r>
              <a:rPr lang="en-US" dirty="0"/>
              <a:t>Optimize routing</a:t>
            </a:r>
          </a:p>
          <a:p>
            <a:pPr lvl="1"/>
            <a:r>
              <a:rPr lang="en-US" dirty="0"/>
              <a:t>Counsellor notifies administrators about new abnormal traffic.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0741-75CA-834E-A1BF-870D2AF6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47" y="365124"/>
            <a:ext cx="10515600" cy="1325563"/>
          </a:xfrm>
        </p:spPr>
        <p:txBody>
          <a:bodyPr/>
          <a:lstStyle/>
          <a:p>
            <a:r>
              <a:rPr lang="en-US" dirty="0"/>
              <a:t>Counsellor-Agent Architecture (Improved Based on SDN architecture)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5DB9E-1944-6640-B164-0726B2143C37}"/>
              </a:ext>
            </a:extLst>
          </p:cNvPr>
          <p:cNvSpPr txBox="1"/>
          <p:nvPr/>
        </p:nvSpPr>
        <p:spPr>
          <a:xfrm>
            <a:off x="6809334" y="2416085"/>
            <a:ext cx="538266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Counsellor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overview network, and intelligently manage security and optimize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requests from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sz="2000" b="1" dirty="0"/>
              <a:t>security, </a:t>
            </a:r>
            <a:r>
              <a:rPr lang="en-US" sz="2000" b="1" dirty="0" err="1"/>
              <a:t>Qos</a:t>
            </a:r>
            <a:r>
              <a:rPr lang="en-US" sz="2000" b="1" dirty="0"/>
              <a:t> rules, optimized routing policies </a:t>
            </a:r>
            <a:r>
              <a:rPr lang="en-US" dirty="0"/>
              <a:t>on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reports from agents.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new abnormal traffic and notify administrators.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7B48C-382D-7B49-AF03-89933392DFCD}"/>
              </a:ext>
            </a:extLst>
          </p:cNvPr>
          <p:cNvSpPr txBox="1"/>
          <p:nvPr/>
        </p:nvSpPr>
        <p:spPr>
          <a:xfrm>
            <a:off x="6809334" y="5103674"/>
            <a:ext cx="483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basic </a:t>
            </a:r>
            <a:r>
              <a:rPr lang="en-US" b="1" dirty="0"/>
              <a:t>security, QoS </a:t>
            </a:r>
            <a:r>
              <a:rPr lang="en-US" dirty="0"/>
              <a:t>and routing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threats, new abnormal traffic to Counsellor.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abnormal logs to counsellor regularly. 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57F8D-0EC2-A049-80D7-2073BB83DB6F}"/>
              </a:ext>
            </a:extLst>
          </p:cNvPr>
          <p:cNvSpPr txBox="1"/>
          <p:nvPr/>
        </p:nvSpPr>
        <p:spPr>
          <a:xfrm>
            <a:off x="6809334" y="1518038"/>
            <a:ext cx="423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for adding, modify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threat reports from counsellors.</a:t>
            </a:r>
          </a:p>
          <a:p>
            <a:endParaRPr lang="en-US" dirty="0"/>
          </a:p>
        </p:txBody>
      </p:sp>
      <p:pic>
        <p:nvPicPr>
          <p:cNvPr id="4" name="Picture 3" descr="Diagram, logo, company name&#10;&#10;Description automatically generated">
            <a:extLst>
              <a:ext uri="{FF2B5EF4-FFF2-40B4-BE49-F238E27FC236}">
                <a16:creationId xmlns:a16="http://schemas.microsoft.com/office/drawing/2014/main" id="{21AF89EE-517D-6543-9F37-DEA4FB4E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0" y="1588287"/>
            <a:ext cx="6267434" cy="50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0748-5E55-1043-B63D-463C0A7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Counsellor-Agent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85ED-D89C-0C4F-AF53-E889E8A7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current Internet architecture ( Switches or routers keep existing routing protocols).</a:t>
            </a:r>
          </a:p>
          <a:p>
            <a:r>
              <a:rPr lang="en-US" dirty="0"/>
              <a:t>Add network security and intelligent management functions. </a:t>
            </a:r>
          </a:p>
          <a:p>
            <a:r>
              <a:rPr lang="en-US" dirty="0"/>
              <a:t>Assure network security at network level, not individual terminal level. </a:t>
            </a:r>
          </a:p>
          <a:p>
            <a:r>
              <a:rPr lang="en-US" dirty="0"/>
              <a:t> Provide interface to add or modify policies.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FDC6-0A90-D546-B530-36943A7F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B893-5E79-E545-9D6B-C05BA66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traffic identification model and implement it for QoS.</a:t>
            </a:r>
          </a:p>
          <a:p>
            <a:r>
              <a:rPr lang="en-US" dirty="0"/>
              <a:t>Propose traffic classification strategy and implement it for attack detection.</a:t>
            </a:r>
          </a:p>
          <a:p>
            <a:r>
              <a:rPr lang="en-US" b="1" dirty="0"/>
              <a:t>Machine learning </a:t>
            </a:r>
            <a:r>
              <a:rPr lang="en-US" dirty="0"/>
              <a:t>for traffic classification and identification.</a:t>
            </a:r>
          </a:p>
          <a:p>
            <a:r>
              <a:rPr lang="en-US" b="1" dirty="0"/>
              <a:t>Artificial intelligence </a:t>
            </a:r>
            <a:r>
              <a:rPr lang="en-US" dirty="0"/>
              <a:t>for routing optimization and network security  management.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B17D-E357-BA45-B45F-98C96CD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600E-51C4-E24D-A13F-0F262432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Improve SDN architecture, propose an artificial intelligent management for network security, QoS, routing optimization. </a:t>
            </a:r>
          </a:p>
          <a:p>
            <a:r>
              <a:rPr lang="en-US" dirty="0"/>
              <a:t>Keep current routing functions at routers or switches. (In SDN, Controller install routing records on switches, switches have no routing protocol functions.)</a:t>
            </a:r>
          </a:p>
          <a:p>
            <a:r>
              <a:rPr lang="en-US" dirty="0"/>
              <a:t>Add intelligent management functions at Counsellor </a:t>
            </a:r>
          </a:p>
          <a:p>
            <a:pPr lvl="1"/>
            <a:r>
              <a:rPr lang="en-US" dirty="0"/>
              <a:t>Identify attacking traffic, report to administrator, notify all agents to block them.</a:t>
            </a:r>
          </a:p>
          <a:p>
            <a:pPr lvl="1"/>
            <a:r>
              <a:rPr lang="en-US" dirty="0"/>
              <a:t>Assign high priority to specific sessions, such as real-time or other important applications, and notify related agents.</a:t>
            </a:r>
          </a:p>
          <a:p>
            <a:pPr lvl="1"/>
            <a:r>
              <a:rPr lang="en-US" dirty="0"/>
              <a:t>With an overview of whole network architecture and traffic, optimize routing, avoid traffic congestion and notify agents.</a:t>
            </a:r>
          </a:p>
          <a:p>
            <a:pPr lvl="1"/>
            <a:r>
              <a:rPr lang="en-US" dirty="0"/>
              <a:t>Receive commands from administrators, then execute them. </a:t>
            </a:r>
          </a:p>
        </p:txBody>
      </p:sp>
    </p:spTree>
    <p:extLst>
      <p:ext uri="{BB962C8B-B14F-4D97-AF65-F5344CB8AC3E}">
        <p14:creationId xmlns:p14="http://schemas.microsoft.com/office/powerpoint/2010/main" val="110620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246-C565-8248-BB50-3AC27D1C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2E0D-2207-F241-8CC9-21BA4D2B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Comments, new topics or directions are welcome!</a:t>
            </a:r>
          </a:p>
          <a:p>
            <a:pPr marL="0" indent="0" algn="ctr">
              <a:buNone/>
            </a:pPr>
            <a:r>
              <a:rPr lang="en-US" sz="3200" dirty="0"/>
              <a:t>Many thanks!</a:t>
            </a:r>
          </a:p>
        </p:txBody>
      </p:sp>
    </p:spTree>
    <p:extLst>
      <p:ext uri="{BB962C8B-B14F-4D97-AF65-F5344CB8AC3E}">
        <p14:creationId xmlns:p14="http://schemas.microsoft.com/office/powerpoint/2010/main" val="247427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504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Artificial Intelligence for Network Security, QoS and  Routing Optimization</vt:lpstr>
      <vt:lpstr>Internet Network</vt:lpstr>
      <vt:lpstr>SDN Network</vt:lpstr>
      <vt:lpstr>Counsellor-Agent Architecture (Improved Based on SDN architecture) </vt:lpstr>
      <vt:lpstr>Advantages of Counsellor-Agent Architecture</vt:lpstr>
      <vt:lpstr>Key technology</vt:lpstr>
      <vt:lpstr>Summary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and Intelligent Management Based on Machine Learning </dc:title>
  <dc:creator>Lu,Jiping</dc:creator>
  <cp:lastModifiedBy>Lu,Jiping</cp:lastModifiedBy>
  <cp:revision>42</cp:revision>
  <dcterms:created xsi:type="dcterms:W3CDTF">2021-01-19T20:51:21Z</dcterms:created>
  <dcterms:modified xsi:type="dcterms:W3CDTF">2021-02-01T16:37:29Z</dcterms:modified>
</cp:coreProperties>
</file>