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Human(hrs)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Human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4-4B2A-AE4E-4338F7050D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Robot(hrs)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Human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A4-4B2A-AE4E-4338F7050D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Transaction(Vol)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5.6306757578263748E-2"/>
                  <c:y val="-3.57331315703113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A4-4B2A-AE4E-4338F7050D9B}"/>
                </c:ext>
              </c:extLst>
            </c:dLbl>
            <c:dLbl>
              <c:idx val="2"/>
              <c:layout>
                <c:manualLayout>
                  <c:x val="-3.4650312355854612E-2"/>
                  <c:y val="-1.9490799038351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A4-4B2A-AE4E-4338F7050D9B}"/>
                </c:ext>
              </c:extLst>
            </c:dLbl>
            <c:dLbl>
              <c:idx val="3"/>
              <c:layout>
                <c:manualLayout>
                  <c:x val="-3.2484667833613742E-2"/>
                  <c:y val="-9.74539951917579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A4-4B2A-AE4E-4338F7050D9B}"/>
                </c:ext>
              </c:extLst>
            </c:dLbl>
            <c:dLbl>
              <c:idx val="4"/>
              <c:layout>
                <c:manualLayout>
                  <c:x val="-4.1147245922577354E-2"/>
                  <c:y val="-1.62423325319596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25-4D54-B70C-3DA6D8B5214A}"/>
                </c:ext>
              </c:extLst>
            </c:dLbl>
            <c:dLbl>
              <c:idx val="5"/>
              <c:layout>
                <c:manualLayout>
                  <c:x val="-3.3730153460481034E-2"/>
                  <c:y val="6.49693301278386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1B-4592-851B-2F9DF0A380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Human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0EA4-4B2A-AE4E-4338F7050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75856863"/>
        <c:axId val="450358271"/>
      </c:barChart>
      <c:catAx>
        <c:axId val="57585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50358271"/>
        <c:crosses val="autoZero"/>
        <c:auto val="1"/>
        <c:lblAlgn val="ctr"/>
        <c:lblOffset val="100"/>
        <c:noMultiLvlLbl val="0"/>
      </c:catAx>
      <c:valAx>
        <c:axId val="45035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57585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38861417500713"/>
          <c:y val="0.91403278700265533"/>
          <c:w val="0.54519629652601287"/>
          <c:h val="7.3130054225958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8724-3A49-44F6-B381-FBE4B0DF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D267-93E7-445B-BF80-1E9FDED77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83E5-D04C-42BD-AC89-DBF01516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99E6-8D4F-466C-9424-761CF470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BEFE-BCDB-482E-9917-621F385A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224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FE16-C06D-418D-BFBE-1358AF21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604D1-C93E-488F-A555-CDCA5972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B46C-10DC-47C9-A879-DD307525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1B43-74A5-4132-B274-067390DE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CFC5-95E4-417D-A6F7-37FF08E1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15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437B3-6331-410C-8044-A0D1A599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249C4-49E1-4312-99CA-D8B773AB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365D-8A92-44B7-95EB-0E373876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DA71-13E2-4B88-8035-F7133762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850C-2731-45EC-82CC-10D4CF9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71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9D7F-42DF-4DB4-AA3F-3DBB372C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4FBB-9C82-491A-B53D-9BD47E58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2209-A34B-418E-BA44-E139D890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F3E2-979C-4FE4-8FCA-45FD6F7A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AE58-DC36-45B2-A805-68410C18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0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4C0-A62D-424E-91D4-9727798F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0000-CCEE-49AE-B6A2-FFBCFBA0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2033-5BEA-433C-9A77-B9C2A22B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D3D2-D08E-44AB-9901-D1469B83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9CE7-365F-4FB9-831E-797DE9F9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391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A375-EEC1-4C31-878F-E75AD9D4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E208-8763-468A-9113-1C188D16E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272C2-3CC4-4915-BEDB-E026F0D7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249CC-0F43-4D3E-8944-9DBFAB9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876A-57D4-494F-8F6E-B7D04561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AA87B-4A3A-46AB-B3A1-2AC475A6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3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075-4692-4230-8933-3D6A2151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B10E-2A23-4FFE-B04F-61440E13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192B-3DC1-4228-BB74-AADD671E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B062D-45FE-4197-AA1B-E7DA93477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9F6D-518D-4422-B628-82AC1C564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5DEC4-7A43-4577-8424-F16C219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3D6B-92C7-4D8D-A774-944FECB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98CE8-11D2-4639-87D0-8FCF77A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28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9116-7B5A-40BF-92D9-037A1C40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FBE0-EE6C-49FD-80AC-1CDB7CB0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4D29-3DFA-45EF-8E21-D556C6C6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3203-58CA-4081-A4D2-94B18A1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3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19F17-C8C7-4FD2-BE95-725B7192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1C275-AF3D-466C-AFFF-6585C1A9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9CB79-CE49-4CBB-9C27-B33CF90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969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B3D0-DB46-4E1D-B833-EC233757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EBCA-E339-4FDB-A1AD-5CC1AA1F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84B94-D4CD-472C-B55A-83AA344B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B5314-79E1-47E6-993B-4BBED98D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0E8F-9F6B-474B-8C1B-FCBF6BB9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2C7EB-F283-4174-B27F-0C5CD415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93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6F81-9BED-4936-A300-D5585569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F349F-C851-4A97-9ABF-3DDADBB91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8F970-923F-4EB0-B93B-0FF84E36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45942-B7D6-4BBE-92BE-7A0DC9E9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5C42F-B4E9-4559-83F7-D49C9614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1B627-B093-463E-823D-430A69FF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019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C7EBE-EECF-45B2-A4F4-A4904A20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0C88-EFFE-4091-887B-DCFD533D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C1BB-9A19-4621-9055-6E2165DB0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018C-C6EC-4CEB-AFDF-70BFAFFC232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8244-5F02-49B3-82F0-86E1E0C9C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D433-BCE8-472B-B539-BA52D4E07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9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5D0D25B2-9889-413E-BD65-9E22B731A5EE}"/>
              </a:ext>
            </a:extLst>
          </p:cNvPr>
          <p:cNvSpPr txBox="1"/>
          <p:nvPr/>
        </p:nvSpPr>
        <p:spPr>
          <a:xfrm>
            <a:off x="886132" y="6617119"/>
            <a:ext cx="3315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+mj-cs"/>
              </a:rPr>
              <a:t>&lt;&lt;REFERTO&gt;&gt;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279BBF-5464-4A2C-8FE6-8802F6495612}"/>
              </a:ext>
            </a:extLst>
          </p:cNvPr>
          <p:cNvSpPr/>
          <p:nvPr/>
        </p:nvSpPr>
        <p:spPr>
          <a:xfrm>
            <a:off x="6802491" y="775238"/>
            <a:ext cx="5253343" cy="5399047"/>
          </a:xfrm>
          <a:prstGeom prst="roundRect">
            <a:avLst>
              <a:gd name="adj" fmla="val 40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9C67DD-D567-48D3-805F-08DA34808220}"/>
              </a:ext>
            </a:extLst>
          </p:cNvPr>
          <p:cNvGrpSpPr/>
          <p:nvPr/>
        </p:nvGrpSpPr>
        <p:grpSpPr>
          <a:xfrm>
            <a:off x="6802490" y="1426340"/>
            <a:ext cx="5261774" cy="1097347"/>
            <a:chOff x="6802490" y="1651628"/>
            <a:chExt cx="5261774" cy="109734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B4CFC-EBA4-4038-88B3-AD54D8284913}"/>
                </a:ext>
              </a:extLst>
            </p:cNvPr>
            <p:cNvSpPr/>
            <p:nvPr/>
          </p:nvSpPr>
          <p:spPr>
            <a:xfrm>
              <a:off x="6806101" y="2107760"/>
              <a:ext cx="5244911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9A83A4-A8F6-4CD7-BFB0-2535EE00DBFA}"/>
                </a:ext>
              </a:extLst>
            </p:cNvPr>
            <p:cNvSpPr/>
            <p:nvPr/>
          </p:nvSpPr>
          <p:spPr>
            <a:xfrm>
              <a:off x="6802490" y="2541752"/>
              <a:ext cx="5253344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B726B94-D021-46F1-948B-3F672B19686C}"/>
                </a:ext>
              </a:extLst>
            </p:cNvPr>
            <p:cNvSpPr/>
            <p:nvPr/>
          </p:nvSpPr>
          <p:spPr>
            <a:xfrm>
              <a:off x="6810921" y="1651628"/>
              <a:ext cx="5253343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B247A4-8868-44FF-A0EF-1AABF73F3208}"/>
              </a:ext>
            </a:extLst>
          </p:cNvPr>
          <p:cNvSpPr txBox="1"/>
          <p:nvPr/>
        </p:nvSpPr>
        <p:spPr>
          <a:xfrm>
            <a:off x="198782" y="509969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After support summary</a:t>
            </a:r>
            <a:endParaRPr lang="th-TH" sz="24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47ADB-4E48-40D7-9DB3-2AD26686C430}"/>
              </a:ext>
            </a:extLst>
          </p:cNvPr>
          <p:cNvSpPr/>
          <p:nvPr/>
        </p:nvSpPr>
        <p:spPr>
          <a:xfrm>
            <a:off x="308583" y="1088844"/>
            <a:ext cx="3412255" cy="1094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D0220E-4811-4B6F-9515-575A2F4D680E}"/>
              </a:ext>
            </a:extLst>
          </p:cNvPr>
          <p:cNvSpPr/>
          <p:nvPr/>
        </p:nvSpPr>
        <p:spPr>
          <a:xfrm>
            <a:off x="673859" y="1313757"/>
            <a:ext cx="715617" cy="7156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48CC00-0644-426C-9A2E-0B315F0D2262}"/>
              </a:ext>
            </a:extLst>
          </p:cNvPr>
          <p:cNvGrpSpPr/>
          <p:nvPr/>
        </p:nvGrpSpPr>
        <p:grpSpPr>
          <a:xfrm>
            <a:off x="849449" y="1435617"/>
            <a:ext cx="364435" cy="501369"/>
            <a:chOff x="7096538" y="2281588"/>
            <a:chExt cx="364435" cy="501369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F9EE020-3FBE-45FD-8FFF-E6ECBBFDAF36}"/>
                </a:ext>
              </a:extLst>
            </p:cNvPr>
            <p:cNvSpPr/>
            <p:nvPr/>
          </p:nvSpPr>
          <p:spPr>
            <a:xfrm>
              <a:off x="7103164" y="2537709"/>
              <a:ext cx="351183" cy="2452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2F2926D-7506-491B-8170-BB2A8C222255}"/>
                </a:ext>
              </a:extLst>
            </p:cNvPr>
            <p:cNvSpPr/>
            <p:nvPr/>
          </p:nvSpPr>
          <p:spPr>
            <a:xfrm rot="10800000">
              <a:off x="7096538" y="2281588"/>
              <a:ext cx="351183" cy="2452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Isosceles Triangle 15">
              <a:extLst>
                <a:ext uri="{FF2B5EF4-FFF2-40B4-BE49-F238E27FC236}">
                  <a16:creationId xmlns:a16="http://schemas.microsoft.com/office/drawing/2014/main" id="{0724722E-A9D8-441E-A2FB-382748980C11}"/>
                </a:ext>
              </a:extLst>
            </p:cNvPr>
            <p:cNvSpPr/>
            <p:nvPr/>
          </p:nvSpPr>
          <p:spPr>
            <a:xfrm>
              <a:off x="7109790" y="2635565"/>
              <a:ext cx="351183" cy="147391"/>
            </a:xfrm>
            <a:custGeom>
              <a:avLst/>
              <a:gdLst>
                <a:gd name="connsiteX0" fmla="*/ 0 w 318052"/>
                <a:gd name="connsiteY0" fmla="*/ 298914 h 298914"/>
                <a:gd name="connsiteX1" fmla="*/ 159026 w 318052"/>
                <a:gd name="connsiteY1" fmla="*/ 0 h 298914"/>
                <a:gd name="connsiteX2" fmla="*/ 318052 w 318052"/>
                <a:gd name="connsiteY2" fmla="*/ 298914 h 298914"/>
                <a:gd name="connsiteX3" fmla="*/ 0 w 318052"/>
                <a:gd name="connsiteY3" fmla="*/ 298914 h 298914"/>
                <a:gd name="connsiteX0" fmla="*/ 0 w 318052"/>
                <a:gd name="connsiteY0" fmla="*/ 179644 h 179644"/>
                <a:gd name="connsiteX1" fmla="*/ 159026 w 318052"/>
                <a:gd name="connsiteY1" fmla="*/ 0 h 179644"/>
                <a:gd name="connsiteX2" fmla="*/ 318052 w 318052"/>
                <a:gd name="connsiteY2" fmla="*/ 179644 h 179644"/>
                <a:gd name="connsiteX3" fmla="*/ 0 w 318052"/>
                <a:gd name="connsiteY3" fmla="*/ 179644 h 17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052" h="179644">
                  <a:moveTo>
                    <a:pt x="0" y="179644"/>
                  </a:moveTo>
                  <a:lnTo>
                    <a:pt x="159026" y="0"/>
                  </a:lnTo>
                  <a:lnTo>
                    <a:pt x="318052" y="179644"/>
                  </a:lnTo>
                  <a:lnTo>
                    <a:pt x="0" y="17964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B5692EE-7AC4-4897-B4AA-6B5B07D980C4}"/>
              </a:ext>
            </a:extLst>
          </p:cNvPr>
          <p:cNvSpPr/>
          <p:nvPr/>
        </p:nvSpPr>
        <p:spPr>
          <a:xfrm>
            <a:off x="1549586" y="1576586"/>
            <a:ext cx="357809" cy="4054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CD71D-4104-4BC7-A5E5-9A15EEC3793E}"/>
              </a:ext>
            </a:extLst>
          </p:cNvPr>
          <p:cNvSpPr/>
          <p:nvPr/>
        </p:nvSpPr>
        <p:spPr>
          <a:xfrm>
            <a:off x="1643719" y="1491421"/>
            <a:ext cx="176212" cy="48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3BF4A9-74B3-4058-B888-A7CAF0CBAF6E}"/>
              </a:ext>
            </a:extLst>
          </p:cNvPr>
          <p:cNvSpPr/>
          <p:nvPr/>
        </p:nvSpPr>
        <p:spPr>
          <a:xfrm>
            <a:off x="1643719" y="1409691"/>
            <a:ext cx="176212" cy="48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00649-60FC-400A-BF96-45DE65C411A5}"/>
              </a:ext>
            </a:extLst>
          </p:cNvPr>
          <p:cNvSpPr txBox="1"/>
          <p:nvPr/>
        </p:nvSpPr>
        <p:spPr>
          <a:xfrm>
            <a:off x="1993523" y="17118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TOTAL TIME</a:t>
            </a:r>
            <a:endParaRPr lang="th-TH" sz="1800" b="1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2660C8-70A8-42B4-B1F0-9DC04E551737}"/>
              </a:ext>
            </a:extLst>
          </p:cNvPr>
          <p:cNvSpPr txBox="1"/>
          <p:nvPr/>
        </p:nvSpPr>
        <p:spPr>
          <a:xfrm>
            <a:off x="68330" y="2271521"/>
            <a:ext cx="370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Current month performance</a:t>
            </a:r>
            <a:endParaRPr lang="th-TH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69F960EF-1248-491A-A1D1-E20778278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74537"/>
              </p:ext>
            </p:extLst>
          </p:nvPr>
        </p:nvGraphicFramePr>
        <p:xfrm>
          <a:off x="198782" y="3060010"/>
          <a:ext cx="6400801" cy="35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43AD42B-FF90-439A-BABF-0EB65BB6F0F6}"/>
              </a:ext>
            </a:extLst>
          </p:cNvPr>
          <p:cNvSpPr/>
          <p:nvPr/>
        </p:nvSpPr>
        <p:spPr>
          <a:xfrm>
            <a:off x="3845297" y="1056113"/>
            <a:ext cx="2429177" cy="11267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7F70B55-5F2E-453A-B0C1-27FE9C1E483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74" b="90000" l="10000" r="90000">
                        <a14:foregroundMark x1="47800" y1="9074" x2="51400" y2="9074"/>
                        <a14:foregroundMark x1="49400" y1="66481" x2="49400" y2="66481"/>
                        <a14:foregroundMark x1="30300" y1="83889" x2="42600" y2="83333"/>
                        <a14:foregroundMark x1="42600" y1="83333" x2="54600" y2="84259"/>
                        <a14:foregroundMark x1="54600" y1="84259" x2="65700" y2="83889"/>
                        <a14:foregroundMark x1="65700" y1="83889" x2="65700" y2="8388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19" y="1117240"/>
            <a:ext cx="892555" cy="9639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53BF345-819F-4263-BE3D-C5865EFF9FFF}"/>
              </a:ext>
            </a:extLst>
          </p:cNvPr>
          <p:cNvSpPr txBox="1"/>
          <p:nvPr/>
        </p:nvSpPr>
        <p:spPr>
          <a:xfrm>
            <a:off x="5008398" y="1411836"/>
            <a:ext cx="1215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Hours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No. / Month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92E055-E53A-408D-903E-3F509D8A25DC}"/>
              </a:ext>
            </a:extLst>
          </p:cNvPr>
          <p:cNvSpPr txBox="1"/>
          <p:nvPr/>
        </p:nvSpPr>
        <p:spPr>
          <a:xfrm>
            <a:off x="4541047" y="1152867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Human speed</a:t>
            </a:r>
            <a:endParaRPr lang="th-TH" sz="16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130E5-18CA-4F38-9CC0-FD8B4D467E87}"/>
              </a:ext>
            </a:extLst>
          </p:cNvPr>
          <p:cNvSpPr txBox="1"/>
          <p:nvPr/>
        </p:nvSpPr>
        <p:spPr>
          <a:xfrm>
            <a:off x="-19582" y="6615071"/>
            <a:ext cx="1505541" cy="25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+mj-cs"/>
              </a:rPr>
              <a:t>1 No. = ~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984329-9336-4F4E-9D83-54F9763361C4}"/>
              </a:ext>
            </a:extLst>
          </p:cNvPr>
          <p:cNvSpPr/>
          <p:nvPr/>
        </p:nvSpPr>
        <p:spPr>
          <a:xfrm>
            <a:off x="6794906" y="5129055"/>
            <a:ext cx="525334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C75A68-FC18-44E8-88C5-0264D1CEA7E3}"/>
              </a:ext>
            </a:extLst>
          </p:cNvPr>
          <p:cNvSpPr/>
          <p:nvPr/>
        </p:nvSpPr>
        <p:spPr>
          <a:xfrm>
            <a:off x="6802490" y="1136551"/>
            <a:ext cx="5253344" cy="1992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3A568E-EEB4-4C4F-93FB-D6E073BA8DD6}"/>
              </a:ext>
            </a:extLst>
          </p:cNvPr>
          <p:cNvSpPr txBox="1"/>
          <p:nvPr/>
        </p:nvSpPr>
        <p:spPr>
          <a:xfrm>
            <a:off x="6846997" y="811539"/>
            <a:ext cx="76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Steps</a:t>
            </a:r>
            <a:endParaRPr lang="th-TH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66A67E-C9AC-42CB-AFCF-00217B94A260}"/>
              </a:ext>
            </a:extLst>
          </p:cNvPr>
          <p:cNvSpPr txBox="1"/>
          <p:nvPr/>
        </p:nvSpPr>
        <p:spPr>
          <a:xfrm>
            <a:off x="10240595" y="811539"/>
            <a:ext cx="175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Current month</a:t>
            </a:r>
            <a:endParaRPr lang="th-TH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A0E38-B684-4358-811F-5E844E51D02B}"/>
              </a:ext>
            </a:extLst>
          </p:cNvPr>
          <p:cNvSpPr txBox="1"/>
          <p:nvPr/>
        </p:nvSpPr>
        <p:spPr>
          <a:xfrm>
            <a:off x="6761921" y="5134550"/>
            <a:ext cx="216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Total time spend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E28DBC-C941-4387-A2A3-44917D7DA8F3}"/>
              </a:ext>
            </a:extLst>
          </p:cNvPr>
          <p:cNvSpPr txBox="1"/>
          <p:nvPr/>
        </p:nvSpPr>
        <p:spPr>
          <a:xfrm>
            <a:off x="11113805" y="5134550"/>
            <a:ext cx="92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Hours</a:t>
            </a:r>
            <a:endParaRPr lang="th-TH" sz="2000" b="1" dirty="0">
              <a:solidFill>
                <a:schemeClr val="bg1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B92A033-C838-4DB5-8AFC-85422111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00" y="72136"/>
            <a:ext cx="1131945" cy="51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5ED57EF-3D09-4D6A-AB20-31AD2460A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25" y="31733"/>
            <a:ext cx="1406775" cy="570355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CA0286-EF14-4AE1-BF0F-158B61A91478}"/>
              </a:ext>
            </a:extLst>
          </p:cNvPr>
          <p:cNvSpPr/>
          <p:nvPr/>
        </p:nvSpPr>
        <p:spPr>
          <a:xfrm>
            <a:off x="6802491" y="6239316"/>
            <a:ext cx="5253343" cy="523220"/>
          </a:xfrm>
          <a:prstGeom prst="roundRect">
            <a:avLst>
              <a:gd name="adj" fmla="val 40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C3BD24-FCB7-4A80-9A51-E579C7F00E85}"/>
              </a:ext>
            </a:extLst>
          </p:cNvPr>
          <p:cNvSpPr txBox="1"/>
          <p:nvPr/>
        </p:nvSpPr>
        <p:spPr>
          <a:xfrm>
            <a:off x="6782206" y="6313326"/>
            <a:ext cx="3017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Runtime Resources</a:t>
            </a:r>
            <a:endParaRPr lang="th-TH" sz="20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BA2CB4-0D1F-429E-8809-AD63CFABA9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9" b="90219" l="10000" r="90000">
                        <a14:foregroundMark x1="43864" y1="35582" x2="43864" y2="35582"/>
                        <a14:foregroundMark x1="56136" y1="35582" x2="56136" y2="35582"/>
                        <a14:foregroundMark x1="41023" y1="10793" x2="41023" y2="10793"/>
                        <a14:foregroundMark x1="49091" y1="65430" x2="49091" y2="65430"/>
                        <a14:foregroundMark x1="41591" y1="64250" x2="41591" y2="64250"/>
                        <a14:foregroundMark x1="40227" y1="68971" x2="40227" y2="68971"/>
                        <a14:foregroundMark x1="40227" y1="75211" x2="40227" y2="75211"/>
                        <a14:foregroundMark x1="46591" y1="78752" x2="46591" y2="78752"/>
                        <a14:foregroundMark x1="53636" y1="79427" x2="53636" y2="79427"/>
                        <a14:foregroundMark x1="58523" y1="64924" x2="58523" y2="64924"/>
                        <a14:foregroundMark x1="59205" y1="68971" x2="59205" y2="68971"/>
                        <a14:foregroundMark x1="59318" y1="75548" x2="59318" y2="75548"/>
                        <a14:foregroundMark x1="52955" y1="82968" x2="52955" y2="82968"/>
                        <a14:foregroundMark x1="53182" y1="90219" x2="53182" y2="90219"/>
                        <a14:foregroundMark x1="47273" y1="89882" x2="47273" y2="89882"/>
                        <a14:foregroundMark x1="46932" y1="83980" x2="46932" y2="83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7" t="-1" r="28274" b="-22250"/>
          <a:stretch/>
        </p:blipFill>
        <p:spPr>
          <a:xfrm>
            <a:off x="11064624" y="6165474"/>
            <a:ext cx="418938" cy="74350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5BD8A0D-3AE9-4B0B-82D3-C7A8CC3F045C}"/>
              </a:ext>
            </a:extLst>
          </p:cNvPr>
          <p:cNvSpPr/>
          <p:nvPr/>
        </p:nvSpPr>
        <p:spPr>
          <a:xfrm>
            <a:off x="6797810" y="5628214"/>
            <a:ext cx="5253343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76BCF3-F0AC-412B-99EE-479F6BB6BCE1}"/>
              </a:ext>
            </a:extLst>
          </p:cNvPr>
          <p:cNvSpPr txBox="1"/>
          <p:nvPr/>
        </p:nvSpPr>
        <p:spPr>
          <a:xfrm>
            <a:off x="6745223" y="5626032"/>
            <a:ext cx="216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Total Transaction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9F18C4-2564-433B-9E4D-0633416DA3C0}"/>
              </a:ext>
            </a:extLst>
          </p:cNvPr>
          <p:cNvSpPr txBox="1"/>
          <p:nvPr/>
        </p:nvSpPr>
        <p:spPr>
          <a:xfrm>
            <a:off x="11274093" y="5626032"/>
            <a:ext cx="77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Trans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47052-50CB-465B-B977-968FC7282553}"/>
              </a:ext>
            </a:extLst>
          </p:cNvPr>
          <p:cNvSpPr txBox="1"/>
          <p:nvPr/>
        </p:nvSpPr>
        <p:spPr>
          <a:xfrm>
            <a:off x="11403840" y="63086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endParaRPr lang="th-TH" sz="200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133BB6B-FC23-4BBF-B4F1-DD3C4FC389D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12AE4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41" b="96059" l="3376" r="94726">
                        <a14:foregroundMark x1="21097" y1="25123" x2="17932" y2="16256"/>
                        <a14:foregroundMark x1="17722" y1="14286" x2="17300" y2="13300"/>
                        <a14:foregroundMark x1="44726" y1="20443" x2="47468" y2="20443"/>
                        <a14:foregroundMark x1="49789" y1="4433" x2="49789" y2="4433"/>
                        <a14:foregroundMark x1="82911" y1="14532" x2="82911" y2="14532"/>
                        <a14:foregroundMark x1="90506" y1="54187" x2="90506" y2="54187"/>
                        <a14:foregroundMark x1="94726" y1="56650" x2="94726" y2="56650"/>
                        <a14:foregroundMark x1="11814" y1="49261" x2="8017" y2="53202"/>
                        <a14:foregroundMark x1="3586" y1="57635" x2="3586" y2="57635"/>
                        <a14:foregroundMark x1="14346" y1="85468" x2="14346" y2="85468"/>
                        <a14:foregroundMark x1="45781" y1="92365" x2="45781" y2="92365"/>
                        <a14:foregroundMark x1="48523" y1="96059" x2="48523" y2="96059"/>
                        <a14:foregroundMark x1="63502" y1="75862" x2="63502" y2="75862"/>
                        <a14:foregroundMark x1="83544" y1="78818" x2="87764" y2="90887"/>
                        <a14:foregroundMark x1="87764" y1="90887" x2="87975" y2="911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5053" y="1130492"/>
            <a:ext cx="255798" cy="2191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6EBF7-BC95-41EC-8D18-D49563B8FB89}"/>
              </a:ext>
            </a:extLst>
          </p:cNvPr>
          <p:cNvGrpSpPr/>
          <p:nvPr/>
        </p:nvGrpSpPr>
        <p:grpSpPr>
          <a:xfrm>
            <a:off x="4080551" y="6506381"/>
            <a:ext cx="2816907" cy="394270"/>
            <a:chOff x="4208918" y="6503215"/>
            <a:chExt cx="2816907" cy="3942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D4561B-943C-4E48-BA92-7E58088CC997}"/>
                </a:ext>
              </a:extLst>
            </p:cNvPr>
            <p:cNvSpPr txBox="1"/>
            <p:nvPr/>
          </p:nvSpPr>
          <p:spPr>
            <a:xfrm>
              <a:off x="4567516" y="6503215"/>
              <a:ext cx="2127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u="sng" dirty="0"/>
                <a:t>Reliability (System Exception Rate)</a:t>
              </a:r>
              <a:endParaRPr lang="th-TH" sz="1050" b="1" u="sng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7E48AD-B3B4-43E0-A0FA-46C9A347C22B}"/>
                </a:ext>
              </a:extLst>
            </p:cNvPr>
            <p:cNvSpPr txBox="1"/>
            <p:nvPr/>
          </p:nvSpPr>
          <p:spPr>
            <a:xfrm>
              <a:off x="4327650" y="6620486"/>
              <a:ext cx="2698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Count of Sys Exception </a:t>
              </a:r>
              <a:r>
                <a:rPr lang="en-US" sz="1200" b="1" dirty="0"/>
                <a:t>:</a:t>
              </a:r>
              <a:r>
                <a:rPr lang="en-US" sz="1050" dirty="0"/>
                <a:t> Total Run Per Month </a:t>
              </a:r>
              <a:endParaRPr lang="th-TH" sz="1050" dirty="0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AFF74A2A-B748-4404-B408-8E661B807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12AE4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08918" y="6660496"/>
              <a:ext cx="188990" cy="161877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4E12EA6-CFAA-48AF-96BC-9B8B826CD93B}"/>
              </a:ext>
            </a:extLst>
          </p:cNvPr>
          <p:cNvSpPr txBox="1"/>
          <p:nvPr/>
        </p:nvSpPr>
        <p:spPr>
          <a:xfrm>
            <a:off x="198782" y="132522"/>
            <a:ext cx="519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 : &lt;&lt;PROCESSNAME&gt;&gt;</a:t>
            </a:r>
            <a:endParaRPr lang="th-TH" dirty="0">
              <a:latin typeface="Aharoni" panose="02010803020104030203" pitchFamily="2" charset="-79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F668E4-8151-4093-8399-6216BFDFEADD}"/>
              </a:ext>
            </a:extLst>
          </p:cNvPr>
          <p:cNvSpPr txBox="1"/>
          <p:nvPr/>
        </p:nvSpPr>
        <p:spPr>
          <a:xfrm>
            <a:off x="3765784" y="515875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&lt;&lt;PERIOD&gt;&gt;</a:t>
            </a:r>
            <a:endParaRPr lang="th-TH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24676C-2EC0-4375-B591-BCEB89E07869}"/>
              </a:ext>
            </a:extLst>
          </p:cNvPr>
          <p:cNvSpPr txBox="1"/>
          <p:nvPr/>
        </p:nvSpPr>
        <p:spPr>
          <a:xfrm>
            <a:off x="6766744" y="1381809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&lt;&lt;SUBPROCESS1&gt;&gt;</a:t>
            </a:r>
            <a:endParaRPr lang="th-TH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181384-20BE-4933-9DD7-610909EB6971}"/>
              </a:ext>
            </a:extLst>
          </p:cNvPr>
          <p:cNvSpPr txBox="1"/>
          <p:nvPr/>
        </p:nvSpPr>
        <p:spPr>
          <a:xfrm>
            <a:off x="11129517" y="138180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&lt;&lt;CUR1&gt;&gt;</a:t>
            </a:r>
            <a:endParaRPr lang="th-TH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82EE22-BAA1-4899-8CA5-C796D6093562}"/>
              </a:ext>
            </a:extLst>
          </p:cNvPr>
          <p:cNvSpPr txBox="1"/>
          <p:nvPr/>
        </p:nvSpPr>
        <p:spPr>
          <a:xfrm>
            <a:off x="9365471" y="5134550"/>
            <a:ext cx="188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&lt;&lt;TOTALTIME&gt;&gt;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56D4A7-D72C-4A5B-B2E7-E9D866124651}"/>
              </a:ext>
            </a:extLst>
          </p:cNvPr>
          <p:cNvSpPr txBox="1"/>
          <p:nvPr/>
        </p:nvSpPr>
        <p:spPr>
          <a:xfrm>
            <a:off x="9193949" y="5626032"/>
            <a:ext cx="205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&lt;&lt;TOTALTRANS&gt;&gt;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51D25-B3A8-4FD9-A513-4E7E3407A234}"/>
              </a:ext>
            </a:extLst>
          </p:cNvPr>
          <p:cNvSpPr txBox="1"/>
          <p:nvPr/>
        </p:nvSpPr>
        <p:spPr>
          <a:xfrm>
            <a:off x="1996487" y="1374454"/>
            <a:ext cx="2424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&lt;&lt;TOTAL&gt;&gt;</a:t>
            </a:r>
            <a:endParaRPr lang="th-TH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F8CEF5-42EE-469A-BAFB-9DBC4360DCF6}"/>
              </a:ext>
            </a:extLst>
          </p:cNvPr>
          <p:cNvSpPr txBox="1"/>
          <p:nvPr/>
        </p:nvSpPr>
        <p:spPr>
          <a:xfrm>
            <a:off x="10562917" y="6313326"/>
            <a:ext cx="1450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&lt;&lt;ROBOT&gt;&gt;</a:t>
            </a:r>
            <a:endParaRPr lang="th-TH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D2CC59-E00E-43ED-9D27-9A84F2A4C73C}"/>
              </a:ext>
            </a:extLst>
          </p:cNvPr>
          <p:cNvSpPr txBox="1"/>
          <p:nvPr/>
        </p:nvSpPr>
        <p:spPr>
          <a:xfrm>
            <a:off x="6766744" y="1602202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&lt;&lt;SUBPROCESS2&gt;&gt;</a:t>
            </a:r>
            <a:endParaRPr lang="th-TH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E8A3C8-D29A-43D6-AA12-5BB4C57B6F25}"/>
              </a:ext>
            </a:extLst>
          </p:cNvPr>
          <p:cNvSpPr txBox="1"/>
          <p:nvPr/>
        </p:nvSpPr>
        <p:spPr>
          <a:xfrm>
            <a:off x="11129517" y="1602202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&lt;&lt;CUR2&gt;&gt;</a:t>
            </a:r>
            <a:endParaRPr lang="th-TH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A52F87-1056-48A8-A694-D1BED0B02AE9}"/>
              </a:ext>
            </a:extLst>
          </p:cNvPr>
          <p:cNvSpPr txBox="1"/>
          <p:nvPr/>
        </p:nvSpPr>
        <p:spPr>
          <a:xfrm>
            <a:off x="6766744" y="1838240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&lt;&lt;SUBPROCESS3&gt;&gt;</a:t>
            </a:r>
            <a:endParaRPr lang="th-TH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FEB68A-B80C-4EE6-A472-84F044BBCE15}"/>
              </a:ext>
            </a:extLst>
          </p:cNvPr>
          <p:cNvSpPr txBox="1"/>
          <p:nvPr/>
        </p:nvSpPr>
        <p:spPr>
          <a:xfrm>
            <a:off x="11129517" y="183824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&lt;&lt;CUR3&gt;&gt;</a:t>
            </a:r>
            <a:endParaRPr lang="th-TH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377209-4A67-4C50-B6C6-0A06B143BC6B}"/>
              </a:ext>
            </a:extLst>
          </p:cNvPr>
          <p:cNvSpPr txBox="1"/>
          <p:nvPr/>
        </p:nvSpPr>
        <p:spPr>
          <a:xfrm>
            <a:off x="6766744" y="2065498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&lt;&lt;SUBPROCESS4&gt;&gt;</a:t>
            </a:r>
            <a:endParaRPr lang="th-TH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76898E-7291-4741-B2E6-F12CBE2E5C51}"/>
              </a:ext>
            </a:extLst>
          </p:cNvPr>
          <p:cNvSpPr txBox="1"/>
          <p:nvPr/>
        </p:nvSpPr>
        <p:spPr>
          <a:xfrm>
            <a:off x="11129517" y="2065498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&lt;&lt;CUR4&gt;&gt;</a:t>
            </a:r>
            <a:endParaRPr lang="th-TH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AAF51D-F599-4675-89B4-515E5E9CC5E1}"/>
              </a:ext>
            </a:extLst>
          </p:cNvPr>
          <p:cNvSpPr txBox="1"/>
          <p:nvPr/>
        </p:nvSpPr>
        <p:spPr>
          <a:xfrm>
            <a:off x="4472545" y="1658526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&lt;&lt;HUMANTRANS&gt;&gt;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A873FE-D85B-45A8-B5BE-BBAA50F3768D}"/>
              </a:ext>
            </a:extLst>
          </p:cNvPr>
          <p:cNvSpPr txBox="1"/>
          <p:nvPr/>
        </p:nvSpPr>
        <p:spPr>
          <a:xfrm>
            <a:off x="4472545" y="1421569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&lt;&lt;HUMANSPEED&gt;&gt;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B094AA-B6A9-403E-A8CE-D912958173D2}"/>
              </a:ext>
            </a:extLst>
          </p:cNvPr>
          <p:cNvSpPr txBox="1"/>
          <p:nvPr/>
        </p:nvSpPr>
        <p:spPr>
          <a:xfrm>
            <a:off x="572269" y="6619168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+mj-cs"/>
              </a:rPr>
              <a:t>&lt;&lt;1TRANS-HOURS&gt;&gt;</a:t>
            </a:r>
            <a:endParaRPr lang="th-TH" sz="105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402518-BF0D-4123-9CE4-911A1F543CE0}"/>
              </a:ext>
            </a:extLst>
          </p:cNvPr>
          <p:cNvSpPr txBox="1"/>
          <p:nvPr/>
        </p:nvSpPr>
        <p:spPr>
          <a:xfrm>
            <a:off x="6766744" y="2277915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&lt;&lt;SUBPROCESS5&gt;&gt;</a:t>
            </a:r>
            <a:endParaRPr lang="th-TH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90ED9E-9666-4D4B-9E2F-466E0BC116F3}"/>
              </a:ext>
            </a:extLst>
          </p:cNvPr>
          <p:cNvSpPr txBox="1"/>
          <p:nvPr/>
        </p:nvSpPr>
        <p:spPr>
          <a:xfrm>
            <a:off x="11129517" y="2277915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&lt;&lt;CUR5&gt;&gt;</a:t>
            </a:r>
            <a:endParaRPr lang="th-TH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72C1D4-0215-4643-A828-2645A3042AF0}"/>
              </a:ext>
            </a:extLst>
          </p:cNvPr>
          <p:cNvSpPr txBox="1"/>
          <p:nvPr/>
        </p:nvSpPr>
        <p:spPr>
          <a:xfrm>
            <a:off x="6766744" y="2490339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&lt;&lt;SUBPROCESS6&gt;&gt;</a:t>
            </a:r>
            <a:endParaRPr lang="th-TH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F4AC54-190D-41C4-BBDA-64E9995C6FFF}"/>
              </a:ext>
            </a:extLst>
          </p:cNvPr>
          <p:cNvSpPr txBox="1"/>
          <p:nvPr/>
        </p:nvSpPr>
        <p:spPr>
          <a:xfrm>
            <a:off x="11129517" y="249033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&lt;&lt;CUR6&gt;&gt;</a:t>
            </a:r>
            <a:endParaRPr lang="th-TH" sz="1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C31625-17C2-4914-B5A9-13BFE5BBB7C2}"/>
              </a:ext>
            </a:extLst>
          </p:cNvPr>
          <p:cNvSpPr/>
          <p:nvPr/>
        </p:nvSpPr>
        <p:spPr>
          <a:xfrm>
            <a:off x="6813127" y="3215097"/>
            <a:ext cx="5244911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D9D6421-10C1-4A41-9CC2-032402DB8503}"/>
              </a:ext>
            </a:extLst>
          </p:cNvPr>
          <p:cNvSpPr/>
          <p:nvPr/>
        </p:nvSpPr>
        <p:spPr>
          <a:xfrm>
            <a:off x="6796264" y="3649089"/>
            <a:ext cx="5253344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099682-427D-4BC7-B405-729BBFAEDC75}"/>
              </a:ext>
            </a:extLst>
          </p:cNvPr>
          <p:cNvSpPr/>
          <p:nvPr/>
        </p:nvSpPr>
        <p:spPr>
          <a:xfrm>
            <a:off x="6804695" y="2758965"/>
            <a:ext cx="5253343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DD9D42-7B00-4F3E-BF60-0892FFEAE07F}"/>
              </a:ext>
            </a:extLst>
          </p:cNvPr>
          <p:cNvSpPr txBox="1"/>
          <p:nvPr/>
        </p:nvSpPr>
        <p:spPr>
          <a:xfrm>
            <a:off x="6766744" y="2724836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&lt;&lt;SUBPROCESS7&gt;&gt;</a:t>
            </a:r>
            <a:endParaRPr lang="th-TH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AE23F46-6E66-46BF-AEBD-1A40DB385154}"/>
              </a:ext>
            </a:extLst>
          </p:cNvPr>
          <p:cNvSpPr txBox="1"/>
          <p:nvPr/>
        </p:nvSpPr>
        <p:spPr>
          <a:xfrm>
            <a:off x="11129517" y="272483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&lt;&lt;CUR7&gt;&gt;</a:t>
            </a:r>
            <a:endParaRPr lang="th-TH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76F4BE8-3F63-499C-B735-41582F55186A}"/>
              </a:ext>
            </a:extLst>
          </p:cNvPr>
          <p:cNvSpPr txBox="1"/>
          <p:nvPr/>
        </p:nvSpPr>
        <p:spPr>
          <a:xfrm>
            <a:off x="6766744" y="2943749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&lt;&lt;SUBPROCESS8&gt;&gt;</a:t>
            </a:r>
            <a:endParaRPr lang="th-TH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D5810C-E5B2-4A0E-AADE-1C8A210C284E}"/>
              </a:ext>
            </a:extLst>
          </p:cNvPr>
          <p:cNvSpPr txBox="1"/>
          <p:nvPr/>
        </p:nvSpPr>
        <p:spPr>
          <a:xfrm>
            <a:off x="11129517" y="294374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&lt;&lt;CUR8&gt;&gt;</a:t>
            </a:r>
            <a:endParaRPr lang="th-TH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26DA0C8-714A-45D2-A306-0EB30300B46D}"/>
              </a:ext>
            </a:extLst>
          </p:cNvPr>
          <p:cNvSpPr txBox="1"/>
          <p:nvPr/>
        </p:nvSpPr>
        <p:spPr>
          <a:xfrm>
            <a:off x="6766744" y="3188990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&lt;&lt;SUBPROCESS9&gt;&gt;</a:t>
            </a:r>
            <a:endParaRPr lang="th-TH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9975467-3FA4-47D5-BFE3-3F129DA4B7F3}"/>
              </a:ext>
            </a:extLst>
          </p:cNvPr>
          <p:cNvSpPr txBox="1"/>
          <p:nvPr/>
        </p:nvSpPr>
        <p:spPr>
          <a:xfrm>
            <a:off x="11129517" y="318899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&lt;&lt;CUR9&gt;&gt;</a:t>
            </a:r>
            <a:endParaRPr lang="th-TH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DB6A55-F0F4-460D-82EF-71090187E1C8}"/>
              </a:ext>
            </a:extLst>
          </p:cNvPr>
          <p:cNvSpPr txBox="1"/>
          <p:nvPr/>
        </p:nvSpPr>
        <p:spPr>
          <a:xfrm>
            <a:off x="6766744" y="3394785"/>
            <a:ext cx="167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&lt;&lt;SUBPROCESS10&gt;&gt;</a:t>
            </a:r>
            <a:endParaRPr lang="th-TH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DDAE21-1B10-46EA-B0F8-C7D08DA5559F}"/>
              </a:ext>
            </a:extLst>
          </p:cNvPr>
          <p:cNvSpPr txBox="1"/>
          <p:nvPr/>
        </p:nvSpPr>
        <p:spPr>
          <a:xfrm>
            <a:off x="11129517" y="3394785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&lt;&lt;CUR10&gt;&gt;</a:t>
            </a:r>
            <a:endParaRPr lang="th-TH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8B51AF-AF48-4D5D-8027-367C1212C539}"/>
              </a:ext>
            </a:extLst>
          </p:cNvPr>
          <p:cNvSpPr txBox="1"/>
          <p:nvPr/>
        </p:nvSpPr>
        <p:spPr>
          <a:xfrm>
            <a:off x="6766744" y="3612921"/>
            <a:ext cx="167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&lt;&lt;SUBPROCESS11&gt;&gt;</a:t>
            </a:r>
            <a:endParaRPr lang="th-TH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DBFFB8-C2A5-4C43-9C95-B805415CDC43}"/>
              </a:ext>
            </a:extLst>
          </p:cNvPr>
          <p:cNvSpPr txBox="1"/>
          <p:nvPr/>
        </p:nvSpPr>
        <p:spPr>
          <a:xfrm>
            <a:off x="11129517" y="3612921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&lt;&lt;CUR11&gt;&gt;</a:t>
            </a:r>
            <a:endParaRPr lang="th-TH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B93A06-08A7-44DE-A443-381498DD9663}"/>
              </a:ext>
            </a:extLst>
          </p:cNvPr>
          <p:cNvSpPr txBox="1"/>
          <p:nvPr/>
        </p:nvSpPr>
        <p:spPr>
          <a:xfrm>
            <a:off x="6766744" y="3831840"/>
            <a:ext cx="167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&lt;&lt;SUBPROCESS12&gt;&gt;</a:t>
            </a:r>
            <a:endParaRPr lang="th-TH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FAFD65-336C-42E0-9895-17AD94AB308C}"/>
              </a:ext>
            </a:extLst>
          </p:cNvPr>
          <p:cNvSpPr txBox="1"/>
          <p:nvPr/>
        </p:nvSpPr>
        <p:spPr>
          <a:xfrm>
            <a:off x="11129517" y="3831840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&lt;&lt;CUR12&gt;&gt;</a:t>
            </a:r>
            <a:endParaRPr lang="th-TH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2873B0-AA2C-413A-96D8-F4B8F580AC97}"/>
              </a:ext>
            </a:extLst>
          </p:cNvPr>
          <p:cNvSpPr txBox="1"/>
          <p:nvPr/>
        </p:nvSpPr>
        <p:spPr>
          <a:xfrm>
            <a:off x="6200084" y="139858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&lt;&lt;BUGS1&gt;&gt;</a:t>
            </a:r>
            <a:endParaRPr lang="th-TH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E353FF-3C4F-4109-858E-AD60F6A4A995}"/>
              </a:ext>
            </a:extLst>
          </p:cNvPr>
          <p:cNvSpPr txBox="1"/>
          <p:nvPr/>
        </p:nvSpPr>
        <p:spPr>
          <a:xfrm>
            <a:off x="6200084" y="161898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&lt;&lt;BUGS2&gt;&gt;</a:t>
            </a:r>
            <a:endParaRPr lang="th-TH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CCA9AA-3206-4703-A8EC-C09FE11EE9A7}"/>
              </a:ext>
            </a:extLst>
          </p:cNvPr>
          <p:cNvSpPr txBox="1"/>
          <p:nvPr/>
        </p:nvSpPr>
        <p:spPr>
          <a:xfrm>
            <a:off x="6200084" y="185501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&lt;&lt;BUGS3&gt;&gt;</a:t>
            </a:r>
            <a:endParaRPr lang="th-TH" sz="1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AE2625-BB9B-4406-84B9-E19CBED25951}"/>
              </a:ext>
            </a:extLst>
          </p:cNvPr>
          <p:cNvSpPr txBox="1"/>
          <p:nvPr/>
        </p:nvSpPr>
        <p:spPr>
          <a:xfrm>
            <a:off x="6200084" y="2082276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&lt;&lt;BUGS4&gt;&gt;</a:t>
            </a:r>
            <a:endParaRPr lang="th-TH" sz="12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748136-F30D-4414-816E-E54B8EA75DF4}"/>
              </a:ext>
            </a:extLst>
          </p:cNvPr>
          <p:cNvSpPr txBox="1"/>
          <p:nvPr/>
        </p:nvSpPr>
        <p:spPr>
          <a:xfrm>
            <a:off x="6200084" y="2294693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&lt;&lt;BUGS5&gt;&gt;</a:t>
            </a:r>
            <a:endParaRPr lang="th-TH" sz="12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2A327E-9D32-4C4E-90E3-7BCEF5203254}"/>
              </a:ext>
            </a:extLst>
          </p:cNvPr>
          <p:cNvSpPr txBox="1"/>
          <p:nvPr/>
        </p:nvSpPr>
        <p:spPr>
          <a:xfrm>
            <a:off x="6200084" y="250711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&lt;&lt;BUGS6&gt;&gt;</a:t>
            </a:r>
            <a:endParaRPr lang="th-TH" sz="12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DF7BE5-186B-4EB2-8A8A-D9DE55877271}"/>
              </a:ext>
            </a:extLst>
          </p:cNvPr>
          <p:cNvSpPr txBox="1"/>
          <p:nvPr/>
        </p:nvSpPr>
        <p:spPr>
          <a:xfrm>
            <a:off x="6200084" y="274161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&lt;&lt;BUGS7&gt;&gt;</a:t>
            </a:r>
            <a:endParaRPr lang="th-TH" sz="12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AD501-8781-4A50-9E41-16C01E09AA4D}"/>
              </a:ext>
            </a:extLst>
          </p:cNvPr>
          <p:cNvSpPr txBox="1"/>
          <p:nvPr/>
        </p:nvSpPr>
        <p:spPr>
          <a:xfrm>
            <a:off x="6200084" y="296052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&lt;&lt;BUGS8&gt;&gt;</a:t>
            </a:r>
            <a:endParaRPr lang="th-TH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9A7652F-9503-4724-82C4-289DAD0F4F19}"/>
              </a:ext>
            </a:extLst>
          </p:cNvPr>
          <p:cNvSpPr txBox="1"/>
          <p:nvPr/>
        </p:nvSpPr>
        <p:spPr>
          <a:xfrm>
            <a:off x="6200084" y="32057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&lt;&lt;BUGS9&gt;&gt;</a:t>
            </a:r>
            <a:endParaRPr lang="th-TH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A92E0-FF2C-4977-ACB9-0F186EA09CCC}"/>
              </a:ext>
            </a:extLst>
          </p:cNvPr>
          <p:cNvSpPr txBox="1"/>
          <p:nvPr/>
        </p:nvSpPr>
        <p:spPr>
          <a:xfrm>
            <a:off x="6200084" y="3411563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&lt;&lt;BUGS10&gt;&gt;</a:t>
            </a:r>
            <a:endParaRPr lang="th-TH" sz="12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4C0DB1-8D21-4389-8D23-BEE8D9241EEA}"/>
              </a:ext>
            </a:extLst>
          </p:cNvPr>
          <p:cNvSpPr txBox="1"/>
          <p:nvPr/>
        </p:nvSpPr>
        <p:spPr>
          <a:xfrm>
            <a:off x="6200084" y="362969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&lt;&lt;BUGS11&gt;&gt;</a:t>
            </a:r>
            <a:endParaRPr lang="th-TH" sz="12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4DA6C9-845E-4799-B45C-CE5CF99B2E21}"/>
              </a:ext>
            </a:extLst>
          </p:cNvPr>
          <p:cNvSpPr txBox="1"/>
          <p:nvPr/>
        </p:nvSpPr>
        <p:spPr>
          <a:xfrm>
            <a:off x="6200084" y="384022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&lt;&lt;BUGS12&gt;&gt;</a:t>
            </a:r>
            <a:endParaRPr lang="th-TH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4AE3DE-D4E8-4B00-BC44-D2A399BD169A}"/>
              </a:ext>
            </a:extLst>
          </p:cNvPr>
          <p:cNvSpPr txBox="1"/>
          <p:nvPr/>
        </p:nvSpPr>
        <p:spPr>
          <a:xfrm>
            <a:off x="3276839" y="13721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%</a:t>
            </a:r>
            <a:endParaRPr lang="th-TH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CA82EB-A010-4DAA-8DDB-2549A016C71D}"/>
              </a:ext>
            </a:extLst>
          </p:cNvPr>
          <p:cNvSpPr txBox="1"/>
          <p:nvPr/>
        </p:nvSpPr>
        <p:spPr>
          <a:xfrm>
            <a:off x="2710752" y="2788880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&lt;&lt;YEAR&gt;&gt;</a:t>
            </a:r>
            <a:endParaRPr lang="th-TH" sz="2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181895-898B-4575-A936-13795FB8543B}"/>
              </a:ext>
            </a:extLst>
          </p:cNvPr>
          <p:cNvSpPr txBox="1"/>
          <p:nvPr/>
        </p:nvSpPr>
        <p:spPr>
          <a:xfrm>
            <a:off x="5405944" y="374012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&lt;&lt;EMT11&gt;&gt;</a:t>
            </a:r>
            <a:endParaRPr lang="th-TH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F613722-A518-4517-AFC4-734E9546997B}"/>
              </a:ext>
            </a:extLst>
          </p:cNvPr>
          <p:cNvSpPr txBox="1"/>
          <p:nvPr/>
        </p:nvSpPr>
        <p:spPr>
          <a:xfrm>
            <a:off x="4922731" y="374012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&lt;&lt;EMT10&gt;&gt;</a:t>
            </a:r>
            <a:endParaRPr lang="th-TH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7E8842-2620-410D-98BB-5B105EE6D267}"/>
              </a:ext>
            </a:extLst>
          </p:cNvPr>
          <p:cNvSpPr txBox="1"/>
          <p:nvPr/>
        </p:nvSpPr>
        <p:spPr>
          <a:xfrm>
            <a:off x="4532464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&lt;&lt;EMT9&gt;&gt;</a:t>
            </a:r>
            <a:endParaRPr lang="th-TH" sz="1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0094EFC-74FE-4923-8C17-AB355A5A3675}"/>
              </a:ext>
            </a:extLst>
          </p:cNvPr>
          <p:cNvSpPr txBox="1"/>
          <p:nvPr/>
        </p:nvSpPr>
        <p:spPr>
          <a:xfrm>
            <a:off x="4078339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&lt;&lt;EMT8&gt;&gt;</a:t>
            </a:r>
            <a:endParaRPr lang="th-TH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0B8CB11-BADE-4464-8BA1-13D7E3412A2F}"/>
              </a:ext>
            </a:extLst>
          </p:cNvPr>
          <p:cNvSpPr txBox="1"/>
          <p:nvPr/>
        </p:nvSpPr>
        <p:spPr>
          <a:xfrm>
            <a:off x="3647537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&lt;&lt;EMT7&gt;&gt;</a:t>
            </a:r>
            <a:endParaRPr lang="th-TH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3305D1-28FF-44A1-9A76-C2BF29A440A8}"/>
              </a:ext>
            </a:extLst>
          </p:cNvPr>
          <p:cNvSpPr txBox="1"/>
          <p:nvPr/>
        </p:nvSpPr>
        <p:spPr>
          <a:xfrm>
            <a:off x="3177061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&lt;&lt;EMT6&gt;&gt;</a:t>
            </a:r>
            <a:endParaRPr lang="th-TH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9A08DEB-2A90-4449-AA2F-582B6A3F20CA}"/>
              </a:ext>
            </a:extLst>
          </p:cNvPr>
          <p:cNvSpPr txBox="1"/>
          <p:nvPr/>
        </p:nvSpPr>
        <p:spPr>
          <a:xfrm>
            <a:off x="2707200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&lt;&lt;EMT5&gt;&gt;</a:t>
            </a:r>
            <a:endParaRPr lang="th-TH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0175D46-8885-442D-80DD-C8DEDB88A5A8}"/>
              </a:ext>
            </a:extLst>
          </p:cNvPr>
          <p:cNvSpPr txBox="1"/>
          <p:nvPr/>
        </p:nvSpPr>
        <p:spPr>
          <a:xfrm>
            <a:off x="2228630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&lt;&lt;EMT4&gt;&gt;</a:t>
            </a:r>
            <a:endParaRPr lang="th-TH" sz="1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51B654-9DE7-4554-A97C-F4BDDF4DD9FC}"/>
              </a:ext>
            </a:extLst>
          </p:cNvPr>
          <p:cNvSpPr txBox="1"/>
          <p:nvPr/>
        </p:nvSpPr>
        <p:spPr>
          <a:xfrm>
            <a:off x="1744560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&lt;&lt;EMT3&gt;&gt;</a:t>
            </a:r>
            <a:endParaRPr lang="th-TH" sz="1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E9533CE-4123-4397-AAE5-A596E21A93B3}"/>
              </a:ext>
            </a:extLst>
          </p:cNvPr>
          <p:cNvSpPr txBox="1"/>
          <p:nvPr/>
        </p:nvSpPr>
        <p:spPr>
          <a:xfrm>
            <a:off x="1326935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&lt;&lt;EMT2&gt;&gt;</a:t>
            </a:r>
            <a:endParaRPr lang="th-TH" sz="1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1277E7D-84A2-44C1-BFF0-5B83687FBA80}"/>
              </a:ext>
            </a:extLst>
          </p:cNvPr>
          <p:cNvSpPr txBox="1"/>
          <p:nvPr/>
        </p:nvSpPr>
        <p:spPr>
          <a:xfrm>
            <a:off x="876086" y="374012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&lt;&lt;EMT1&gt;&gt;</a:t>
            </a:r>
            <a:endParaRPr lang="th-TH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939CD8-375E-4F93-B88D-1E791284BF7F}"/>
              </a:ext>
            </a:extLst>
          </p:cNvPr>
          <p:cNvSpPr txBox="1"/>
          <p:nvPr/>
        </p:nvSpPr>
        <p:spPr>
          <a:xfrm>
            <a:off x="5811891" y="374678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&lt;</a:t>
            </a:r>
            <a:r>
              <a:rPr lang="en-US" sz="1000"/>
              <a:t>&lt;</a:t>
            </a:r>
            <a:r>
              <a:rPr lang="en-US" sz="1000" dirty="0"/>
              <a:t>EMT12&gt;&gt;</a:t>
            </a:r>
            <a:endParaRPr lang="th-TH" sz="1000" dirty="0"/>
          </a:p>
        </p:txBody>
      </p:sp>
    </p:spTree>
    <p:extLst>
      <p:ext uri="{BB962C8B-B14F-4D97-AF65-F5344CB8AC3E}">
        <p14:creationId xmlns:p14="http://schemas.microsoft.com/office/powerpoint/2010/main" val="136089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229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Sirapop Petchdee</dc:creator>
  <cp:lastModifiedBy>Sirapop Petchdee</cp:lastModifiedBy>
  <cp:revision>170</cp:revision>
  <dcterms:created xsi:type="dcterms:W3CDTF">2020-04-24T06:08:41Z</dcterms:created>
  <dcterms:modified xsi:type="dcterms:W3CDTF">2020-07-30T08:38:54Z</dcterms:modified>
</cp:coreProperties>
</file>