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>
        <p:scale>
          <a:sx n="99" d="100"/>
          <a:sy n="99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6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3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703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portfolio-lucywambui.vercel.app/" TargetMode="External"/><Relationship Id="rId2" Type="http://schemas.openxmlformats.org/officeDocument/2006/relationships/hyperlink" Target="mailto:lmbugua63.lm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CRKZScMCHBZH3WZXBVyW13/e-commerce-web-project?type=design&amp;node-id=0%3A1&amp;mode=design&amp;t=vourkJgkoAX0sBuD-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igma.com/proto/CRKZScMCHBZH3WZXBVyW13/e-commerce-web-project?page-id=0%3A1&amp;type=design&amp;node-id=11-154&amp;viewport=-2122%2C391%2C0.34&amp;t=bT5DpqrOGMWjLH31-1&amp;scaling=scale-down&amp;starting-point-node-id=11%3A154&amp;mode=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5105-39EE-494B-98CE-79687FD25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By</a:t>
            </a:r>
            <a:r>
              <a:rPr lang="en-US" sz="4000" dirty="0"/>
              <a:t>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Lucy Mbugua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2603F-322E-8943-AF28-2F24BBF77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2141464"/>
            <a:ext cx="5518066" cy="116021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skerville" panose="02020502070401020303" pitchFamily="18" charset="0"/>
                <a:ea typeface="Baskerville" panose="02020502070401020303" pitchFamily="18" charset="0"/>
                <a:cs typeface="Angsana New" panose="02020603050405020304" pitchFamily="18" charset="-34"/>
              </a:rPr>
              <a:t>Dalila</a:t>
            </a:r>
            <a:r>
              <a:rPr lang="en-US" sz="30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EF4A0-E9A8-2947-9073-BB3D0288AFA4}"/>
              </a:ext>
            </a:extLst>
          </p:cNvPr>
          <p:cNvCxnSpPr>
            <a:cxnSpLocks/>
          </p:cNvCxnSpPr>
          <p:nvPr/>
        </p:nvCxnSpPr>
        <p:spPr>
          <a:xfrm>
            <a:off x="2331300" y="3301677"/>
            <a:ext cx="589117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7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CFA-BBC4-D248-827B-E06E2594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Accessibility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099E-A875-2A46-A45A-0917A086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076" y="2052116"/>
            <a:ext cx="8239063" cy="39978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texture added to the menu and the buttons are to aid people with limited sight, incase the colours don’t portray the hierarchy and call to action elements.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addition of icons and a consistent navbar for easy navigation especially for  non-English speakers.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850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C400-C849-B040-806A-FA9E2634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Usability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C1C8-2263-9749-8427-21187CE3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3968" y="2120080"/>
            <a:ext cx="7791931" cy="87846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Baskerville" panose="02020502070401020303" pitchFamily="18" charset="0"/>
                <a:ea typeface="Baskerville" panose="02020502070401020303" pitchFamily="18" charset="0"/>
              </a:rPr>
              <a:t>Testing the design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1CA7B9-F87A-E144-A27B-035746EF9C06}"/>
              </a:ext>
            </a:extLst>
          </p:cNvPr>
          <p:cNvCxnSpPr>
            <a:cxnSpLocks/>
          </p:cNvCxnSpPr>
          <p:nvPr/>
        </p:nvCxnSpPr>
        <p:spPr>
          <a:xfrm>
            <a:off x="2314937" y="2998548"/>
            <a:ext cx="825096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3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7741-8388-8946-853E-4A2D89D3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Usability study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ADA2-A4D6-0A41-9E88-0F3CD35E6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Impact: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user enjoyed the experience and compared the experience to be as relaxing as booking a spa day.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website was easy to use and navigate. </a:t>
            </a:r>
          </a:p>
          <a:p>
            <a:pPr marL="0" indent="0">
              <a:buNone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800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75D3-BCE4-D24C-A758-8470354D1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What I learned: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user mentioned that the pages needed more filters and a place to contact the shop.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Future iterations should include a product description pop up or 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9B7B-B50A-FA4B-AF61-8DE67E2F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FB91-97A3-4748-ADBB-5AB9814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Test the design with other potential end users. Find out their thoughts on the website.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Gain insights and re-work the designs.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Design for future iterations.</a:t>
            </a:r>
          </a:p>
        </p:txBody>
      </p:sp>
    </p:spTree>
    <p:extLst>
      <p:ext uri="{BB962C8B-B14F-4D97-AF65-F5344CB8AC3E}">
        <p14:creationId xmlns:p14="http://schemas.microsoft.com/office/powerpoint/2010/main" val="295036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15E4-7D52-444C-B3ED-D41F650D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Let’s connect!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5D00-8798-FA4E-B33A-6718328F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Thank you for reviewing my work on Dalila . If you would like to get in touch and/or see more of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my work, you can contact me on the email below and checkout my portfolio.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Email: </a:t>
            </a: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lmbugua63.lm@gmail.com</a:t>
            </a:r>
            <a:endParaRPr lang="en-GB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Portfolio: </a:t>
            </a: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portfolio-</a:t>
            </a:r>
            <a:r>
              <a:rPr lang="en-GB" sz="2800" dirty="0" err="1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lucywambui.vercel.app</a:t>
            </a: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/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60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172F-95E7-FA4F-87DA-6063B60C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  <a:cs typeface="Angsana New" panose="02020603050405020304" pitchFamily="18" charset="-34"/>
              </a:rPr>
              <a:t>Product Goals and Relevant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DFF1-13D6-C149-B1FD-94FA583091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goals: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There are certain preset parameters that should met in both the backend and the front-end.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This presentation aims to show my understanding of user centered design, accessibility considerations and portray my technical skills.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8DC93F-0C4E-DF42-9FD3-A5ADBEA88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elements relevant to my role: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overall layout website design – by breaking down pages and what each page should contain.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product listing requirements design.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design of the filter</a:t>
            </a: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E4C4-E06B-944F-BBE3-6411BB4E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Project execution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4FA0-1C66-9D4F-A200-34ADB62D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There were four steps planned for execution: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User Research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Refining the design 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Testing the design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Front-end implementation</a:t>
            </a:r>
          </a:p>
          <a:p>
            <a:pPr marL="0" indent="0">
              <a:buNone/>
            </a:pP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534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B7BD-740C-6F43-B839-D5985466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User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F746-715A-8A4F-A2B3-636D20B3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3968" y="2153039"/>
            <a:ext cx="7791931" cy="87846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Baskerville" panose="02020502070401020303" pitchFamily="18" charset="0"/>
                <a:ea typeface="Baskerville" panose="02020502070401020303" pitchFamily="18" charset="0"/>
              </a:rPr>
              <a:t>Project execution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3C69D0-07FA-764C-AF20-8B097BB0B7FC}"/>
              </a:ext>
            </a:extLst>
          </p:cNvPr>
          <p:cNvCxnSpPr>
            <a:cxnSpLocks/>
          </p:cNvCxnSpPr>
          <p:nvPr/>
        </p:nvCxnSpPr>
        <p:spPr>
          <a:xfrm>
            <a:off x="2314937" y="3031507"/>
            <a:ext cx="825096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C5AA-FDDC-F348-B3AE-657976E2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756" y="781735"/>
            <a:ext cx="9053807" cy="701626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Persona: Tasha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7CF908-30A5-6941-AC80-1BB6640D7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0721" y="1483361"/>
            <a:ext cx="9127842" cy="527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9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C5AA-FDDC-F348-B3AE-657976E2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715" y="705026"/>
            <a:ext cx="7958331" cy="715943"/>
          </a:xfrm>
        </p:spPr>
        <p:txBody>
          <a:bodyPr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Persona: Jay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468E1-BA5F-3D4B-A53F-301607F9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715" y="1420969"/>
            <a:ext cx="9052219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76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B2C-B870-2E49-85BC-B17A61F2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User journey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2AA67-4A92-8648-880E-36DC44E61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147" y="1571223"/>
            <a:ext cx="8247652" cy="4749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31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C400-C849-B040-806A-FA9E2634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High fidelity mockups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C1C8-2263-9749-8427-21187CE3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3968" y="2120080"/>
            <a:ext cx="7791931" cy="87846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Baskerville" panose="02020502070401020303" pitchFamily="18" charset="0"/>
                <a:ea typeface="Baskerville" panose="02020502070401020303" pitchFamily="18" charset="0"/>
              </a:rPr>
              <a:t>Refining the design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1CA7B9-F87A-E144-A27B-035746EF9C06}"/>
              </a:ext>
            </a:extLst>
          </p:cNvPr>
          <p:cNvCxnSpPr>
            <a:cxnSpLocks/>
          </p:cNvCxnSpPr>
          <p:nvPr/>
        </p:nvCxnSpPr>
        <p:spPr>
          <a:xfrm>
            <a:off x="2314937" y="2998548"/>
            <a:ext cx="825096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89F1-841B-344E-8854-F431F876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Mockups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289B9E-784B-9240-806F-15706FBD10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4095" y="1887521"/>
            <a:ext cx="4812835" cy="328978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1A7D9-C75F-F043-A542-E205D327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6760" y="1887522"/>
            <a:ext cx="3894222" cy="399782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This is a preview of the login page. Here’s the link to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the prototype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Here is the link to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the flow of the prototype.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 typeface="Wingdings" pitchFamily="2" charset="2"/>
              <a:buChar char="q"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522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Custom 3">
      <a:dk1>
        <a:srgbClr val="000000"/>
      </a:dk1>
      <a:lt1>
        <a:srgbClr val="FFFFFF"/>
      </a:lt1>
      <a:dk2>
        <a:srgbClr val="1F2D29"/>
      </a:dk2>
      <a:lt2>
        <a:srgbClr val="FBFCEC"/>
      </a:lt2>
      <a:accent1>
        <a:srgbClr val="A2A77F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Words>360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Baskerville</vt:lpstr>
      <vt:lpstr>MS Shell Dlg 2</vt:lpstr>
      <vt:lpstr>Wingdings</vt:lpstr>
      <vt:lpstr>Wingdings 3</vt:lpstr>
      <vt:lpstr>Madison</vt:lpstr>
      <vt:lpstr>By Lucy Mbugua</vt:lpstr>
      <vt:lpstr>Product Goals and Relevant Elements</vt:lpstr>
      <vt:lpstr>Project execution steps </vt:lpstr>
      <vt:lpstr>User research</vt:lpstr>
      <vt:lpstr>Persona: Tasha</vt:lpstr>
      <vt:lpstr>Persona: Jay</vt:lpstr>
      <vt:lpstr>User journey map</vt:lpstr>
      <vt:lpstr>High fidelity mockups </vt:lpstr>
      <vt:lpstr>Mockups</vt:lpstr>
      <vt:lpstr>Accessibility Considerations</vt:lpstr>
      <vt:lpstr>Usability study</vt:lpstr>
      <vt:lpstr>Usability study takeaways</vt:lpstr>
      <vt:lpstr>Next steps</vt:lpstr>
      <vt:lpstr>Let’s connect!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Lucy Mbugua</dc:title>
  <dc:creator>Microsoft Office User</dc:creator>
  <cp:lastModifiedBy>Microsoft Office User</cp:lastModifiedBy>
  <cp:revision>19</cp:revision>
  <dcterms:created xsi:type="dcterms:W3CDTF">2023-11-24T03:00:18Z</dcterms:created>
  <dcterms:modified xsi:type="dcterms:W3CDTF">2023-11-25T17:16:54Z</dcterms:modified>
</cp:coreProperties>
</file>