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61" r:id="rId3"/>
    <p:sldId id="259" r:id="rId4"/>
    <p:sldId id="258" r:id="rId5"/>
    <p:sldId id="265" r:id="rId6"/>
    <p:sldId id="262" r:id="rId7"/>
    <p:sldId id="263" r:id="rId8"/>
    <p:sldId id="260" r:id="rId9"/>
    <p:sldId id="257"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E5201-23AE-4717-9CB2-3DE989DF64FC}" v="11" dt="2025-02-21T14:22:19.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061"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Chambi Qquehue" userId="678166c37e811893" providerId="LiveId" clId="{2D70E9D8-8187-4F0F-AB21-4AA81F88B5E8}"/>
    <pc:docChg chg="undo custSel addSld delSld modSld sldOrd">
      <pc:chgData name="Luis Chambi Qquehue" userId="678166c37e811893" providerId="LiveId" clId="{2D70E9D8-8187-4F0F-AB21-4AA81F88B5E8}" dt="2025-02-14T12:59:11.909" v="816" actId="14100"/>
      <pc:docMkLst>
        <pc:docMk/>
      </pc:docMkLst>
      <pc:sldChg chg="modSp mod">
        <pc:chgData name="Luis Chambi Qquehue" userId="678166c37e811893" providerId="LiveId" clId="{2D70E9D8-8187-4F0F-AB21-4AA81F88B5E8}" dt="2025-02-14T03:42:11.498" v="148" actId="403"/>
        <pc:sldMkLst>
          <pc:docMk/>
          <pc:sldMk cId="1732634146" sldId="256"/>
        </pc:sldMkLst>
        <pc:spChg chg="mod">
          <ac:chgData name="Luis Chambi Qquehue" userId="678166c37e811893" providerId="LiveId" clId="{2D70E9D8-8187-4F0F-AB21-4AA81F88B5E8}" dt="2025-02-14T03:42:11.498" v="148" actId="403"/>
          <ac:spMkLst>
            <pc:docMk/>
            <pc:sldMk cId="1732634146" sldId="256"/>
            <ac:spMk id="2" creationId="{32FF5DC7-99B9-6688-81E5-6B5B3340D81B}"/>
          </ac:spMkLst>
        </pc:spChg>
        <pc:picChg chg="mod">
          <ac:chgData name="Luis Chambi Qquehue" userId="678166c37e811893" providerId="LiveId" clId="{2D70E9D8-8187-4F0F-AB21-4AA81F88B5E8}" dt="2025-02-14T03:41:05.576" v="139" actId="1076"/>
          <ac:picMkLst>
            <pc:docMk/>
            <pc:sldMk cId="1732634146" sldId="256"/>
            <ac:picMk id="5" creationId="{F5E5F2F5-56CB-8CD1-63F2-32FE4E7CA0CF}"/>
          </ac:picMkLst>
        </pc:picChg>
        <pc:picChg chg="mod modCrop">
          <ac:chgData name="Luis Chambi Qquehue" userId="678166c37e811893" providerId="LiveId" clId="{2D70E9D8-8187-4F0F-AB21-4AA81F88B5E8}" dt="2025-02-14T03:41:51.416" v="145" actId="14100"/>
          <ac:picMkLst>
            <pc:docMk/>
            <pc:sldMk cId="1732634146" sldId="256"/>
            <ac:picMk id="7" creationId="{099B6536-3D49-965E-E358-60DF5675191D}"/>
          </ac:picMkLst>
        </pc:picChg>
      </pc:sldChg>
      <pc:sldChg chg="addSp delSp modSp mod">
        <pc:chgData name="Luis Chambi Qquehue" userId="678166c37e811893" providerId="LiveId" clId="{2D70E9D8-8187-4F0F-AB21-4AA81F88B5E8}" dt="2025-02-14T12:59:11.909" v="816" actId="14100"/>
        <pc:sldMkLst>
          <pc:docMk/>
          <pc:sldMk cId="1163955323" sldId="257"/>
        </pc:sldMkLst>
        <pc:spChg chg="mod">
          <ac:chgData name="Luis Chambi Qquehue" userId="678166c37e811893" providerId="LiveId" clId="{2D70E9D8-8187-4F0F-AB21-4AA81F88B5E8}" dt="2025-02-14T04:18:57.322" v="340" actId="113"/>
          <ac:spMkLst>
            <pc:docMk/>
            <pc:sldMk cId="1163955323" sldId="257"/>
            <ac:spMk id="2" creationId="{2273ECDE-BC13-71D3-0448-9DF95172DD01}"/>
          </ac:spMkLst>
        </pc:spChg>
      </pc:sldChg>
      <pc:sldChg chg="modSp mod ord">
        <pc:chgData name="Luis Chambi Qquehue" userId="678166c37e811893" providerId="LiveId" clId="{2D70E9D8-8187-4F0F-AB21-4AA81F88B5E8}" dt="2025-02-14T03:49:38.533" v="248" actId="255"/>
        <pc:sldMkLst>
          <pc:docMk/>
          <pc:sldMk cId="3087360303" sldId="258"/>
        </pc:sldMkLst>
        <pc:spChg chg="mod">
          <ac:chgData name="Luis Chambi Qquehue" userId="678166c37e811893" providerId="LiveId" clId="{2D70E9D8-8187-4F0F-AB21-4AA81F88B5E8}" dt="2025-02-14T03:44:01.886" v="164"/>
          <ac:spMkLst>
            <pc:docMk/>
            <pc:sldMk cId="3087360303" sldId="258"/>
            <ac:spMk id="2" creationId="{C2C7A912-D0EE-1112-D37B-5FB06F8902B8}"/>
          </ac:spMkLst>
        </pc:spChg>
        <pc:spChg chg="mod">
          <ac:chgData name="Luis Chambi Qquehue" userId="678166c37e811893" providerId="LiveId" clId="{2D70E9D8-8187-4F0F-AB21-4AA81F88B5E8}" dt="2025-02-14T03:49:38.533" v="248" actId="255"/>
          <ac:spMkLst>
            <pc:docMk/>
            <pc:sldMk cId="3087360303" sldId="258"/>
            <ac:spMk id="3" creationId="{5F25F2B2-2E71-C3EC-32B1-33FF8B981B82}"/>
          </ac:spMkLst>
        </pc:spChg>
      </pc:sldChg>
      <pc:sldChg chg="modSp new mod ord">
        <pc:chgData name="Luis Chambi Qquehue" userId="678166c37e811893" providerId="LiveId" clId="{2D70E9D8-8187-4F0F-AB21-4AA81F88B5E8}" dt="2025-02-14T03:48:50.814" v="243" actId="122"/>
        <pc:sldMkLst>
          <pc:docMk/>
          <pc:sldMk cId="1098022406" sldId="259"/>
        </pc:sldMkLst>
        <pc:spChg chg="mod">
          <ac:chgData name="Luis Chambi Qquehue" userId="678166c37e811893" providerId="LiveId" clId="{2D70E9D8-8187-4F0F-AB21-4AA81F88B5E8}" dt="2025-02-14T03:48:50.814" v="243" actId="122"/>
          <ac:spMkLst>
            <pc:docMk/>
            <pc:sldMk cId="1098022406" sldId="259"/>
            <ac:spMk id="2" creationId="{FA631D7D-CCF6-DC30-D889-98E506652FA1}"/>
          </ac:spMkLst>
        </pc:spChg>
      </pc:sldChg>
      <pc:sldChg chg="addSp delSp modSp new mod ord">
        <pc:chgData name="Luis Chambi Qquehue" userId="678166c37e811893" providerId="LiveId" clId="{2D70E9D8-8187-4F0F-AB21-4AA81F88B5E8}" dt="2025-02-14T04:17:43.642" v="308" actId="11529"/>
        <pc:sldMkLst>
          <pc:docMk/>
          <pc:sldMk cId="1596267416" sldId="260"/>
        </pc:sldMkLst>
        <pc:spChg chg="mod">
          <ac:chgData name="Luis Chambi Qquehue" userId="678166c37e811893" providerId="LiveId" clId="{2D70E9D8-8187-4F0F-AB21-4AA81F88B5E8}" dt="2025-02-14T03:54:18.407" v="281" actId="113"/>
          <ac:spMkLst>
            <pc:docMk/>
            <pc:sldMk cId="1596267416" sldId="260"/>
            <ac:spMk id="2" creationId="{14F1F512-9D3E-491E-E617-C17F0A2E56C8}"/>
          </ac:spMkLst>
        </pc:spChg>
      </pc:sldChg>
      <pc:sldChg chg="addSp delSp modSp new mod">
        <pc:chgData name="Luis Chambi Qquehue" userId="678166c37e811893" providerId="LiveId" clId="{2D70E9D8-8187-4F0F-AB21-4AA81F88B5E8}" dt="2025-02-14T03:42:23.352" v="150" actId="1076"/>
        <pc:sldMkLst>
          <pc:docMk/>
          <pc:sldMk cId="2724704050" sldId="261"/>
        </pc:sldMkLst>
        <pc:spChg chg="mod">
          <ac:chgData name="Luis Chambi Qquehue" userId="678166c37e811893" providerId="LiveId" clId="{2D70E9D8-8187-4F0F-AB21-4AA81F88B5E8}" dt="2025-02-14T03:40:55.084" v="135"/>
          <ac:spMkLst>
            <pc:docMk/>
            <pc:sldMk cId="2724704050" sldId="261"/>
            <ac:spMk id="3" creationId="{10AC34E8-965F-0F3C-B532-F13CBE29E68B}"/>
          </ac:spMkLst>
        </pc:spChg>
        <pc:picChg chg="add mod">
          <ac:chgData name="Luis Chambi Qquehue" userId="678166c37e811893" providerId="LiveId" clId="{2D70E9D8-8187-4F0F-AB21-4AA81F88B5E8}" dt="2025-02-14T03:42:23.352" v="150" actId="1076"/>
          <ac:picMkLst>
            <pc:docMk/>
            <pc:sldMk cId="2724704050" sldId="261"/>
            <ac:picMk id="4" creationId="{E4BED857-A364-5787-AA20-F75F0A3380B3}"/>
          </ac:picMkLst>
        </pc:picChg>
      </pc:sldChg>
      <pc:sldChg chg="modSp new mod">
        <pc:chgData name="Luis Chambi Qquehue" userId="678166c37e811893" providerId="LiveId" clId="{2D70E9D8-8187-4F0F-AB21-4AA81F88B5E8}" dt="2025-02-14T03:50:28.585" v="254" actId="1076"/>
        <pc:sldMkLst>
          <pc:docMk/>
          <pc:sldMk cId="2820263476" sldId="262"/>
        </pc:sldMkLst>
        <pc:spChg chg="mod">
          <ac:chgData name="Luis Chambi Qquehue" userId="678166c37e811893" providerId="LiveId" clId="{2D70E9D8-8187-4F0F-AB21-4AA81F88B5E8}" dt="2025-02-14T03:48:45.935" v="242" actId="122"/>
          <ac:spMkLst>
            <pc:docMk/>
            <pc:sldMk cId="2820263476" sldId="262"/>
            <ac:spMk id="2" creationId="{2B04937D-073D-BCF0-41EC-C02A37A9359A}"/>
          </ac:spMkLst>
        </pc:spChg>
      </pc:sldChg>
      <pc:sldChg chg="addSp delSp modSp add mod">
        <pc:chgData name="Luis Chambi Qquehue" userId="678166c37e811893" providerId="LiveId" clId="{2D70E9D8-8187-4F0F-AB21-4AA81F88B5E8}" dt="2025-02-14T04:17:23.527" v="307" actId="11529"/>
        <pc:sldMkLst>
          <pc:docMk/>
          <pc:sldMk cId="1255732003" sldId="263"/>
        </pc:sldMkLst>
      </pc:sldChg>
      <pc:sldChg chg="addSp modSp new mod">
        <pc:chgData name="Luis Chambi Qquehue" userId="678166c37e811893" providerId="LiveId" clId="{2D70E9D8-8187-4F0F-AB21-4AA81F88B5E8}" dt="2025-02-14T04:37:46.207" v="798" actId="123"/>
        <pc:sldMkLst>
          <pc:docMk/>
          <pc:sldMk cId="2683160837" sldId="264"/>
        </pc:sldMkLst>
        <pc:spChg chg="mod">
          <ac:chgData name="Luis Chambi Qquehue" userId="678166c37e811893" providerId="LiveId" clId="{2D70E9D8-8187-4F0F-AB21-4AA81F88B5E8}" dt="2025-02-14T04:36:37.515" v="794" actId="113"/>
          <ac:spMkLst>
            <pc:docMk/>
            <pc:sldMk cId="2683160837" sldId="264"/>
            <ac:spMk id="2" creationId="{D20F7EDD-5DB4-16FC-BB5F-954D5E7F4094}"/>
          </ac:spMkLst>
        </pc:spChg>
      </pc:sldChg>
      <pc:sldChg chg="add del">
        <pc:chgData name="Luis Chambi Qquehue" userId="678166c37e811893" providerId="LiveId" clId="{2D70E9D8-8187-4F0F-AB21-4AA81F88B5E8}" dt="2025-02-14T04:17:52.009" v="309" actId="47"/>
        <pc:sldMkLst>
          <pc:docMk/>
          <pc:sldMk cId="3480191625" sldId="264"/>
        </pc:sldMkLst>
      </pc:sldChg>
      <pc:sldChg chg="modSp new mod">
        <pc:chgData name="Luis Chambi Qquehue" userId="678166c37e811893" providerId="LiveId" clId="{2D70E9D8-8187-4F0F-AB21-4AA81F88B5E8}" dt="2025-02-14T04:23:58.402" v="464" actId="2710"/>
        <pc:sldMkLst>
          <pc:docMk/>
          <pc:sldMk cId="4144914349" sldId="265"/>
        </pc:sldMkLst>
        <pc:spChg chg="mod">
          <ac:chgData name="Luis Chambi Qquehue" userId="678166c37e811893" providerId="LiveId" clId="{2D70E9D8-8187-4F0F-AB21-4AA81F88B5E8}" dt="2025-02-14T04:23:04.891" v="441" actId="122"/>
          <ac:spMkLst>
            <pc:docMk/>
            <pc:sldMk cId="4144914349" sldId="265"/>
            <ac:spMk id="2" creationId="{CC98A6B2-180A-CAF9-00DA-F2259EBC8DF0}"/>
          </ac:spMkLst>
        </pc:spChg>
      </pc:sldChg>
      <pc:sldChg chg="addSp delSp modSp new mod">
        <pc:chgData name="Luis Chambi Qquehue" userId="678166c37e811893" providerId="LiveId" clId="{2D70E9D8-8187-4F0F-AB21-4AA81F88B5E8}" dt="2025-02-14T05:10:29.385" v="810" actId="14100"/>
        <pc:sldMkLst>
          <pc:docMk/>
          <pc:sldMk cId="3481083088" sldId="266"/>
        </pc:sldMkLst>
      </pc:sldChg>
    </pc:docChg>
  </pc:docChgLst>
  <pc:docChgLst>
    <pc:chgData name="Luis Felipe Garcia Salcedo" userId="76cf5a77d666fce8" providerId="LiveId" clId="{681E5201-23AE-4717-9CB2-3DE989DF64FC}"/>
    <pc:docChg chg="undo redo custSel delSld modSld">
      <pc:chgData name="Luis Felipe Garcia Salcedo" userId="76cf5a77d666fce8" providerId="LiveId" clId="{681E5201-23AE-4717-9CB2-3DE989DF64FC}" dt="2025-02-21T14:47:01.909" v="3218" actId="20577"/>
      <pc:docMkLst>
        <pc:docMk/>
      </pc:docMkLst>
      <pc:sldChg chg="addSp modSp mod setBg addAnim setClrOvrMap">
        <pc:chgData name="Luis Felipe Garcia Salcedo" userId="76cf5a77d666fce8" providerId="LiveId" clId="{681E5201-23AE-4717-9CB2-3DE989DF64FC}" dt="2025-02-21T13:31:50.156" v="1031"/>
        <pc:sldMkLst>
          <pc:docMk/>
          <pc:sldMk cId="1732634146" sldId="256"/>
        </pc:sldMkLst>
        <pc:spChg chg="mod">
          <ac:chgData name="Luis Felipe Garcia Salcedo" userId="76cf5a77d666fce8" providerId="LiveId" clId="{681E5201-23AE-4717-9CB2-3DE989DF64FC}" dt="2025-02-21T13:31:50.156" v="1030" actId="26606"/>
          <ac:spMkLst>
            <pc:docMk/>
            <pc:sldMk cId="1732634146" sldId="256"/>
            <ac:spMk id="2" creationId="{32FF5DC7-99B9-6688-81E5-6B5B3340D81B}"/>
          </ac:spMkLst>
        </pc:spChg>
        <pc:spChg chg="add">
          <ac:chgData name="Luis Felipe Garcia Salcedo" userId="76cf5a77d666fce8" providerId="LiveId" clId="{681E5201-23AE-4717-9CB2-3DE989DF64FC}" dt="2025-02-21T13:31:50.156" v="1030" actId="26606"/>
          <ac:spMkLst>
            <pc:docMk/>
            <pc:sldMk cId="1732634146" sldId="256"/>
            <ac:spMk id="12" creationId="{4F71A406-3CB7-4E4D-B434-24E6AA4F3997}"/>
          </ac:spMkLst>
        </pc:spChg>
        <pc:picChg chg="mod">
          <ac:chgData name="Luis Felipe Garcia Salcedo" userId="76cf5a77d666fce8" providerId="LiveId" clId="{681E5201-23AE-4717-9CB2-3DE989DF64FC}" dt="2025-02-21T13:31:50.156" v="1030" actId="26606"/>
          <ac:picMkLst>
            <pc:docMk/>
            <pc:sldMk cId="1732634146" sldId="256"/>
            <ac:picMk id="5" creationId="{F5E5F2F5-56CB-8CD1-63F2-32FE4E7CA0CF}"/>
          </ac:picMkLst>
        </pc:picChg>
        <pc:picChg chg="mod">
          <ac:chgData name="Luis Felipe Garcia Salcedo" userId="76cf5a77d666fce8" providerId="LiveId" clId="{681E5201-23AE-4717-9CB2-3DE989DF64FC}" dt="2025-02-21T13:31:50.156" v="1030" actId="26606"/>
          <ac:picMkLst>
            <pc:docMk/>
            <pc:sldMk cId="1732634146" sldId="256"/>
            <ac:picMk id="7" creationId="{099B6536-3D49-965E-E358-60DF5675191D}"/>
          </ac:picMkLst>
        </pc:picChg>
      </pc:sldChg>
      <pc:sldChg chg="addSp delSp modSp mod setBg setClrOvrMap">
        <pc:chgData name="Luis Felipe Garcia Salcedo" userId="76cf5a77d666fce8" providerId="LiveId" clId="{681E5201-23AE-4717-9CB2-3DE989DF64FC}" dt="2025-02-21T14:47:01.909" v="3218" actId="20577"/>
        <pc:sldMkLst>
          <pc:docMk/>
          <pc:sldMk cId="1163955323" sldId="257"/>
        </pc:sldMkLst>
        <pc:spChg chg="mod">
          <ac:chgData name="Luis Felipe Garcia Salcedo" userId="76cf5a77d666fce8" providerId="LiveId" clId="{681E5201-23AE-4717-9CB2-3DE989DF64FC}" dt="2025-02-21T14:29:27.973" v="3108" actId="20577"/>
          <ac:spMkLst>
            <pc:docMk/>
            <pc:sldMk cId="1163955323" sldId="257"/>
            <ac:spMk id="2" creationId="{2273ECDE-BC13-71D3-0448-9DF95172DD01}"/>
          </ac:spMkLst>
        </pc:spChg>
        <pc:spChg chg="add del mod">
          <ac:chgData name="Luis Felipe Garcia Salcedo" userId="76cf5a77d666fce8" providerId="LiveId" clId="{681E5201-23AE-4717-9CB2-3DE989DF64FC}" dt="2025-02-21T14:19:58.693" v="3063"/>
          <ac:spMkLst>
            <pc:docMk/>
            <pc:sldMk cId="1163955323" sldId="257"/>
            <ac:spMk id="4" creationId="{356E66BB-F7AB-AB2A-40B7-5530E8973DCF}"/>
          </ac:spMkLst>
        </pc:spChg>
        <pc:spChg chg="add mod">
          <ac:chgData name="Luis Felipe Garcia Salcedo" userId="76cf5a77d666fce8" providerId="LiveId" clId="{681E5201-23AE-4717-9CB2-3DE989DF64FC}" dt="2025-02-21T14:47:01.909" v="3218" actId="20577"/>
          <ac:spMkLst>
            <pc:docMk/>
            <pc:sldMk cId="1163955323" sldId="257"/>
            <ac:spMk id="5" creationId="{63A44C1C-2DE3-F66E-DE36-030C7DE04D56}"/>
          </ac:spMkLst>
        </pc:spChg>
        <pc:spChg chg="add">
          <ac:chgData name="Luis Felipe Garcia Salcedo" userId="76cf5a77d666fce8" providerId="LiveId" clId="{681E5201-23AE-4717-9CB2-3DE989DF64FC}" dt="2025-02-21T14:20:13.686" v="3066" actId="26606"/>
          <ac:spMkLst>
            <pc:docMk/>
            <pc:sldMk cId="1163955323" sldId="257"/>
            <ac:spMk id="10" creationId="{86C16C40-7C29-4ACC-B851-7E08E459B596}"/>
          </ac:spMkLst>
        </pc:spChg>
        <pc:grpChg chg="add">
          <ac:chgData name="Luis Felipe Garcia Salcedo" userId="76cf5a77d666fce8" providerId="LiveId" clId="{681E5201-23AE-4717-9CB2-3DE989DF64FC}" dt="2025-02-21T14:20:13.686" v="3066" actId="26606"/>
          <ac:grpSpMkLst>
            <pc:docMk/>
            <pc:sldMk cId="1163955323" sldId="257"/>
            <ac:grpSpMk id="12" creationId="{CDD733AE-DD5E-4C77-8BCD-72BF12A06BB1}"/>
          </ac:grpSpMkLst>
        </pc:grpChg>
        <pc:picChg chg="del">
          <ac:chgData name="Luis Felipe Garcia Salcedo" userId="76cf5a77d666fce8" providerId="LiveId" clId="{681E5201-23AE-4717-9CB2-3DE989DF64FC}" dt="2025-02-21T14:12:11.398" v="3042" actId="478"/>
          <ac:picMkLst>
            <pc:docMk/>
            <pc:sldMk cId="1163955323" sldId="257"/>
            <ac:picMk id="9" creationId="{4342D9DA-B6E6-D6E0-D205-2D303733A7DF}"/>
          </ac:picMkLst>
        </pc:picChg>
      </pc:sldChg>
      <pc:sldChg chg="addSp modSp mod setBg addAnim">
        <pc:chgData name="Luis Felipe Garcia Salcedo" userId="76cf5a77d666fce8" providerId="LiveId" clId="{681E5201-23AE-4717-9CB2-3DE989DF64FC}" dt="2025-02-21T13:25:06.086" v="576" actId="1076"/>
        <pc:sldMkLst>
          <pc:docMk/>
          <pc:sldMk cId="3087360303" sldId="258"/>
        </pc:sldMkLst>
        <pc:spChg chg="mod">
          <ac:chgData name="Luis Felipe Garcia Salcedo" userId="76cf5a77d666fce8" providerId="LiveId" clId="{681E5201-23AE-4717-9CB2-3DE989DF64FC}" dt="2025-02-21T13:19:28.810" v="359" actId="1076"/>
          <ac:spMkLst>
            <pc:docMk/>
            <pc:sldMk cId="3087360303" sldId="258"/>
            <ac:spMk id="2" creationId="{C2C7A912-D0EE-1112-D37B-5FB06F8902B8}"/>
          </ac:spMkLst>
        </pc:spChg>
        <pc:spChg chg="mod">
          <ac:chgData name="Luis Felipe Garcia Salcedo" userId="76cf5a77d666fce8" providerId="LiveId" clId="{681E5201-23AE-4717-9CB2-3DE989DF64FC}" dt="2025-02-21T13:25:06.086" v="576" actId="1076"/>
          <ac:spMkLst>
            <pc:docMk/>
            <pc:sldMk cId="3087360303" sldId="258"/>
            <ac:spMk id="3" creationId="{5F25F2B2-2E71-C3EC-32B1-33FF8B981B82}"/>
          </ac:spMkLst>
        </pc:spChg>
        <pc:grpChg chg="add">
          <ac:chgData name="Luis Felipe Garcia Salcedo" userId="76cf5a77d666fce8" providerId="LiveId" clId="{681E5201-23AE-4717-9CB2-3DE989DF64FC}" dt="2025-02-21T13:19:20.784" v="356" actId="26606"/>
          <ac:grpSpMkLst>
            <pc:docMk/>
            <pc:sldMk cId="3087360303" sldId="258"/>
            <ac:grpSpMk id="9" creationId="{88C9B83F-64CD-41C1-925F-A08801FFD0BD}"/>
          </ac:grpSpMkLst>
        </pc:grpChg>
        <pc:picChg chg="add">
          <ac:chgData name="Luis Felipe Garcia Salcedo" userId="76cf5a77d666fce8" providerId="LiveId" clId="{681E5201-23AE-4717-9CB2-3DE989DF64FC}" dt="2025-02-21T13:19:20.784" v="356" actId="26606"/>
          <ac:picMkLst>
            <pc:docMk/>
            <pc:sldMk cId="3087360303" sldId="258"/>
            <ac:picMk id="5" creationId="{DCB0DF14-B7DF-B3D0-D1DC-4DF96DA3AC09}"/>
          </ac:picMkLst>
        </pc:picChg>
      </pc:sldChg>
      <pc:sldChg chg="addSp delSp modSp mod">
        <pc:chgData name="Luis Felipe Garcia Salcedo" userId="76cf5a77d666fce8" providerId="LiveId" clId="{681E5201-23AE-4717-9CB2-3DE989DF64FC}" dt="2025-02-21T13:16:38" v="256" actId="1076"/>
        <pc:sldMkLst>
          <pc:docMk/>
          <pc:sldMk cId="1098022406" sldId="259"/>
        </pc:sldMkLst>
        <pc:spChg chg="mod">
          <ac:chgData name="Luis Felipe Garcia Salcedo" userId="76cf5a77d666fce8" providerId="LiveId" clId="{681E5201-23AE-4717-9CB2-3DE989DF64FC}" dt="2025-02-21T13:14:16.656" v="230" actId="20577"/>
          <ac:spMkLst>
            <pc:docMk/>
            <pc:sldMk cId="1098022406" sldId="259"/>
            <ac:spMk id="2" creationId="{FA631D7D-CCF6-DC30-D889-98E506652FA1}"/>
          </ac:spMkLst>
        </pc:spChg>
        <pc:spChg chg="del">
          <ac:chgData name="Luis Felipe Garcia Salcedo" userId="76cf5a77d666fce8" providerId="LiveId" clId="{681E5201-23AE-4717-9CB2-3DE989DF64FC}" dt="2025-02-21T13:14:28.530" v="231" actId="478"/>
          <ac:spMkLst>
            <pc:docMk/>
            <pc:sldMk cId="1098022406" sldId="259"/>
            <ac:spMk id="3" creationId="{1C494344-CFEF-2102-B8DE-A5CD42BD538A}"/>
          </ac:spMkLst>
        </pc:spChg>
        <pc:spChg chg="add del mod">
          <ac:chgData name="Luis Felipe Garcia Salcedo" userId="76cf5a77d666fce8" providerId="LiveId" clId="{681E5201-23AE-4717-9CB2-3DE989DF64FC}" dt="2025-02-21T13:14:30.260" v="232" actId="478"/>
          <ac:spMkLst>
            <pc:docMk/>
            <pc:sldMk cId="1098022406" sldId="259"/>
            <ac:spMk id="5" creationId="{AD4DEEDC-859F-1D14-A6B8-8D2B201A5E81}"/>
          </ac:spMkLst>
        </pc:spChg>
        <pc:picChg chg="add mod">
          <ac:chgData name="Luis Felipe Garcia Salcedo" userId="76cf5a77d666fce8" providerId="LiveId" clId="{681E5201-23AE-4717-9CB2-3DE989DF64FC}" dt="2025-02-21T13:16:38" v="256" actId="1076"/>
          <ac:picMkLst>
            <pc:docMk/>
            <pc:sldMk cId="1098022406" sldId="259"/>
            <ac:picMk id="7" creationId="{0E6D822B-455A-424A-1273-9F78B2F99E8A}"/>
          </ac:picMkLst>
        </pc:picChg>
        <pc:picChg chg="add mod">
          <ac:chgData name="Luis Felipe Garcia Salcedo" userId="76cf5a77d666fce8" providerId="LiveId" clId="{681E5201-23AE-4717-9CB2-3DE989DF64FC}" dt="2025-02-21T13:16:25.912" v="253" actId="14100"/>
          <ac:picMkLst>
            <pc:docMk/>
            <pc:sldMk cId="1098022406" sldId="259"/>
            <ac:picMk id="9" creationId="{215B5AE2-F62F-ED28-6271-3DC697592609}"/>
          </ac:picMkLst>
        </pc:picChg>
      </pc:sldChg>
      <pc:sldChg chg="addSp delSp modSp mod setBg">
        <pc:chgData name="Luis Felipe Garcia Salcedo" userId="76cf5a77d666fce8" providerId="LiveId" clId="{681E5201-23AE-4717-9CB2-3DE989DF64FC}" dt="2025-02-21T14:42:28.887" v="3190" actId="20577"/>
        <pc:sldMkLst>
          <pc:docMk/>
          <pc:sldMk cId="1596267416" sldId="260"/>
        </pc:sldMkLst>
        <pc:spChg chg="mod">
          <ac:chgData name="Luis Felipe Garcia Salcedo" userId="76cf5a77d666fce8" providerId="LiveId" clId="{681E5201-23AE-4717-9CB2-3DE989DF64FC}" dt="2025-02-21T14:17:32.306" v="3057" actId="26606"/>
          <ac:spMkLst>
            <pc:docMk/>
            <pc:sldMk cId="1596267416" sldId="260"/>
            <ac:spMk id="2" creationId="{14F1F512-9D3E-491E-E617-C17F0A2E56C8}"/>
          </ac:spMkLst>
        </pc:spChg>
        <pc:spChg chg="add del mod">
          <ac:chgData name="Luis Felipe Garcia Salcedo" userId="76cf5a77d666fce8" providerId="LiveId" clId="{681E5201-23AE-4717-9CB2-3DE989DF64FC}" dt="2025-02-21T13:53:56.180" v="2131" actId="478"/>
          <ac:spMkLst>
            <pc:docMk/>
            <pc:sldMk cId="1596267416" sldId="260"/>
            <ac:spMk id="4" creationId="{7A0572F0-EF69-CC9C-B5CB-281540321CB5}"/>
          </ac:spMkLst>
        </pc:spChg>
        <pc:spChg chg="add mod">
          <ac:chgData name="Luis Felipe Garcia Salcedo" userId="76cf5a77d666fce8" providerId="LiveId" clId="{681E5201-23AE-4717-9CB2-3DE989DF64FC}" dt="2025-02-21T14:42:28.887" v="3190" actId="20577"/>
          <ac:spMkLst>
            <pc:docMk/>
            <pc:sldMk cId="1596267416" sldId="260"/>
            <ac:spMk id="5" creationId="{B11DC8DB-A4F5-3F8F-3E6A-D5426BD5291E}"/>
          </ac:spMkLst>
        </pc:spChg>
        <pc:spChg chg="add">
          <ac:chgData name="Luis Felipe Garcia Salcedo" userId="76cf5a77d666fce8" providerId="LiveId" clId="{681E5201-23AE-4717-9CB2-3DE989DF64FC}" dt="2025-02-21T14:17:32.306" v="3057" actId="26606"/>
          <ac:spMkLst>
            <pc:docMk/>
            <pc:sldMk cId="1596267416" sldId="260"/>
            <ac:spMk id="11" creationId="{518E5A25-92C5-4F27-8E26-0AAAB0CDC85E}"/>
          </ac:spMkLst>
        </pc:spChg>
        <pc:picChg chg="add">
          <ac:chgData name="Luis Felipe Garcia Salcedo" userId="76cf5a77d666fce8" providerId="LiveId" clId="{681E5201-23AE-4717-9CB2-3DE989DF64FC}" dt="2025-02-21T14:17:32.306" v="3057" actId="26606"/>
          <ac:picMkLst>
            <pc:docMk/>
            <pc:sldMk cId="1596267416" sldId="260"/>
            <ac:picMk id="7" creationId="{A9DEB360-3045-E7DF-0BF4-4976E0DACF97}"/>
          </ac:picMkLst>
        </pc:picChg>
        <pc:picChg chg="del">
          <ac:chgData name="Luis Felipe Garcia Salcedo" userId="76cf5a77d666fce8" providerId="LiveId" clId="{681E5201-23AE-4717-9CB2-3DE989DF64FC}" dt="2025-02-21T13:53:54.931" v="2129" actId="478"/>
          <ac:picMkLst>
            <pc:docMk/>
            <pc:sldMk cId="1596267416" sldId="260"/>
            <ac:picMk id="9" creationId="{7D827BD5-993A-C7BC-5508-669ABD0CF993}"/>
          </ac:picMkLst>
        </pc:picChg>
        <pc:picChg chg="del">
          <ac:chgData name="Luis Felipe Garcia Salcedo" userId="76cf5a77d666fce8" providerId="LiveId" clId="{681E5201-23AE-4717-9CB2-3DE989DF64FC}" dt="2025-02-21T13:53:55.473" v="2130" actId="478"/>
          <ac:picMkLst>
            <pc:docMk/>
            <pc:sldMk cId="1596267416" sldId="260"/>
            <ac:picMk id="10" creationId="{CD741446-8748-FB81-0662-37649AA9534C}"/>
          </ac:picMkLst>
        </pc:picChg>
        <pc:cxnChg chg="del">
          <ac:chgData name="Luis Felipe Garcia Salcedo" userId="76cf5a77d666fce8" providerId="LiveId" clId="{681E5201-23AE-4717-9CB2-3DE989DF64FC}" dt="2025-02-21T13:53:59.498" v="2132" actId="478"/>
          <ac:cxnSpMkLst>
            <pc:docMk/>
            <pc:sldMk cId="1596267416" sldId="260"/>
            <ac:cxnSpMk id="12" creationId="{9A0CB175-58D0-381B-DD96-59CF05AFE56A}"/>
          </ac:cxnSpMkLst>
        </pc:cxnChg>
      </pc:sldChg>
      <pc:sldChg chg="addSp modSp mod setBg setClrOvrMap">
        <pc:chgData name="Luis Felipe Garcia Salcedo" userId="76cf5a77d666fce8" providerId="LiveId" clId="{681E5201-23AE-4717-9CB2-3DE989DF64FC}" dt="2025-02-21T14:24:29.838" v="3104" actId="20577"/>
        <pc:sldMkLst>
          <pc:docMk/>
          <pc:sldMk cId="2724704050" sldId="261"/>
        </pc:sldMkLst>
        <pc:spChg chg="add mod ord">
          <ac:chgData name="Luis Felipe Garcia Salcedo" userId="76cf5a77d666fce8" providerId="LiveId" clId="{681E5201-23AE-4717-9CB2-3DE989DF64FC}" dt="2025-02-21T14:23:36.558" v="3094" actId="20577"/>
          <ac:spMkLst>
            <pc:docMk/>
            <pc:sldMk cId="2724704050" sldId="261"/>
            <ac:spMk id="2" creationId="{93891DE2-5B36-536A-426C-2ECFF99A0151}"/>
          </ac:spMkLst>
        </pc:spChg>
        <pc:spChg chg="mod">
          <ac:chgData name="Luis Felipe Garcia Salcedo" userId="76cf5a77d666fce8" providerId="LiveId" clId="{681E5201-23AE-4717-9CB2-3DE989DF64FC}" dt="2025-02-21T14:24:29.838" v="3104" actId="20577"/>
          <ac:spMkLst>
            <pc:docMk/>
            <pc:sldMk cId="2724704050" sldId="261"/>
            <ac:spMk id="3" creationId="{10AC34E8-965F-0F3C-B532-F13CBE29E68B}"/>
          </ac:spMkLst>
        </pc:spChg>
        <pc:spChg chg="add">
          <ac:chgData name="Luis Felipe Garcia Salcedo" userId="76cf5a77d666fce8" providerId="LiveId" clId="{681E5201-23AE-4717-9CB2-3DE989DF64FC}" dt="2025-02-21T13:32:16.084" v="1032" actId="26606"/>
          <ac:spMkLst>
            <pc:docMk/>
            <pc:sldMk cId="2724704050" sldId="261"/>
            <ac:spMk id="9" creationId="{3BCB5F6A-9EB0-40B0-9D13-3023E9A20508}"/>
          </ac:spMkLst>
        </pc:spChg>
        <pc:picChg chg="mod">
          <ac:chgData name="Luis Felipe Garcia Salcedo" userId="76cf5a77d666fce8" providerId="LiveId" clId="{681E5201-23AE-4717-9CB2-3DE989DF64FC}" dt="2025-02-21T13:32:16.084" v="1032" actId="26606"/>
          <ac:picMkLst>
            <pc:docMk/>
            <pc:sldMk cId="2724704050" sldId="261"/>
            <ac:picMk id="4" creationId="{E4BED857-A364-5787-AA20-F75F0A3380B3}"/>
          </ac:picMkLst>
        </pc:picChg>
      </pc:sldChg>
      <pc:sldChg chg="addSp delSp modSp mod setBg addAnim setClrOvrMap">
        <pc:chgData name="Luis Felipe Garcia Salcedo" userId="76cf5a77d666fce8" providerId="LiveId" clId="{681E5201-23AE-4717-9CB2-3DE989DF64FC}" dt="2025-02-21T13:35:34.864" v="1039" actId="120"/>
        <pc:sldMkLst>
          <pc:docMk/>
          <pc:sldMk cId="2820263476" sldId="262"/>
        </pc:sldMkLst>
        <pc:spChg chg="mod">
          <ac:chgData name="Luis Felipe Garcia Salcedo" userId="76cf5a77d666fce8" providerId="LiveId" clId="{681E5201-23AE-4717-9CB2-3DE989DF64FC}" dt="2025-02-21T13:35:34.864" v="1039" actId="120"/>
          <ac:spMkLst>
            <pc:docMk/>
            <pc:sldMk cId="2820263476" sldId="262"/>
            <ac:spMk id="2" creationId="{2B04937D-073D-BCF0-41EC-C02A37A9359A}"/>
          </ac:spMkLst>
        </pc:spChg>
        <pc:spChg chg="del">
          <ac:chgData name="Luis Felipe Garcia Salcedo" userId="76cf5a77d666fce8" providerId="LiveId" clId="{681E5201-23AE-4717-9CB2-3DE989DF64FC}" dt="2025-02-21T13:35:04.574" v="1033" actId="478"/>
          <ac:spMkLst>
            <pc:docMk/>
            <pc:sldMk cId="2820263476" sldId="262"/>
            <ac:spMk id="3" creationId="{4B69A4EB-F767-BE9F-E15E-91434D7D9F7D}"/>
          </ac:spMkLst>
        </pc:spChg>
        <pc:spChg chg="add del mod">
          <ac:chgData name="Luis Felipe Garcia Salcedo" userId="76cf5a77d666fce8" providerId="LiveId" clId="{681E5201-23AE-4717-9CB2-3DE989DF64FC}" dt="2025-02-21T13:35:06.597" v="1034" actId="478"/>
          <ac:spMkLst>
            <pc:docMk/>
            <pc:sldMk cId="2820263476" sldId="262"/>
            <ac:spMk id="5" creationId="{CD9784E0-46AF-1AB3-2279-ED9A0792E307}"/>
          </ac:spMkLst>
        </pc:spChg>
        <pc:spChg chg="add">
          <ac:chgData name="Luis Felipe Garcia Salcedo" userId="76cf5a77d666fce8" providerId="LiveId" clId="{681E5201-23AE-4717-9CB2-3DE989DF64FC}" dt="2025-02-21T13:35:29.897" v="1037" actId="26606"/>
          <ac:spMkLst>
            <pc:docMk/>
            <pc:sldMk cId="2820263476" sldId="262"/>
            <ac:spMk id="19" creationId="{27577DEC-D9A5-404D-9789-702F4319BEC8}"/>
          </ac:spMkLst>
        </pc:spChg>
        <pc:grpChg chg="add">
          <ac:chgData name="Luis Felipe Garcia Salcedo" userId="76cf5a77d666fce8" providerId="LiveId" clId="{681E5201-23AE-4717-9CB2-3DE989DF64FC}" dt="2025-02-21T13:35:29.897" v="1037" actId="26606"/>
          <ac:grpSpMkLst>
            <pc:docMk/>
            <pc:sldMk cId="2820263476" sldId="262"/>
            <ac:grpSpMk id="7" creationId="{28460BD8-AE3F-4AC9-9D0B-717052AA5D3A}"/>
          </ac:grpSpMkLst>
        </pc:grpChg>
        <pc:grpChg chg="add">
          <ac:chgData name="Luis Felipe Garcia Salcedo" userId="76cf5a77d666fce8" providerId="LiveId" clId="{681E5201-23AE-4717-9CB2-3DE989DF64FC}" dt="2025-02-21T13:35:29.897" v="1037" actId="26606"/>
          <ac:grpSpMkLst>
            <pc:docMk/>
            <pc:sldMk cId="2820263476" sldId="262"/>
            <ac:grpSpMk id="21" creationId="{CEEA9366-CEA8-4F23-B065-4337F0D836FE}"/>
          </ac:grpSpMkLst>
        </pc:grpChg>
      </pc:sldChg>
      <pc:sldChg chg="addSp delSp modSp mod setBg setClrOvrMap">
        <pc:chgData name="Luis Felipe Garcia Salcedo" userId="76cf5a77d666fce8" providerId="LiveId" clId="{681E5201-23AE-4717-9CB2-3DE989DF64FC}" dt="2025-02-21T14:41:59.801" v="3182" actId="20577"/>
        <pc:sldMkLst>
          <pc:docMk/>
          <pc:sldMk cId="1255732003" sldId="263"/>
        </pc:sldMkLst>
        <pc:spChg chg="mod">
          <ac:chgData name="Luis Felipe Garcia Salcedo" userId="76cf5a77d666fce8" providerId="LiveId" clId="{681E5201-23AE-4717-9CB2-3DE989DF64FC}" dt="2025-02-21T14:14:24.929" v="3047" actId="26606"/>
          <ac:spMkLst>
            <pc:docMk/>
            <pc:sldMk cId="1255732003" sldId="263"/>
            <ac:spMk id="2" creationId="{14F1F512-9D3E-491E-E617-C17F0A2E56C8}"/>
          </ac:spMkLst>
        </pc:spChg>
        <pc:spChg chg="add del mod">
          <ac:chgData name="Luis Felipe Garcia Salcedo" userId="76cf5a77d666fce8" providerId="LiveId" clId="{681E5201-23AE-4717-9CB2-3DE989DF64FC}" dt="2025-02-21T13:36:04.798" v="1041" actId="478"/>
          <ac:spMkLst>
            <pc:docMk/>
            <pc:sldMk cId="1255732003" sldId="263"/>
            <ac:spMk id="4" creationId="{22E424EC-C43F-428F-A556-3D0BDABC34D9}"/>
          </ac:spMkLst>
        </pc:spChg>
        <pc:spChg chg="add mod">
          <ac:chgData name="Luis Felipe Garcia Salcedo" userId="76cf5a77d666fce8" providerId="LiveId" clId="{681E5201-23AE-4717-9CB2-3DE989DF64FC}" dt="2025-02-21T14:41:59.801" v="3182" actId="20577"/>
          <ac:spMkLst>
            <pc:docMk/>
            <pc:sldMk cId="1255732003" sldId="263"/>
            <ac:spMk id="5" creationId="{E6B7A3BC-DC74-303F-784B-2107917C7103}"/>
          </ac:spMkLst>
        </pc:spChg>
        <pc:spChg chg="add">
          <ac:chgData name="Luis Felipe Garcia Salcedo" userId="76cf5a77d666fce8" providerId="LiveId" clId="{681E5201-23AE-4717-9CB2-3DE989DF64FC}" dt="2025-02-21T14:14:24.929" v="3047" actId="26606"/>
          <ac:spMkLst>
            <pc:docMk/>
            <pc:sldMk cId="1255732003" sldId="263"/>
            <ac:spMk id="11" creationId="{3BCB5F6A-9EB0-40B0-9D13-3023E9A20508}"/>
          </ac:spMkLst>
        </pc:spChg>
        <pc:picChg chg="add">
          <ac:chgData name="Luis Felipe Garcia Salcedo" userId="76cf5a77d666fce8" providerId="LiveId" clId="{681E5201-23AE-4717-9CB2-3DE989DF64FC}" dt="2025-02-21T14:14:24.929" v="3047" actId="26606"/>
          <ac:picMkLst>
            <pc:docMk/>
            <pc:sldMk cId="1255732003" sldId="263"/>
            <ac:picMk id="7" creationId="{9571C076-4F38-A8DE-15BF-278B152D0D9F}"/>
          </ac:picMkLst>
        </pc:picChg>
        <pc:picChg chg="del">
          <ac:chgData name="Luis Felipe Garcia Salcedo" userId="76cf5a77d666fce8" providerId="LiveId" clId="{681E5201-23AE-4717-9CB2-3DE989DF64FC}" dt="2025-02-21T13:36:03.009" v="1040" actId="478"/>
          <ac:picMkLst>
            <pc:docMk/>
            <pc:sldMk cId="1255732003" sldId="263"/>
            <ac:picMk id="8" creationId="{59818205-6637-6666-8B8F-1E27D72BE260}"/>
          </ac:picMkLst>
        </pc:picChg>
        <pc:cxnChg chg="del">
          <ac:chgData name="Luis Felipe Garcia Salcedo" userId="76cf5a77d666fce8" providerId="LiveId" clId="{681E5201-23AE-4717-9CB2-3DE989DF64FC}" dt="2025-02-21T13:36:05.602" v="1042" actId="478"/>
          <ac:cxnSpMkLst>
            <pc:docMk/>
            <pc:sldMk cId="1255732003" sldId="263"/>
            <ac:cxnSpMk id="10" creationId="{418047A2-3B5E-A034-1EE6-79A76C9487D2}"/>
          </ac:cxnSpMkLst>
        </pc:cxnChg>
      </pc:sldChg>
      <pc:sldChg chg="addSp delSp modSp mod setBg setClrOvrMap">
        <pc:chgData name="Luis Felipe Garcia Salcedo" userId="76cf5a77d666fce8" providerId="LiveId" clId="{681E5201-23AE-4717-9CB2-3DE989DF64FC}" dt="2025-02-21T14:22:41.777" v="3093" actId="26606"/>
        <pc:sldMkLst>
          <pc:docMk/>
          <pc:sldMk cId="2683160837" sldId="264"/>
        </pc:sldMkLst>
        <pc:spChg chg="mod">
          <ac:chgData name="Luis Felipe Garcia Salcedo" userId="76cf5a77d666fce8" providerId="LiveId" clId="{681E5201-23AE-4717-9CB2-3DE989DF64FC}" dt="2025-02-21T14:22:41.777" v="3093" actId="26606"/>
          <ac:spMkLst>
            <pc:docMk/>
            <pc:sldMk cId="2683160837" sldId="264"/>
            <ac:spMk id="2" creationId="{D20F7EDD-5DB4-16FC-BB5F-954D5E7F4094}"/>
          </ac:spMkLst>
        </pc:spChg>
        <pc:spChg chg="del">
          <ac:chgData name="Luis Felipe Garcia Salcedo" userId="76cf5a77d666fce8" providerId="LiveId" clId="{681E5201-23AE-4717-9CB2-3DE989DF64FC}" dt="2025-02-21T14:21:02.753" v="3068" actId="478"/>
          <ac:spMkLst>
            <pc:docMk/>
            <pc:sldMk cId="2683160837" sldId="264"/>
            <ac:spMk id="3" creationId="{739A3F54-9D8E-8501-4070-AA015EE8EAAF}"/>
          </ac:spMkLst>
        </pc:spChg>
        <pc:spChg chg="add del mod">
          <ac:chgData name="Luis Felipe Garcia Salcedo" userId="76cf5a77d666fce8" providerId="LiveId" clId="{681E5201-23AE-4717-9CB2-3DE989DF64FC}" dt="2025-02-21T14:21:04.480" v="3069" actId="478"/>
          <ac:spMkLst>
            <pc:docMk/>
            <pc:sldMk cId="2683160837" sldId="264"/>
            <ac:spMk id="5" creationId="{80F18B90-5C15-7B7E-F477-2B374F203BD1}"/>
          </ac:spMkLst>
        </pc:spChg>
        <pc:spChg chg="add mod">
          <ac:chgData name="Luis Felipe Garcia Salcedo" userId="76cf5a77d666fce8" providerId="LiveId" clId="{681E5201-23AE-4717-9CB2-3DE989DF64FC}" dt="2025-02-21T14:22:41.777" v="3093" actId="26606"/>
          <ac:spMkLst>
            <pc:docMk/>
            <pc:sldMk cId="2683160837" sldId="264"/>
            <ac:spMk id="6" creationId="{0DC1DED9-C416-3642-65AE-5158DC93B713}"/>
          </ac:spMkLst>
        </pc:spChg>
        <pc:spChg chg="add">
          <ac:chgData name="Luis Felipe Garcia Salcedo" userId="76cf5a77d666fce8" providerId="LiveId" clId="{681E5201-23AE-4717-9CB2-3DE989DF64FC}" dt="2025-02-21T14:22:41.777" v="3093" actId="26606"/>
          <ac:spMkLst>
            <pc:docMk/>
            <pc:sldMk cId="2683160837" sldId="264"/>
            <ac:spMk id="11" creationId="{86C16C40-7C29-4ACC-B851-7E08E459B596}"/>
          </ac:spMkLst>
        </pc:spChg>
        <pc:grpChg chg="add">
          <ac:chgData name="Luis Felipe Garcia Salcedo" userId="76cf5a77d666fce8" providerId="LiveId" clId="{681E5201-23AE-4717-9CB2-3DE989DF64FC}" dt="2025-02-21T14:22:41.777" v="3093" actId="26606"/>
          <ac:grpSpMkLst>
            <pc:docMk/>
            <pc:sldMk cId="2683160837" sldId="264"/>
            <ac:grpSpMk id="13" creationId="{CDD733AE-DD5E-4C77-8BCD-72BF12A06BB1}"/>
          </ac:grpSpMkLst>
        </pc:grpChg>
      </pc:sldChg>
      <pc:sldChg chg="addSp delSp modSp mod setBg setClrOvrMap">
        <pc:chgData name="Luis Felipe Garcia Salcedo" userId="76cf5a77d666fce8" providerId="LiveId" clId="{681E5201-23AE-4717-9CB2-3DE989DF64FC}" dt="2025-02-21T13:31:18.795" v="1029"/>
        <pc:sldMkLst>
          <pc:docMk/>
          <pc:sldMk cId="4144914349" sldId="265"/>
        </pc:sldMkLst>
        <pc:spChg chg="mod">
          <ac:chgData name="Luis Felipe Garcia Salcedo" userId="76cf5a77d666fce8" providerId="LiveId" clId="{681E5201-23AE-4717-9CB2-3DE989DF64FC}" dt="2025-02-21T13:27:47.798" v="607" actId="26606"/>
          <ac:spMkLst>
            <pc:docMk/>
            <pc:sldMk cId="4144914349" sldId="265"/>
            <ac:spMk id="2" creationId="{CC98A6B2-180A-CAF9-00DA-F2259EBC8DF0}"/>
          </ac:spMkLst>
        </pc:spChg>
        <pc:spChg chg="add del">
          <ac:chgData name="Luis Felipe Garcia Salcedo" userId="76cf5a77d666fce8" providerId="LiveId" clId="{681E5201-23AE-4717-9CB2-3DE989DF64FC}" dt="2025-02-21T13:27:47.798" v="607" actId="26606"/>
          <ac:spMkLst>
            <pc:docMk/>
            <pc:sldMk cId="4144914349" sldId="265"/>
            <ac:spMk id="3" creationId="{872699E0-D227-F21A-8A63-9D0C4BE3CED9}"/>
          </ac:spMkLst>
        </pc:spChg>
        <pc:spChg chg="add del">
          <ac:chgData name="Luis Felipe Garcia Salcedo" userId="76cf5a77d666fce8" providerId="LiveId" clId="{681E5201-23AE-4717-9CB2-3DE989DF64FC}" dt="2025-02-21T13:27:40.606" v="604" actId="26606"/>
          <ac:spMkLst>
            <pc:docMk/>
            <pc:sldMk cId="4144914349" sldId="265"/>
            <ac:spMk id="9" creationId="{9F4444CE-BC8D-4D61-B303-4C05614E62AB}"/>
          </ac:spMkLst>
        </pc:spChg>
        <pc:spChg chg="add">
          <ac:chgData name="Luis Felipe Garcia Salcedo" userId="76cf5a77d666fce8" providerId="LiveId" clId="{681E5201-23AE-4717-9CB2-3DE989DF64FC}" dt="2025-02-21T13:27:47.798" v="607" actId="26606"/>
          <ac:spMkLst>
            <pc:docMk/>
            <pc:sldMk cId="4144914349" sldId="265"/>
            <ac:spMk id="10" creationId="{D6320AF9-619A-4175-865B-5663E1AEF4C5}"/>
          </ac:spMkLst>
        </pc:spChg>
        <pc:spChg chg="add del">
          <ac:chgData name="Luis Felipe Garcia Salcedo" userId="76cf5a77d666fce8" providerId="LiveId" clId="{681E5201-23AE-4717-9CB2-3DE989DF64FC}" dt="2025-02-21T13:27:40.606" v="604" actId="26606"/>
          <ac:spMkLst>
            <pc:docMk/>
            <pc:sldMk cId="4144914349" sldId="265"/>
            <ac:spMk id="11" creationId="{73772B81-181F-48B7-8826-4D9686D15DF5}"/>
          </ac:spMkLst>
        </pc:spChg>
        <pc:spChg chg="add del">
          <ac:chgData name="Luis Felipe Garcia Salcedo" userId="76cf5a77d666fce8" providerId="LiveId" clId="{681E5201-23AE-4717-9CB2-3DE989DF64FC}" dt="2025-02-21T13:27:40.606" v="604" actId="26606"/>
          <ac:spMkLst>
            <pc:docMk/>
            <pc:sldMk cId="4144914349" sldId="265"/>
            <ac:spMk id="13" creationId="{B2205F6E-03C6-4E92-877C-E2482F6599AA}"/>
          </ac:spMkLst>
        </pc:spChg>
        <pc:spChg chg="add del">
          <ac:chgData name="Luis Felipe Garcia Salcedo" userId="76cf5a77d666fce8" providerId="LiveId" clId="{681E5201-23AE-4717-9CB2-3DE989DF64FC}" dt="2025-02-21T13:27:47.787" v="606" actId="26606"/>
          <ac:spMkLst>
            <pc:docMk/>
            <pc:sldMk cId="4144914349" sldId="265"/>
            <ac:spMk id="15" creationId="{872699E0-D227-F21A-8A63-9D0C4BE3CED9}"/>
          </ac:spMkLst>
        </pc:spChg>
        <pc:spChg chg="add">
          <ac:chgData name="Luis Felipe Garcia Salcedo" userId="76cf5a77d666fce8" providerId="LiveId" clId="{681E5201-23AE-4717-9CB2-3DE989DF64FC}" dt="2025-02-21T13:27:47.798" v="607" actId="26606"/>
          <ac:spMkLst>
            <pc:docMk/>
            <pc:sldMk cId="4144914349" sldId="265"/>
            <ac:spMk id="17" creationId="{A65AC7D1-EAA9-48F5-B509-60A7F50BF703}"/>
          </ac:spMkLst>
        </pc:spChg>
        <pc:spChg chg="add">
          <ac:chgData name="Luis Felipe Garcia Salcedo" userId="76cf5a77d666fce8" providerId="LiveId" clId="{681E5201-23AE-4717-9CB2-3DE989DF64FC}" dt="2025-02-21T13:27:47.798" v="607" actId="26606"/>
          <ac:spMkLst>
            <pc:docMk/>
            <pc:sldMk cId="4144914349" sldId="265"/>
            <ac:spMk id="18" creationId="{166F75A4-C475-4941-8EE2-B80A06A2C1BB}"/>
          </ac:spMkLst>
        </pc:spChg>
        <pc:spChg chg="add mod">
          <ac:chgData name="Luis Felipe Garcia Salcedo" userId="76cf5a77d666fce8" providerId="LiveId" clId="{681E5201-23AE-4717-9CB2-3DE989DF64FC}" dt="2025-02-21T13:31:18.795" v="1029"/>
          <ac:spMkLst>
            <pc:docMk/>
            <pc:sldMk cId="4144914349" sldId="265"/>
            <ac:spMk id="19" creationId="{872699E0-D227-F21A-8A63-9D0C4BE3CED9}"/>
          </ac:spMkLst>
        </pc:spChg>
        <pc:spChg chg="add">
          <ac:chgData name="Luis Felipe Garcia Salcedo" userId="76cf5a77d666fce8" providerId="LiveId" clId="{681E5201-23AE-4717-9CB2-3DE989DF64FC}" dt="2025-02-21T13:27:47.798" v="607" actId="26606"/>
          <ac:spMkLst>
            <pc:docMk/>
            <pc:sldMk cId="4144914349" sldId="265"/>
            <ac:spMk id="20" creationId="{A032553A-72E8-4B0D-8405-FF9771C9AF05}"/>
          </ac:spMkLst>
        </pc:spChg>
        <pc:spChg chg="add">
          <ac:chgData name="Luis Felipe Garcia Salcedo" userId="76cf5a77d666fce8" providerId="LiveId" clId="{681E5201-23AE-4717-9CB2-3DE989DF64FC}" dt="2025-02-21T13:27:47.798" v="607" actId="26606"/>
          <ac:spMkLst>
            <pc:docMk/>
            <pc:sldMk cId="4144914349" sldId="265"/>
            <ac:spMk id="22" creationId="{765800AC-C3B9-498E-87BC-29FAE4C76B21}"/>
          </ac:spMkLst>
        </pc:spChg>
        <pc:spChg chg="add">
          <ac:chgData name="Luis Felipe Garcia Salcedo" userId="76cf5a77d666fce8" providerId="LiveId" clId="{681E5201-23AE-4717-9CB2-3DE989DF64FC}" dt="2025-02-21T13:27:47.798" v="607" actId="26606"/>
          <ac:spMkLst>
            <pc:docMk/>
            <pc:sldMk cId="4144914349" sldId="265"/>
            <ac:spMk id="24" creationId="{1F9D6ACB-2FF4-49F9-978A-E0D5327FC635}"/>
          </ac:spMkLst>
        </pc:spChg>
        <pc:spChg chg="add">
          <ac:chgData name="Luis Felipe Garcia Salcedo" userId="76cf5a77d666fce8" providerId="LiveId" clId="{681E5201-23AE-4717-9CB2-3DE989DF64FC}" dt="2025-02-21T13:27:47.798" v="607" actId="26606"/>
          <ac:spMkLst>
            <pc:docMk/>
            <pc:sldMk cId="4144914349" sldId="265"/>
            <ac:spMk id="26" creationId="{142BFA2A-77A0-4F60-A32A-685681C84889}"/>
          </ac:spMkLst>
        </pc:spChg>
        <pc:graphicFrameChg chg="add del">
          <ac:chgData name="Luis Felipe Garcia Salcedo" userId="76cf5a77d666fce8" providerId="LiveId" clId="{681E5201-23AE-4717-9CB2-3DE989DF64FC}" dt="2025-02-21T13:27:40.606" v="604" actId="26606"/>
          <ac:graphicFrameMkLst>
            <pc:docMk/>
            <pc:sldMk cId="4144914349" sldId="265"/>
            <ac:graphicFrameMk id="5" creationId="{6A43C898-1CF9-13F7-87B2-CD2E8323B759}"/>
          </ac:graphicFrameMkLst>
        </pc:graphicFrameChg>
        <pc:cxnChg chg="add del">
          <ac:chgData name="Luis Felipe Garcia Salcedo" userId="76cf5a77d666fce8" providerId="LiveId" clId="{681E5201-23AE-4717-9CB2-3DE989DF64FC}" dt="2025-02-21T13:27:47.787" v="606" actId="26606"/>
          <ac:cxnSpMkLst>
            <pc:docMk/>
            <pc:sldMk cId="4144914349" sldId="265"/>
            <ac:cxnSpMk id="8" creationId="{0B5F7E3B-C5F1-40E0-A491-558BAFBC1127}"/>
          </ac:cxnSpMkLst>
        </pc:cxnChg>
      </pc:sldChg>
      <pc:sldChg chg="del">
        <pc:chgData name="Luis Felipe Garcia Salcedo" userId="76cf5a77d666fce8" providerId="LiveId" clId="{681E5201-23AE-4717-9CB2-3DE989DF64FC}" dt="2025-02-21T14:21:15.454" v="3072" actId="2696"/>
        <pc:sldMkLst>
          <pc:docMk/>
          <pc:sldMk cId="3481083088"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8954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65082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772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184614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1319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161674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57529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0635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0822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140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565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952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9826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310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053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211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763452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F5DC7-99B9-6688-81E5-6B5B3340D81B}"/>
              </a:ext>
            </a:extLst>
          </p:cNvPr>
          <p:cNvSpPr>
            <a:spLocks noGrp="1"/>
          </p:cNvSpPr>
          <p:nvPr>
            <p:ph type="ctrTitle"/>
          </p:nvPr>
        </p:nvSpPr>
        <p:spPr>
          <a:xfrm>
            <a:off x="609601" y="4385066"/>
            <a:ext cx="10923638" cy="1317643"/>
          </a:xfrm>
        </p:spPr>
        <p:txBody>
          <a:bodyPr>
            <a:normAutofit/>
          </a:bodyPr>
          <a:lstStyle/>
          <a:p>
            <a:pPr algn="l"/>
            <a:r>
              <a:rPr lang="es-PE" b="1"/>
              <a:t>UNA VISIÓN ESTRATÉGICA</a:t>
            </a:r>
          </a:p>
        </p:txBody>
      </p:sp>
      <p:sp>
        <p:nvSpPr>
          <p:cNvPr id="12" name="Rectangle 11">
            <a:extLst>
              <a:ext uri="{FF2B5EF4-FFF2-40B4-BE49-F238E27FC236}">
                <a16:creationId xmlns:a16="http://schemas.microsoft.com/office/drawing/2014/main" id="{4F71A406-3CB7-4E4D-B434-24E6AA4F3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1772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Imagen 4" descr="Logotipo, nombre de la empresa&#10;&#10;Descripción generada automáticamente">
            <a:extLst>
              <a:ext uri="{FF2B5EF4-FFF2-40B4-BE49-F238E27FC236}">
                <a16:creationId xmlns:a16="http://schemas.microsoft.com/office/drawing/2014/main" id="{F5E5F2F5-56CB-8CD1-63F2-32FE4E7CA0CF}"/>
              </a:ext>
            </a:extLst>
          </p:cNvPr>
          <p:cNvPicPr>
            <a:picLocks noChangeAspect="1"/>
          </p:cNvPicPr>
          <p:nvPr/>
        </p:nvPicPr>
        <p:blipFill>
          <a:blip r:embed="rId2"/>
          <a:srcRect t="15494" r="2" b="16879"/>
          <a:stretch/>
        </p:blipFill>
        <p:spPr>
          <a:xfrm>
            <a:off x="20" y="3"/>
            <a:ext cx="6050260" cy="4091667"/>
          </a:xfrm>
          <a:prstGeom prst="rect">
            <a:avLst/>
          </a:prstGeom>
        </p:spPr>
      </p:pic>
      <p:pic>
        <p:nvPicPr>
          <p:cNvPr id="7" name="Imagen 6" descr="Imagen que contiene Forma&#10;&#10;Descripción generada automáticamente">
            <a:extLst>
              <a:ext uri="{FF2B5EF4-FFF2-40B4-BE49-F238E27FC236}">
                <a16:creationId xmlns:a16="http://schemas.microsoft.com/office/drawing/2014/main" id="{099B6536-3D49-965E-E358-60DF5675191D}"/>
              </a:ext>
            </a:extLst>
          </p:cNvPr>
          <p:cNvPicPr>
            <a:picLocks noChangeAspect="1"/>
          </p:cNvPicPr>
          <p:nvPr/>
        </p:nvPicPr>
        <p:blipFill>
          <a:blip r:embed="rId3"/>
          <a:srcRect t="15582" r="2" b="16780"/>
          <a:stretch/>
        </p:blipFill>
        <p:spPr>
          <a:xfrm>
            <a:off x="6141719" y="-683"/>
            <a:ext cx="6050280" cy="4092348"/>
          </a:xfrm>
          <a:prstGeom prst="rect">
            <a:avLst/>
          </a:prstGeom>
        </p:spPr>
      </p:pic>
    </p:spTree>
    <p:extLst>
      <p:ext uri="{BB962C8B-B14F-4D97-AF65-F5344CB8AC3E}">
        <p14:creationId xmlns:p14="http://schemas.microsoft.com/office/powerpoint/2010/main" val="17326341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 name="Título 1">
            <a:extLst>
              <a:ext uri="{FF2B5EF4-FFF2-40B4-BE49-F238E27FC236}">
                <a16:creationId xmlns:a16="http://schemas.microsoft.com/office/drawing/2014/main" id="{D20F7EDD-5DB4-16FC-BB5F-954D5E7F4094}"/>
              </a:ext>
            </a:extLst>
          </p:cNvPr>
          <p:cNvSpPr>
            <a:spLocks noGrp="1"/>
          </p:cNvSpPr>
          <p:nvPr>
            <p:ph type="title"/>
          </p:nvPr>
        </p:nvSpPr>
        <p:spPr>
          <a:xfrm>
            <a:off x="677334" y="609600"/>
            <a:ext cx="8596668" cy="1320800"/>
          </a:xfrm>
        </p:spPr>
        <p:txBody>
          <a:bodyPr vert="horz" lIns="91440" tIns="45720" rIns="91440" bIns="45720" rtlCol="0" anchor="t">
            <a:normAutofit/>
          </a:bodyPr>
          <a:lstStyle/>
          <a:p>
            <a:pPr>
              <a:lnSpc>
                <a:spcPct val="90000"/>
              </a:lnSpc>
              <a:spcAft>
                <a:spcPts val="800"/>
              </a:spcAft>
            </a:pPr>
            <a:r>
              <a:rPr lang="en-US" sz="2000" b="1">
                <a:effectLst/>
              </a:rPr>
              <a:t>Queremos expresar nuestro más sincero agradecimiento a todas las personas que han contribuido al éxito de este análisis:</a:t>
            </a:r>
            <a:br>
              <a:rPr lang="en-US" sz="2000">
                <a:effectLst/>
              </a:rPr>
            </a:br>
            <a:endParaRPr lang="en-US" sz="2000">
              <a:effectLst/>
            </a:endParaRPr>
          </a:p>
        </p:txBody>
      </p:sp>
      <p:sp>
        <p:nvSpPr>
          <p:cNvPr id="6" name="CuadroTexto 5">
            <a:extLst>
              <a:ext uri="{FF2B5EF4-FFF2-40B4-BE49-F238E27FC236}">
                <a16:creationId xmlns:a16="http://schemas.microsoft.com/office/drawing/2014/main" id="{0DC1DED9-C416-3642-65AE-5158DC93B713}"/>
              </a:ext>
            </a:extLst>
          </p:cNvPr>
          <p:cNvSpPr txBox="1"/>
          <p:nvPr/>
        </p:nvSpPr>
        <p:spPr>
          <a:xfrm>
            <a:off x="677334" y="2160589"/>
            <a:ext cx="8596668" cy="3880773"/>
          </a:xfrm>
          <a:prstGeom prst="rect">
            <a:avLst/>
          </a:prstGeom>
        </p:spPr>
        <p:txBody>
          <a:bodyPr vert="horz" lIns="91440" tIns="45720" rIns="91440" bIns="45720" rtlCol="0">
            <a:normAutofit/>
          </a:bodyPr>
          <a:lstStyle/>
          <a:p>
            <a:pPr marL="342900" lvl="0" indent="-342900">
              <a:spcBef>
                <a:spcPts val="1000"/>
              </a:spcBef>
              <a:buClr>
                <a:schemeClr val="accent1"/>
              </a:buClr>
              <a:buSzPct val="80000"/>
              <a:buFont typeface="Wingdings 3" charset="2"/>
              <a:buChar char=""/>
              <a:tabLst>
                <a:tab pos="678180" algn="l"/>
              </a:tabLst>
            </a:pPr>
            <a:r>
              <a:rPr lang="en-US" b="1">
                <a:solidFill>
                  <a:schemeClr val="tx1">
                    <a:lumMod val="75000"/>
                    <a:lumOff val="25000"/>
                  </a:schemeClr>
                </a:solidFill>
                <a:effectLst/>
              </a:rPr>
              <a:t>Equipo de Análisis de Datos: Agradecemos su dedicación y esfuerzo en la recopilación, transformación y análisis de los datos.</a:t>
            </a:r>
            <a:endParaRPr lang="en-US">
              <a:solidFill>
                <a:schemeClr val="tx1">
                  <a:lumMod val="75000"/>
                  <a:lumOff val="25000"/>
                </a:schemeClr>
              </a:solidFill>
              <a:effectLst/>
            </a:endParaRPr>
          </a:p>
          <a:p>
            <a:pPr marL="342900" lvl="0" indent="-342900">
              <a:spcBef>
                <a:spcPts val="1000"/>
              </a:spcBef>
              <a:buClr>
                <a:schemeClr val="accent1"/>
              </a:buClr>
              <a:buSzPct val="80000"/>
              <a:buFont typeface="Wingdings 3" charset="2"/>
              <a:buChar char=""/>
              <a:tabLst>
                <a:tab pos="678180" algn="l"/>
              </a:tabLst>
            </a:pPr>
            <a:r>
              <a:rPr lang="en-US" b="1">
                <a:solidFill>
                  <a:schemeClr val="tx1">
                    <a:lumMod val="75000"/>
                    <a:lumOff val="25000"/>
                  </a:schemeClr>
                </a:solidFill>
                <a:effectLst/>
              </a:rPr>
              <a:t>Colaboradores de Henry Airlines: Su cooperación y disposición para proporcionar la información necesaria fueron fundamentales para este proyecto.</a:t>
            </a:r>
            <a:endParaRPr lang="en-US">
              <a:solidFill>
                <a:schemeClr val="tx1">
                  <a:lumMod val="75000"/>
                  <a:lumOff val="25000"/>
                </a:schemeClr>
              </a:solidFill>
              <a:effectLst/>
            </a:endParaRPr>
          </a:p>
          <a:p>
            <a:pPr marL="342900" lvl="0" indent="-342900">
              <a:spcBef>
                <a:spcPts val="1000"/>
              </a:spcBef>
              <a:buClr>
                <a:schemeClr val="accent1"/>
              </a:buClr>
              <a:buSzPct val="80000"/>
              <a:buFont typeface="Wingdings 3" charset="2"/>
              <a:buChar char=""/>
              <a:tabLst>
                <a:tab pos="678180" algn="l"/>
              </a:tabLst>
            </a:pPr>
            <a:r>
              <a:rPr lang="en-US" b="1">
                <a:solidFill>
                  <a:schemeClr val="tx1">
                    <a:lumMod val="75000"/>
                    <a:lumOff val="25000"/>
                  </a:schemeClr>
                </a:solidFill>
                <a:effectLst/>
              </a:rPr>
              <a:t>Equipo de Power BI: Gracias por su apoyo en la visualización y presentación de los datos, facilitando la comprensión de los hallazgos.</a:t>
            </a:r>
            <a:endParaRPr lang="en-US">
              <a:solidFill>
                <a:schemeClr val="tx1">
                  <a:lumMod val="75000"/>
                  <a:lumOff val="25000"/>
                </a:schemeClr>
              </a:solidFill>
              <a:effectLst/>
            </a:endParaRPr>
          </a:p>
          <a:p>
            <a:pPr marL="342900" lvl="0" indent="-342900">
              <a:spcBef>
                <a:spcPts val="1000"/>
              </a:spcBef>
              <a:buClr>
                <a:schemeClr val="accent1"/>
              </a:buClr>
              <a:buSzPct val="80000"/>
              <a:buFont typeface="Wingdings 3" charset="2"/>
              <a:buChar char=""/>
              <a:tabLst>
                <a:tab pos="678180" algn="l"/>
              </a:tabLst>
            </a:pPr>
            <a:r>
              <a:rPr lang="en-US" b="1">
                <a:solidFill>
                  <a:schemeClr val="tx1">
                    <a:lumMod val="75000"/>
                    <a:lumOff val="25000"/>
                  </a:schemeClr>
                </a:solidFill>
                <a:effectLst/>
              </a:rPr>
              <a:t>Stakeholders y Directivos: Agradecemos su confianza en nuestro equipo y su compromiso con la mejora continua de la empresa.</a:t>
            </a:r>
            <a:endParaRPr lang="en-US">
              <a:solidFill>
                <a:schemeClr val="tx1">
                  <a:lumMod val="75000"/>
                  <a:lumOff val="25000"/>
                </a:schemeClr>
              </a:solidFill>
              <a:effectLst/>
            </a:endParaRPr>
          </a:p>
          <a:p>
            <a:pPr marL="342900" lvl="0" indent="-342900">
              <a:spcBef>
                <a:spcPts val="1000"/>
              </a:spcBef>
              <a:buClr>
                <a:schemeClr val="accent1"/>
              </a:buClr>
              <a:buSzPct val="80000"/>
              <a:buFont typeface="Wingdings 3" charset="2"/>
              <a:buChar char=""/>
              <a:tabLst>
                <a:tab pos="678180" algn="l"/>
              </a:tabLst>
            </a:pPr>
            <a:r>
              <a:rPr lang="en-US" b="1">
                <a:solidFill>
                  <a:schemeClr val="tx1">
                    <a:lumMod val="75000"/>
                    <a:lumOff val="25000"/>
                  </a:schemeClr>
                </a:solidFill>
                <a:effectLst/>
              </a:rPr>
              <a:t>A todos los participantes y colaboradores en este proyecto, por su valiosa contribución y colaboración para alcanzar estos resultados.</a:t>
            </a:r>
            <a:endParaRPr lang="en-US">
              <a:solidFill>
                <a:schemeClr val="tx1">
                  <a:lumMod val="75000"/>
                  <a:lumOff val="25000"/>
                </a:schemeClr>
              </a:solidFill>
              <a:effectLst/>
            </a:endParaRPr>
          </a:p>
          <a:p>
            <a:pPr>
              <a:spcBef>
                <a:spcPts val="1000"/>
              </a:spcBef>
              <a:buClr>
                <a:schemeClr val="accent1"/>
              </a:buClr>
              <a:buSzPct val="80000"/>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68316083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91DE2-5B36-536A-426C-2ECFF99A0151}"/>
              </a:ext>
            </a:extLst>
          </p:cNvPr>
          <p:cNvSpPr>
            <a:spLocks noGrp="1"/>
          </p:cNvSpPr>
          <p:nvPr>
            <p:ph type="title"/>
          </p:nvPr>
        </p:nvSpPr>
        <p:spPr>
          <a:xfrm>
            <a:off x="5536734" y="609600"/>
            <a:ext cx="3737268" cy="1320800"/>
          </a:xfrm>
        </p:spPr>
        <p:txBody>
          <a:bodyPr>
            <a:normAutofit/>
          </a:bodyPr>
          <a:lstStyle/>
          <a:p>
            <a:r>
              <a:rPr lang="es-PE" b="1" dirty="0"/>
              <a:t>OBJETIVO</a:t>
            </a:r>
          </a:p>
        </p:txBody>
      </p:sp>
      <p:sp>
        <p:nvSpPr>
          <p:cNvPr id="3" name="Marcador de contenido 2">
            <a:extLst>
              <a:ext uri="{FF2B5EF4-FFF2-40B4-BE49-F238E27FC236}">
                <a16:creationId xmlns:a16="http://schemas.microsoft.com/office/drawing/2014/main" id="{10AC34E8-965F-0F3C-B532-F13CBE29E68B}"/>
              </a:ext>
            </a:extLst>
          </p:cNvPr>
          <p:cNvSpPr>
            <a:spLocks noGrp="1"/>
          </p:cNvSpPr>
          <p:nvPr>
            <p:ph idx="1"/>
          </p:nvPr>
        </p:nvSpPr>
        <p:spPr>
          <a:xfrm>
            <a:off x="5209563" y="2160589"/>
            <a:ext cx="4064439" cy="3880773"/>
          </a:xfrm>
        </p:spPr>
        <p:txBody>
          <a:bodyPr>
            <a:normAutofit/>
          </a:bodyPr>
          <a:lstStyle/>
          <a:p>
            <a:pPr marL="0" indent="0" algn="just">
              <a:buNone/>
            </a:pPr>
            <a:r>
              <a:rPr lang="es-MX" dirty="0"/>
              <a:t>Presentar los hallazgos clave del análisis de datos de vuelos, incluyendo los comportamientos generales de las aeronaves, informe de ventas, ocupación de vuelos, total de vuelos por ciudad, renta bruta por avión, ventas por avión y consumo de combustible.</a:t>
            </a:r>
            <a:endParaRPr lang="es-PE" dirty="0"/>
          </a:p>
        </p:txBody>
      </p:sp>
      <p:pic>
        <p:nvPicPr>
          <p:cNvPr id="4" name="Imagen 3" descr="Imagen que contiene Forma&#10;&#10;Descripción generada automáticamente">
            <a:extLst>
              <a:ext uri="{FF2B5EF4-FFF2-40B4-BE49-F238E27FC236}">
                <a16:creationId xmlns:a16="http://schemas.microsoft.com/office/drawing/2014/main" id="{E4BED857-A364-5787-AA20-F75F0A3380B3}"/>
              </a:ext>
            </a:extLst>
          </p:cNvPr>
          <p:cNvPicPr>
            <a:picLocks noChangeAspect="1"/>
          </p:cNvPicPr>
          <p:nvPr/>
        </p:nvPicPr>
        <p:blipFill>
          <a:blip r:embed="rId2"/>
          <a:srcRect l="12446" r="8888"/>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Tree>
    <p:extLst>
      <p:ext uri="{BB962C8B-B14F-4D97-AF65-F5344CB8AC3E}">
        <p14:creationId xmlns:p14="http://schemas.microsoft.com/office/powerpoint/2010/main" val="27247040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31D7D-CCF6-DC30-D889-98E506652FA1}"/>
              </a:ext>
            </a:extLst>
          </p:cNvPr>
          <p:cNvSpPr>
            <a:spLocks noGrp="1"/>
          </p:cNvSpPr>
          <p:nvPr>
            <p:ph type="title"/>
          </p:nvPr>
        </p:nvSpPr>
        <p:spPr/>
        <p:txBody>
          <a:bodyPr/>
          <a:lstStyle/>
          <a:p>
            <a:pPr algn="ctr"/>
            <a:r>
              <a:rPr lang="es-PE" b="1" dirty="0"/>
              <a:t>CRONOGRAMA</a:t>
            </a:r>
          </a:p>
        </p:txBody>
      </p:sp>
      <p:pic>
        <p:nvPicPr>
          <p:cNvPr id="7" name="Imagen 6" descr="Texto&#10;&#10;El contenido generado por IA puede ser incorrecto.">
            <a:extLst>
              <a:ext uri="{FF2B5EF4-FFF2-40B4-BE49-F238E27FC236}">
                <a16:creationId xmlns:a16="http://schemas.microsoft.com/office/drawing/2014/main" id="{0E6D822B-455A-424A-1273-9F78B2F99E8A}"/>
              </a:ext>
            </a:extLst>
          </p:cNvPr>
          <p:cNvPicPr>
            <a:picLocks noChangeAspect="1"/>
          </p:cNvPicPr>
          <p:nvPr/>
        </p:nvPicPr>
        <p:blipFill>
          <a:blip r:embed="rId2"/>
          <a:stretch>
            <a:fillRect/>
          </a:stretch>
        </p:blipFill>
        <p:spPr>
          <a:xfrm>
            <a:off x="677334" y="1175826"/>
            <a:ext cx="8080788" cy="2809882"/>
          </a:xfrm>
          <a:prstGeom prst="rect">
            <a:avLst/>
          </a:prstGeom>
        </p:spPr>
      </p:pic>
      <p:pic>
        <p:nvPicPr>
          <p:cNvPr id="9" name="Imagen 8" descr="Texto&#10;&#10;El contenido generado por IA puede ser incorrecto.">
            <a:extLst>
              <a:ext uri="{FF2B5EF4-FFF2-40B4-BE49-F238E27FC236}">
                <a16:creationId xmlns:a16="http://schemas.microsoft.com/office/drawing/2014/main" id="{215B5AE2-F62F-ED28-6271-3DC697592609}"/>
              </a:ext>
            </a:extLst>
          </p:cNvPr>
          <p:cNvPicPr>
            <a:picLocks noChangeAspect="1"/>
          </p:cNvPicPr>
          <p:nvPr/>
        </p:nvPicPr>
        <p:blipFill>
          <a:blip r:embed="rId3"/>
          <a:stretch>
            <a:fillRect/>
          </a:stretch>
        </p:blipFill>
        <p:spPr>
          <a:xfrm>
            <a:off x="677334" y="4023360"/>
            <a:ext cx="8080788" cy="2537139"/>
          </a:xfrm>
          <a:prstGeom prst="rect">
            <a:avLst/>
          </a:prstGeom>
        </p:spPr>
      </p:pic>
    </p:spTree>
    <p:extLst>
      <p:ext uri="{BB962C8B-B14F-4D97-AF65-F5344CB8AC3E}">
        <p14:creationId xmlns:p14="http://schemas.microsoft.com/office/powerpoint/2010/main" val="109802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pic>
        <p:nvPicPr>
          <p:cNvPr id="5" name="Picture 4" descr="Avión en la pista">
            <a:extLst>
              <a:ext uri="{FF2B5EF4-FFF2-40B4-BE49-F238E27FC236}">
                <a16:creationId xmlns:a16="http://schemas.microsoft.com/office/drawing/2014/main" id="{DCB0DF14-B7DF-B3D0-D1DC-4DF96DA3AC09}"/>
              </a:ext>
            </a:extLst>
          </p:cNvPr>
          <p:cNvPicPr>
            <a:picLocks noChangeAspect="1"/>
          </p:cNvPicPr>
          <p:nvPr/>
        </p:nvPicPr>
        <p:blipFill>
          <a:blip r:embed="rId2"/>
          <a:srcRect l="37969" r="952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ítulo 1">
            <a:extLst>
              <a:ext uri="{FF2B5EF4-FFF2-40B4-BE49-F238E27FC236}">
                <a16:creationId xmlns:a16="http://schemas.microsoft.com/office/drawing/2014/main" id="{C2C7A912-D0EE-1112-D37B-5FB06F8902B8}"/>
              </a:ext>
            </a:extLst>
          </p:cNvPr>
          <p:cNvSpPr>
            <a:spLocks noGrp="1"/>
          </p:cNvSpPr>
          <p:nvPr>
            <p:ph type="title"/>
          </p:nvPr>
        </p:nvSpPr>
        <p:spPr>
          <a:xfrm>
            <a:off x="5443487" y="513992"/>
            <a:ext cx="3887839" cy="1002834"/>
          </a:xfrm>
        </p:spPr>
        <p:txBody>
          <a:bodyPr vert="horz" lIns="91440" tIns="45720" rIns="91440" bIns="45720" rtlCol="0" anchor="b">
            <a:normAutofit/>
          </a:bodyPr>
          <a:lstStyle/>
          <a:p>
            <a:pPr algn="r"/>
            <a:r>
              <a:rPr lang="en-US" sz="5400" b="1" dirty="0"/>
              <a:t>CONTEXTO</a:t>
            </a:r>
          </a:p>
        </p:txBody>
      </p:sp>
      <p:sp>
        <p:nvSpPr>
          <p:cNvPr id="3" name="Marcador de contenido 2">
            <a:extLst>
              <a:ext uri="{FF2B5EF4-FFF2-40B4-BE49-F238E27FC236}">
                <a16:creationId xmlns:a16="http://schemas.microsoft.com/office/drawing/2014/main" id="{5F25F2B2-2E71-C3EC-32B1-33FF8B981B82}"/>
              </a:ext>
            </a:extLst>
          </p:cNvPr>
          <p:cNvSpPr>
            <a:spLocks noGrp="1"/>
          </p:cNvSpPr>
          <p:nvPr>
            <p:ph idx="1"/>
          </p:nvPr>
        </p:nvSpPr>
        <p:spPr>
          <a:xfrm>
            <a:off x="5526085" y="1724685"/>
            <a:ext cx="4000845" cy="4407173"/>
          </a:xfrm>
        </p:spPr>
        <p:txBody>
          <a:bodyPr vert="horz" lIns="91440" tIns="45720" rIns="91440" bIns="45720" rtlCol="0" anchor="t">
            <a:noAutofit/>
          </a:bodyPr>
          <a:lstStyle/>
          <a:p>
            <a:pPr marL="0" indent="0">
              <a:buNone/>
            </a:pPr>
            <a:r>
              <a:rPr lang="es-MX" sz="2400" dirty="0"/>
              <a:t>Utilizando los datos proporcionados por Henry Airlines, realizamos una búsqueda exhaustiva de </a:t>
            </a:r>
            <a:r>
              <a:rPr lang="es-MX" sz="2400" dirty="0" err="1"/>
              <a:t>insights</a:t>
            </a:r>
            <a:r>
              <a:rPr lang="es-MX" sz="2400" dirty="0"/>
              <a:t> valiosos para ofrecer recomendaciones fundamentadas que permitan a la empresa tomar decisiones estratégicas acertadas para su futuro</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08736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CC98A6B2-180A-CAF9-00DA-F2259EBC8DF0}"/>
              </a:ext>
            </a:extLst>
          </p:cNvPr>
          <p:cNvSpPr>
            <a:spLocks noGrp="1"/>
          </p:cNvSpPr>
          <p:nvPr>
            <p:ph type="title"/>
          </p:nvPr>
        </p:nvSpPr>
        <p:spPr>
          <a:xfrm>
            <a:off x="677334" y="609600"/>
            <a:ext cx="3843375" cy="5175624"/>
          </a:xfrm>
        </p:spPr>
        <p:txBody>
          <a:bodyPr anchor="ctr">
            <a:normAutofit/>
          </a:bodyPr>
          <a:lstStyle/>
          <a:p>
            <a:r>
              <a:rPr lang="es-PE" dirty="0">
                <a:solidFill>
                  <a:schemeClr val="tx1">
                    <a:lumMod val="85000"/>
                    <a:lumOff val="15000"/>
                  </a:schemeClr>
                </a:solidFill>
              </a:rPr>
              <a:t>METODOLOGIA</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Marcador de contenido 2">
            <a:extLst>
              <a:ext uri="{FF2B5EF4-FFF2-40B4-BE49-F238E27FC236}">
                <a16:creationId xmlns:a16="http://schemas.microsoft.com/office/drawing/2014/main" id="{872699E0-D227-F21A-8A63-9D0C4BE3CED9}"/>
              </a:ext>
            </a:extLst>
          </p:cNvPr>
          <p:cNvSpPr>
            <a:spLocks noGrp="1"/>
          </p:cNvSpPr>
          <p:nvPr>
            <p:ph idx="1"/>
          </p:nvPr>
        </p:nvSpPr>
        <p:spPr>
          <a:xfrm>
            <a:off x="6116084" y="609601"/>
            <a:ext cx="5511296" cy="5175624"/>
          </a:xfrm>
        </p:spPr>
        <p:txBody>
          <a:bodyPr anchor="ctr">
            <a:normAutofit/>
          </a:bodyPr>
          <a:lstStyle/>
          <a:p>
            <a:r>
              <a:rPr lang="es-MX" dirty="0"/>
              <a:t>Los datos fueron ingresados en una base de datos y posteriormente transformados para ser importados a </a:t>
            </a:r>
            <a:r>
              <a:rPr lang="es-MX" dirty="0" err="1"/>
              <a:t>Power</a:t>
            </a:r>
            <a:r>
              <a:rPr lang="es-MX" dirty="0"/>
              <a:t> BI. Utilizando esta herramienta, generamos nuevas métricas que nos permitieron identificar hallazgos valiosos, lo que a su vez nos permitió formular recomendaciones fundamentadas para la empresa.</a:t>
            </a:r>
            <a:endParaRPr lang="es-PE" dirty="0">
              <a:solidFill>
                <a:srgbClr val="FFFFFF"/>
              </a:solidFill>
            </a:endParaRPr>
          </a:p>
        </p:txBody>
      </p:sp>
    </p:spTree>
    <p:extLst>
      <p:ext uri="{BB962C8B-B14F-4D97-AF65-F5344CB8AC3E}">
        <p14:creationId xmlns:p14="http://schemas.microsoft.com/office/powerpoint/2010/main" val="414491434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 name="Título 1">
            <a:extLst>
              <a:ext uri="{FF2B5EF4-FFF2-40B4-BE49-F238E27FC236}">
                <a16:creationId xmlns:a16="http://schemas.microsoft.com/office/drawing/2014/main" id="{2B04937D-073D-BCF0-41EC-C02A37A9359A}"/>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nSpc>
                <a:spcPct val="90000"/>
              </a:lnSpc>
            </a:pPr>
            <a:r>
              <a:rPr lang="en-US" sz="4200" dirty="0"/>
              <a:t>Del </a:t>
            </a:r>
            <a:r>
              <a:rPr lang="en-US" sz="4200" dirty="0" err="1"/>
              <a:t>análisis</a:t>
            </a:r>
            <a:r>
              <a:rPr lang="en-US" sz="4200" dirty="0"/>
              <a:t> a la </a:t>
            </a:r>
            <a:r>
              <a:rPr lang="en-US" sz="4200" dirty="0" err="1"/>
              <a:t>acción</a:t>
            </a:r>
            <a:r>
              <a:rPr lang="en-US" sz="4200" dirty="0"/>
              <a:t>: </a:t>
            </a:r>
            <a:r>
              <a:rPr lang="en-US" sz="4200" dirty="0" err="1"/>
              <a:t>Visualicemos</a:t>
            </a:r>
            <a:r>
              <a:rPr lang="en-US" sz="4200" dirty="0"/>
              <a:t> </a:t>
            </a:r>
            <a:r>
              <a:rPr lang="en-US" sz="4200" dirty="0" err="1"/>
              <a:t>nuestros</a:t>
            </a:r>
            <a:r>
              <a:rPr lang="en-US" sz="4200" dirty="0"/>
              <a:t> </a:t>
            </a:r>
            <a:r>
              <a:rPr lang="en-US" sz="4200" dirty="0" err="1"/>
              <a:t>hallazgos</a:t>
            </a:r>
            <a:endParaRPr lang="en-US" sz="4200" b="1" dirty="0"/>
          </a:p>
        </p:txBody>
      </p:sp>
    </p:spTree>
    <p:extLst>
      <p:ext uri="{BB962C8B-B14F-4D97-AF65-F5344CB8AC3E}">
        <p14:creationId xmlns:p14="http://schemas.microsoft.com/office/powerpoint/2010/main" val="28202634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1F512-9D3E-491E-E617-C17F0A2E56C8}"/>
              </a:ext>
            </a:extLst>
          </p:cNvPr>
          <p:cNvSpPr>
            <a:spLocks noGrp="1"/>
          </p:cNvSpPr>
          <p:nvPr>
            <p:ph type="title"/>
          </p:nvPr>
        </p:nvSpPr>
        <p:spPr>
          <a:xfrm>
            <a:off x="5536734" y="609600"/>
            <a:ext cx="3737268" cy="1320800"/>
          </a:xfrm>
        </p:spPr>
        <p:txBody>
          <a:bodyPr vert="horz" lIns="91440" tIns="45720" rIns="91440" bIns="45720" rtlCol="0" anchor="t">
            <a:normAutofit/>
          </a:bodyPr>
          <a:lstStyle/>
          <a:p>
            <a:r>
              <a:rPr lang="en-US" b="1" dirty="0"/>
              <a:t>HALLAZGOS CLAVE</a:t>
            </a:r>
          </a:p>
        </p:txBody>
      </p:sp>
      <p:sp>
        <p:nvSpPr>
          <p:cNvPr id="5" name="CuadroTexto 4">
            <a:extLst>
              <a:ext uri="{FF2B5EF4-FFF2-40B4-BE49-F238E27FC236}">
                <a16:creationId xmlns:a16="http://schemas.microsoft.com/office/drawing/2014/main" id="{E6B7A3BC-DC74-303F-784B-2107917C7103}"/>
              </a:ext>
            </a:extLst>
          </p:cNvPr>
          <p:cNvSpPr txBox="1"/>
          <p:nvPr/>
        </p:nvSpPr>
        <p:spPr>
          <a:xfrm>
            <a:off x="5209563" y="2009982"/>
            <a:ext cx="4064439" cy="4315515"/>
          </a:xfrm>
          <a:prstGeom prst="rect">
            <a:avLst/>
          </a:prstGeom>
        </p:spPr>
        <p:txBody>
          <a:bodyPr vert="horz" lIns="91440" tIns="45720" rIns="91440" bIns="45720" rtlCol="0">
            <a:normAutofit fontScale="92500" lnSpcReduction="20000"/>
          </a:bodyPr>
          <a:lstStyle/>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Cessna 208 Caravan (CN1)</a:t>
            </a:r>
            <a:r>
              <a:rPr lang="en-US" sz="1400" dirty="0">
                <a:solidFill>
                  <a:schemeClr val="tx1">
                    <a:lumMod val="75000"/>
                    <a:lumOff val="25000"/>
                  </a:schemeClr>
                </a:solidFill>
                <a:effectLst/>
              </a:rPr>
              <a:t> es </a:t>
            </a:r>
            <a:r>
              <a:rPr lang="en-US" sz="1400" dirty="0" err="1">
                <a:solidFill>
                  <a:schemeClr val="tx1">
                    <a:lumMod val="75000"/>
                    <a:lumOff val="25000"/>
                  </a:schemeClr>
                </a:solidFill>
                <a:effectLst/>
              </a:rPr>
              <a:t>una</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aeronave</a:t>
            </a:r>
            <a:r>
              <a:rPr lang="en-US" sz="1400" dirty="0">
                <a:solidFill>
                  <a:schemeClr val="tx1">
                    <a:lumMod val="75000"/>
                    <a:lumOff val="25000"/>
                  </a:schemeClr>
                </a:solidFill>
                <a:effectLst/>
              </a:rPr>
              <a:t> con </a:t>
            </a:r>
            <a:r>
              <a:rPr lang="en-US" sz="1400" dirty="0" err="1">
                <a:solidFill>
                  <a:schemeClr val="tx1">
                    <a:lumMod val="75000"/>
                    <a:lumOff val="25000"/>
                  </a:schemeClr>
                </a:solidFill>
                <a:effectLst/>
              </a:rPr>
              <a:t>una</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rentabilidad</a:t>
            </a:r>
            <a:r>
              <a:rPr lang="en-US" sz="1400" dirty="0">
                <a:solidFill>
                  <a:schemeClr val="tx1">
                    <a:lumMod val="75000"/>
                    <a:lumOff val="25000"/>
                  </a:schemeClr>
                </a:solidFill>
                <a:effectLst/>
              </a:rPr>
              <a:t> del -309%.</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Cessna 208 Caravan (CN1)</a:t>
            </a:r>
            <a:r>
              <a:rPr lang="en-US" sz="1400" dirty="0">
                <a:solidFill>
                  <a:schemeClr val="tx1">
                    <a:lumMod val="75000"/>
                    <a:lumOff val="25000"/>
                  </a:schemeClr>
                </a:solidFill>
                <a:effectLst/>
              </a:rPr>
              <a:t> es </a:t>
            </a:r>
            <a:r>
              <a:rPr lang="en-US" sz="1400" dirty="0" err="1">
                <a:solidFill>
                  <a:schemeClr val="tx1">
                    <a:lumMod val="75000"/>
                    <a:lumOff val="25000"/>
                  </a:schemeClr>
                </a:solidFill>
                <a:effectLst/>
              </a:rPr>
              <a:t>el</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avión</a:t>
            </a:r>
            <a:r>
              <a:rPr lang="en-US" sz="1400" dirty="0">
                <a:solidFill>
                  <a:schemeClr val="tx1">
                    <a:lumMod val="75000"/>
                    <a:lumOff val="25000"/>
                  </a:schemeClr>
                </a:solidFill>
                <a:effectLst/>
              </a:rPr>
              <a:t> con </a:t>
            </a:r>
            <a:r>
              <a:rPr lang="en-US" sz="1400" dirty="0" err="1">
                <a:solidFill>
                  <a:schemeClr val="tx1">
                    <a:lumMod val="75000"/>
                    <a:lumOff val="25000"/>
                  </a:schemeClr>
                </a:solidFill>
                <a:effectLst/>
              </a:rPr>
              <a:t>más</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tiempo</a:t>
            </a:r>
            <a:r>
              <a:rPr lang="en-US" sz="1400" dirty="0">
                <a:solidFill>
                  <a:schemeClr val="tx1">
                    <a:lumMod val="75000"/>
                    <a:lumOff val="25000"/>
                  </a:schemeClr>
                </a:solidFill>
                <a:effectLst/>
              </a:rPr>
              <a:t> de </a:t>
            </a:r>
            <a:r>
              <a:rPr lang="en-US" sz="1400" dirty="0" err="1">
                <a:solidFill>
                  <a:schemeClr val="tx1">
                    <a:lumMod val="75000"/>
                    <a:lumOff val="25000"/>
                  </a:schemeClr>
                </a:solidFill>
                <a:effectLst/>
              </a:rPr>
              <a:t>vuelo</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pero</a:t>
            </a:r>
            <a:r>
              <a:rPr lang="en-US" sz="1400" dirty="0">
                <a:solidFill>
                  <a:schemeClr val="tx1">
                    <a:lumMod val="75000"/>
                    <a:lumOff val="25000"/>
                  </a:schemeClr>
                </a:solidFill>
                <a:effectLst/>
              </a:rPr>
              <a:t> genera </a:t>
            </a:r>
            <a:r>
              <a:rPr lang="en-US" sz="1400" dirty="0" err="1">
                <a:solidFill>
                  <a:schemeClr val="tx1">
                    <a:lumMod val="75000"/>
                    <a:lumOff val="25000"/>
                  </a:schemeClr>
                </a:solidFill>
                <a:effectLst/>
              </a:rPr>
              <a:t>pérdidas</a:t>
            </a:r>
            <a:r>
              <a:rPr lang="en-US" sz="1400" dirty="0">
                <a:solidFill>
                  <a:schemeClr val="tx1">
                    <a:lumMod val="75000"/>
                    <a:lumOff val="25000"/>
                  </a:schemeClr>
                </a:solidFill>
                <a:effectLst/>
              </a:rPr>
              <a:t> para la </a:t>
            </a:r>
            <a:r>
              <a:rPr lang="en-US" sz="1400" dirty="0" err="1">
                <a:solidFill>
                  <a:schemeClr val="tx1">
                    <a:lumMod val="75000"/>
                    <a:lumOff val="25000"/>
                  </a:schemeClr>
                </a:solidFill>
                <a:effectLst/>
              </a:rPr>
              <a:t>empresa</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debido</a:t>
            </a:r>
            <a:r>
              <a:rPr lang="en-US" sz="1400" dirty="0">
                <a:solidFill>
                  <a:schemeClr val="tx1">
                    <a:lumMod val="75000"/>
                    <a:lumOff val="25000"/>
                  </a:schemeClr>
                </a:solidFill>
                <a:effectLst/>
              </a:rPr>
              <a:t> a </a:t>
            </a:r>
            <a:r>
              <a:rPr lang="en-US" sz="1400" dirty="0" err="1">
                <a:solidFill>
                  <a:schemeClr val="tx1">
                    <a:lumMod val="75000"/>
                    <a:lumOff val="25000"/>
                  </a:schemeClr>
                </a:solidFill>
                <a:effectLst/>
              </a:rPr>
              <a:t>su</a:t>
            </a:r>
            <a:r>
              <a:rPr lang="en-US" sz="1400" dirty="0">
                <a:solidFill>
                  <a:schemeClr val="tx1">
                    <a:lumMod val="75000"/>
                    <a:lumOff val="25000"/>
                  </a:schemeClr>
                </a:solidFill>
                <a:effectLst/>
              </a:rPr>
              <a:t> baja </a:t>
            </a:r>
            <a:r>
              <a:rPr lang="en-US" sz="1400" dirty="0" err="1">
                <a:solidFill>
                  <a:schemeClr val="tx1">
                    <a:lumMod val="75000"/>
                    <a:lumOff val="25000"/>
                  </a:schemeClr>
                </a:solidFill>
                <a:effectLst/>
              </a:rPr>
              <a:t>ocupación</a:t>
            </a:r>
            <a:r>
              <a:rPr lang="en-US" sz="14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Bombardier CRJ-200 (CR2)</a:t>
            </a:r>
            <a:r>
              <a:rPr lang="en-US" sz="1400" dirty="0">
                <a:solidFill>
                  <a:schemeClr val="tx1">
                    <a:lumMod val="75000"/>
                    <a:lumOff val="25000"/>
                  </a:schemeClr>
                </a:solidFill>
                <a:effectLst/>
              </a:rPr>
              <a:t> es la </a:t>
            </a:r>
            <a:r>
              <a:rPr lang="en-US" sz="1400" dirty="0" err="1">
                <a:solidFill>
                  <a:schemeClr val="tx1">
                    <a:lumMod val="75000"/>
                    <a:lumOff val="25000"/>
                  </a:schemeClr>
                </a:solidFill>
                <a:effectLst/>
              </a:rPr>
              <a:t>aeronave</a:t>
            </a:r>
            <a:r>
              <a:rPr lang="en-US" sz="1400" dirty="0">
                <a:solidFill>
                  <a:schemeClr val="tx1">
                    <a:lumMod val="75000"/>
                    <a:lumOff val="25000"/>
                  </a:schemeClr>
                </a:solidFill>
                <a:effectLst/>
              </a:rPr>
              <a:t> con mayor </a:t>
            </a:r>
            <a:r>
              <a:rPr lang="en-US" sz="1400" dirty="0" err="1">
                <a:solidFill>
                  <a:schemeClr val="tx1">
                    <a:lumMod val="75000"/>
                    <a:lumOff val="25000"/>
                  </a:schemeClr>
                </a:solidFill>
                <a:effectLst/>
              </a:rPr>
              <a:t>rentabilidad</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teniendo</a:t>
            </a:r>
            <a:r>
              <a:rPr lang="en-US" sz="1400" dirty="0">
                <a:solidFill>
                  <a:schemeClr val="tx1">
                    <a:lumMod val="75000"/>
                    <a:lumOff val="25000"/>
                  </a:schemeClr>
                </a:solidFill>
                <a:effectLst/>
              </a:rPr>
              <a:t> un </a:t>
            </a:r>
            <a:r>
              <a:rPr lang="en-US" sz="1400" dirty="0" err="1">
                <a:solidFill>
                  <a:schemeClr val="tx1">
                    <a:lumMod val="75000"/>
                    <a:lumOff val="25000"/>
                  </a:schemeClr>
                </a:solidFill>
                <a:effectLst/>
              </a:rPr>
              <a:t>porcentaje</a:t>
            </a:r>
            <a:r>
              <a:rPr lang="en-US" sz="1400" dirty="0">
                <a:solidFill>
                  <a:schemeClr val="tx1">
                    <a:lumMod val="75000"/>
                    <a:lumOff val="25000"/>
                  </a:schemeClr>
                </a:solidFill>
                <a:effectLst/>
              </a:rPr>
              <a:t> de </a:t>
            </a:r>
            <a:r>
              <a:rPr lang="en-US" sz="1400" dirty="0" err="1">
                <a:solidFill>
                  <a:schemeClr val="tx1">
                    <a:lumMod val="75000"/>
                    <a:lumOff val="25000"/>
                  </a:schemeClr>
                </a:solidFill>
                <a:effectLst/>
              </a:rPr>
              <a:t>ocupación</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por</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vuelo</a:t>
            </a:r>
            <a:r>
              <a:rPr lang="en-US" sz="1400" dirty="0">
                <a:solidFill>
                  <a:schemeClr val="tx1">
                    <a:lumMod val="75000"/>
                    <a:lumOff val="25000"/>
                  </a:schemeClr>
                </a:solidFill>
                <a:effectLst/>
              </a:rPr>
              <a:t> no </a:t>
            </a:r>
            <a:r>
              <a:rPr lang="en-US" sz="1400" dirty="0" err="1">
                <a:solidFill>
                  <a:schemeClr val="tx1">
                    <a:lumMod val="75000"/>
                    <a:lumOff val="25000"/>
                  </a:schemeClr>
                </a:solidFill>
                <a:effectLst/>
              </a:rPr>
              <a:t>muy</a:t>
            </a:r>
            <a:r>
              <a:rPr lang="en-US" sz="1400" dirty="0">
                <a:solidFill>
                  <a:schemeClr val="tx1">
                    <a:lumMod val="75000"/>
                    <a:lumOff val="25000"/>
                  </a:schemeClr>
                </a:solidFill>
                <a:effectLst/>
              </a:rPr>
              <a:t> alto, </a:t>
            </a:r>
            <a:r>
              <a:rPr lang="en-US" sz="1400" dirty="0" err="1">
                <a:solidFill>
                  <a:schemeClr val="tx1">
                    <a:lumMod val="75000"/>
                    <a:lumOff val="25000"/>
                  </a:schemeClr>
                </a:solidFill>
                <a:effectLst/>
              </a:rPr>
              <a:t>pero</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debido</a:t>
            </a:r>
            <a:r>
              <a:rPr lang="en-US" sz="1400" dirty="0">
                <a:solidFill>
                  <a:schemeClr val="tx1">
                    <a:lumMod val="75000"/>
                    <a:lumOff val="25000"/>
                  </a:schemeClr>
                </a:solidFill>
                <a:effectLst/>
              </a:rPr>
              <a:t> a </a:t>
            </a:r>
            <a:r>
              <a:rPr lang="en-US" sz="1400" dirty="0" err="1">
                <a:solidFill>
                  <a:schemeClr val="tx1">
                    <a:lumMod val="75000"/>
                    <a:lumOff val="25000"/>
                  </a:schemeClr>
                </a:solidFill>
                <a:effectLst/>
              </a:rPr>
              <a:t>su</a:t>
            </a:r>
            <a:r>
              <a:rPr lang="en-US" sz="1400" dirty="0">
                <a:solidFill>
                  <a:schemeClr val="tx1">
                    <a:lumMod val="75000"/>
                    <a:lumOff val="25000"/>
                  </a:schemeClr>
                </a:solidFill>
                <a:effectLst/>
              </a:rPr>
              <a:t> alto </a:t>
            </a:r>
            <a:r>
              <a:rPr lang="en-US" sz="1400" dirty="0" err="1">
                <a:solidFill>
                  <a:schemeClr val="tx1">
                    <a:lumMod val="75000"/>
                    <a:lumOff val="25000"/>
                  </a:schemeClr>
                </a:solidFill>
                <a:effectLst/>
              </a:rPr>
              <a:t>precio</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por</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tiquete</a:t>
            </a:r>
            <a:r>
              <a:rPr lang="en-US" sz="1400" dirty="0">
                <a:solidFill>
                  <a:schemeClr val="tx1">
                    <a:lumMod val="75000"/>
                    <a:lumOff val="25000"/>
                  </a:schemeClr>
                </a:solidFill>
                <a:effectLst/>
              </a:rPr>
              <a:t>, genera </a:t>
            </a:r>
            <a:r>
              <a:rPr lang="en-US" sz="1400" dirty="0" err="1">
                <a:solidFill>
                  <a:schemeClr val="tx1">
                    <a:lumMod val="75000"/>
                    <a:lumOff val="25000"/>
                  </a:schemeClr>
                </a:solidFill>
                <a:effectLst/>
              </a:rPr>
              <a:t>ingresos</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considerables</a:t>
            </a:r>
            <a:r>
              <a:rPr lang="en-US" sz="1400" dirty="0">
                <a:solidFill>
                  <a:schemeClr val="tx1">
                    <a:lumMod val="75000"/>
                    <a:lumOff val="25000"/>
                  </a:schemeClr>
                </a:solidFill>
                <a:effectLst/>
              </a:rPr>
              <a:t> para la </a:t>
            </a:r>
            <a:r>
              <a:rPr lang="en-US" sz="1400" dirty="0" err="1">
                <a:solidFill>
                  <a:schemeClr val="tx1">
                    <a:lumMod val="75000"/>
                    <a:lumOff val="25000"/>
                  </a:schemeClr>
                </a:solidFill>
                <a:effectLst/>
              </a:rPr>
              <a:t>empresa</a:t>
            </a:r>
            <a:r>
              <a:rPr lang="en-US" sz="14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El Boeing 737-300 (733)</a:t>
            </a:r>
            <a:r>
              <a:rPr lang="en-US" sz="1400" dirty="0">
                <a:solidFill>
                  <a:schemeClr val="tx1">
                    <a:lumMod val="75000"/>
                    <a:lumOff val="25000"/>
                  </a:schemeClr>
                </a:solidFill>
                <a:effectLst/>
              </a:rPr>
              <a:t> es la </a:t>
            </a:r>
            <a:r>
              <a:rPr lang="en-US" sz="1400" dirty="0" err="1">
                <a:solidFill>
                  <a:schemeClr val="tx1">
                    <a:lumMod val="75000"/>
                    <a:lumOff val="25000"/>
                  </a:schemeClr>
                </a:solidFill>
                <a:effectLst/>
              </a:rPr>
              <a:t>segunda</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aeronave</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más</a:t>
            </a:r>
            <a:r>
              <a:rPr lang="en-US" sz="1400" dirty="0">
                <a:solidFill>
                  <a:schemeClr val="tx1">
                    <a:lumMod val="75000"/>
                    <a:lumOff val="25000"/>
                  </a:schemeClr>
                </a:solidFill>
                <a:effectLst/>
              </a:rPr>
              <a:t> rentable, </a:t>
            </a:r>
            <a:r>
              <a:rPr lang="en-US" sz="1400" dirty="0" err="1">
                <a:solidFill>
                  <a:schemeClr val="tx1">
                    <a:lumMod val="75000"/>
                    <a:lumOff val="25000"/>
                  </a:schemeClr>
                </a:solidFill>
                <a:effectLst/>
              </a:rPr>
              <a:t>ya</a:t>
            </a:r>
            <a:r>
              <a:rPr lang="en-US" sz="1400" dirty="0">
                <a:solidFill>
                  <a:schemeClr val="tx1">
                    <a:lumMod val="75000"/>
                    <a:lumOff val="25000"/>
                  </a:schemeClr>
                </a:solidFill>
                <a:effectLst/>
              </a:rPr>
              <a:t> que </a:t>
            </a:r>
            <a:r>
              <a:rPr lang="en-US" sz="1400" dirty="0" err="1">
                <a:solidFill>
                  <a:schemeClr val="tx1">
                    <a:lumMod val="75000"/>
                    <a:lumOff val="25000"/>
                  </a:schemeClr>
                </a:solidFill>
                <a:effectLst/>
              </a:rPr>
              <a:t>su</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nivel</a:t>
            </a:r>
            <a:r>
              <a:rPr lang="en-US" sz="1400" dirty="0">
                <a:solidFill>
                  <a:schemeClr val="tx1">
                    <a:lumMod val="75000"/>
                    <a:lumOff val="25000"/>
                  </a:schemeClr>
                </a:solidFill>
                <a:effectLst/>
              </a:rPr>
              <a:t> de </a:t>
            </a:r>
            <a:r>
              <a:rPr lang="en-US" sz="1400" dirty="0" err="1">
                <a:solidFill>
                  <a:schemeClr val="tx1">
                    <a:lumMod val="75000"/>
                    <a:lumOff val="25000"/>
                  </a:schemeClr>
                </a:solidFill>
                <a:effectLst/>
              </a:rPr>
              <a:t>ocupación</a:t>
            </a:r>
            <a:r>
              <a:rPr lang="en-US" sz="1400" dirty="0">
                <a:solidFill>
                  <a:schemeClr val="tx1">
                    <a:lumMod val="75000"/>
                    <a:lumOff val="25000"/>
                  </a:schemeClr>
                </a:solidFill>
                <a:effectLst/>
              </a:rPr>
              <a:t> es </a:t>
            </a:r>
            <a:r>
              <a:rPr lang="en-US" sz="1400" dirty="0" err="1">
                <a:solidFill>
                  <a:schemeClr val="tx1">
                    <a:lumMod val="75000"/>
                    <a:lumOff val="25000"/>
                  </a:schemeClr>
                </a:solidFill>
                <a:effectLst/>
              </a:rPr>
              <a:t>bastante</a:t>
            </a:r>
            <a:r>
              <a:rPr lang="en-US" sz="1400" dirty="0">
                <a:solidFill>
                  <a:schemeClr val="tx1">
                    <a:lumMod val="75000"/>
                    <a:lumOff val="25000"/>
                  </a:schemeClr>
                </a:solidFill>
                <a:effectLst/>
              </a:rPr>
              <a:t> alto </a:t>
            </a:r>
            <a:r>
              <a:rPr lang="en-US" sz="1400" dirty="0" err="1">
                <a:solidFill>
                  <a:schemeClr val="tx1">
                    <a:lumMod val="75000"/>
                    <a:lumOff val="25000"/>
                  </a:schemeClr>
                </a:solidFill>
                <a:effectLst/>
              </a:rPr>
              <a:t>en</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comparación</a:t>
            </a:r>
            <a:r>
              <a:rPr lang="en-US" sz="1400" dirty="0">
                <a:solidFill>
                  <a:schemeClr val="tx1">
                    <a:lumMod val="75000"/>
                    <a:lumOff val="25000"/>
                  </a:schemeClr>
                </a:solidFill>
                <a:effectLst/>
              </a:rPr>
              <a:t> con las </a:t>
            </a:r>
            <a:r>
              <a:rPr lang="en-US" sz="1400" dirty="0" err="1">
                <a:solidFill>
                  <a:schemeClr val="tx1">
                    <a:lumMod val="75000"/>
                    <a:lumOff val="25000"/>
                  </a:schemeClr>
                </a:solidFill>
                <a:effectLst/>
              </a:rPr>
              <a:t>otras</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aeronaves</a:t>
            </a:r>
            <a:r>
              <a:rPr lang="en-US" sz="14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El </a:t>
            </a:r>
            <a:r>
              <a:rPr lang="en-US" sz="1400" b="1" dirty="0" err="1">
                <a:solidFill>
                  <a:schemeClr val="tx1">
                    <a:lumMod val="75000"/>
                    <a:lumOff val="25000"/>
                  </a:schemeClr>
                </a:solidFill>
                <a:effectLst/>
              </a:rPr>
              <a:t>destino</a:t>
            </a:r>
            <a:r>
              <a:rPr lang="en-US" sz="1400" b="1" dirty="0">
                <a:solidFill>
                  <a:schemeClr val="tx1">
                    <a:lumMod val="75000"/>
                    <a:lumOff val="25000"/>
                  </a:schemeClr>
                </a:solidFill>
                <a:effectLst/>
              </a:rPr>
              <a:t> </a:t>
            </a:r>
            <a:r>
              <a:rPr lang="en-US" sz="1400" b="1" dirty="0" err="1">
                <a:solidFill>
                  <a:schemeClr val="tx1">
                    <a:lumMod val="75000"/>
                    <a:lumOff val="25000"/>
                  </a:schemeClr>
                </a:solidFill>
                <a:effectLst/>
              </a:rPr>
              <a:t>más</a:t>
            </a:r>
            <a:r>
              <a:rPr lang="en-US" sz="1400" b="1" dirty="0">
                <a:solidFill>
                  <a:schemeClr val="tx1">
                    <a:lumMod val="75000"/>
                    <a:lumOff val="25000"/>
                  </a:schemeClr>
                </a:solidFill>
                <a:effectLst/>
              </a:rPr>
              <a:t> </a:t>
            </a:r>
            <a:r>
              <a:rPr lang="en-US" sz="1400" b="1" dirty="0" err="1">
                <a:solidFill>
                  <a:schemeClr val="tx1">
                    <a:lumMod val="75000"/>
                    <a:lumOff val="25000"/>
                  </a:schemeClr>
                </a:solidFill>
                <a:effectLst/>
              </a:rPr>
              <a:t>frecuente</a:t>
            </a:r>
            <a:r>
              <a:rPr lang="en-US" sz="1400" dirty="0">
                <a:solidFill>
                  <a:schemeClr val="tx1">
                    <a:lumMod val="75000"/>
                    <a:lumOff val="25000"/>
                  </a:schemeClr>
                </a:solidFill>
                <a:effectLst/>
              </a:rPr>
              <a:t> de </a:t>
            </a:r>
            <a:r>
              <a:rPr lang="en-US" sz="1400" dirty="0" err="1">
                <a:solidFill>
                  <a:schemeClr val="tx1">
                    <a:lumMod val="75000"/>
                    <a:lumOff val="25000"/>
                  </a:schemeClr>
                </a:solidFill>
                <a:effectLst/>
              </a:rPr>
              <a:t>nuestras</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aeronaves</a:t>
            </a:r>
            <a:r>
              <a:rPr lang="en-US" sz="1400" dirty="0">
                <a:solidFill>
                  <a:schemeClr val="tx1">
                    <a:lumMod val="75000"/>
                    <a:lumOff val="25000"/>
                  </a:schemeClr>
                </a:solidFill>
                <a:effectLst/>
              </a:rPr>
              <a:t> es </a:t>
            </a:r>
            <a:r>
              <a:rPr lang="en-US" sz="1400" dirty="0" err="1">
                <a:solidFill>
                  <a:schemeClr val="tx1">
                    <a:lumMod val="75000"/>
                    <a:lumOff val="25000"/>
                  </a:schemeClr>
                </a:solidFill>
                <a:effectLst/>
              </a:rPr>
              <a:t>Moscú</a:t>
            </a:r>
            <a:r>
              <a:rPr lang="en-US" sz="14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Del 16 al 27 de </a:t>
            </a:r>
            <a:r>
              <a:rPr lang="en-US" sz="1400" b="1" dirty="0" err="1">
                <a:solidFill>
                  <a:schemeClr val="tx1">
                    <a:lumMod val="75000"/>
                    <a:lumOff val="25000"/>
                  </a:schemeClr>
                </a:solidFill>
                <a:effectLst/>
              </a:rPr>
              <a:t>agosto</a:t>
            </a:r>
            <a:r>
              <a:rPr lang="en-US" sz="1400" dirty="0">
                <a:solidFill>
                  <a:schemeClr val="tx1">
                    <a:lumMod val="75000"/>
                    <a:lumOff val="25000"/>
                  </a:schemeClr>
                </a:solidFill>
                <a:effectLst/>
              </a:rPr>
              <a:t>, se </a:t>
            </a:r>
            <a:r>
              <a:rPr lang="en-US" sz="1400" dirty="0" err="1">
                <a:solidFill>
                  <a:schemeClr val="tx1">
                    <a:lumMod val="75000"/>
                    <a:lumOff val="25000"/>
                  </a:schemeClr>
                </a:solidFill>
                <a:effectLst/>
              </a:rPr>
              <a:t>observó</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una</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disminución</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en</a:t>
            </a:r>
            <a:r>
              <a:rPr lang="en-US" sz="1400" dirty="0">
                <a:solidFill>
                  <a:schemeClr val="tx1">
                    <a:lumMod val="75000"/>
                    <a:lumOff val="25000"/>
                  </a:schemeClr>
                </a:solidFill>
                <a:effectLst/>
              </a:rPr>
              <a:t> la </a:t>
            </a:r>
            <a:r>
              <a:rPr lang="en-US" sz="1400" dirty="0" err="1">
                <a:solidFill>
                  <a:schemeClr val="tx1">
                    <a:lumMod val="75000"/>
                    <a:lumOff val="25000"/>
                  </a:schemeClr>
                </a:solidFill>
                <a:effectLst/>
              </a:rPr>
              <a:t>ocupación</a:t>
            </a:r>
            <a:r>
              <a:rPr lang="en-US" sz="1400" dirty="0">
                <a:solidFill>
                  <a:schemeClr val="tx1">
                    <a:lumMod val="75000"/>
                    <a:lumOff val="25000"/>
                  </a:schemeClr>
                </a:solidFill>
                <a:effectLst/>
              </a:rPr>
              <a:t> de </a:t>
            </a:r>
            <a:r>
              <a:rPr lang="en-US" sz="1400" dirty="0" err="1">
                <a:solidFill>
                  <a:schemeClr val="tx1">
                    <a:lumMod val="75000"/>
                    <a:lumOff val="25000"/>
                  </a:schemeClr>
                </a:solidFill>
                <a:effectLst/>
              </a:rPr>
              <a:t>los</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vuelos</a:t>
            </a:r>
            <a:r>
              <a:rPr lang="en-US" sz="14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El Boeing 777-300 (773)</a:t>
            </a:r>
            <a:r>
              <a:rPr lang="en-US" sz="1400" dirty="0">
                <a:solidFill>
                  <a:schemeClr val="tx1">
                    <a:lumMod val="75000"/>
                    <a:lumOff val="25000"/>
                  </a:schemeClr>
                </a:solidFill>
                <a:effectLst/>
              </a:rPr>
              <a:t> es la </a:t>
            </a:r>
            <a:r>
              <a:rPr lang="en-US" sz="1400" dirty="0" err="1">
                <a:solidFill>
                  <a:schemeClr val="tx1">
                    <a:lumMod val="75000"/>
                    <a:lumOff val="25000"/>
                  </a:schemeClr>
                </a:solidFill>
                <a:effectLst/>
              </a:rPr>
              <a:t>aeronave</a:t>
            </a:r>
            <a:r>
              <a:rPr lang="en-US" sz="1400" dirty="0">
                <a:solidFill>
                  <a:schemeClr val="tx1">
                    <a:lumMod val="75000"/>
                    <a:lumOff val="25000"/>
                  </a:schemeClr>
                </a:solidFill>
                <a:effectLst/>
              </a:rPr>
              <a:t> que </a:t>
            </a:r>
            <a:r>
              <a:rPr lang="en-US" sz="1400" dirty="0" err="1">
                <a:solidFill>
                  <a:schemeClr val="tx1">
                    <a:lumMod val="75000"/>
                    <a:lumOff val="25000"/>
                  </a:schemeClr>
                </a:solidFill>
                <a:effectLst/>
              </a:rPr>
              <a:t>más</a:t>
            </a:r>
            <a:r>
              <a:rPr lang="en-US" sz="1400" dirty="0">
                <a:solidFill>
                  <a:schemeClr val="tx1">
                    <a:lumMod val="75000"/>
                    <a:lumOff val="25000"/>
                  </a:schemeClr>
                </a:solidFill>
                <a:effectLst/>
              </a:rPr>
              <a:t> combustible consume.</a:t>
            </a:r>
          </a:p>
          <a:p>
            <a:pPr marL="342900" lvl="0" indent="-342900">
              <a:lnSpc>
                <a:spcPct val="90000"/>
              </a:lnSpc>
              <a:spcBef>
                <a:spcPts val="1000"/>
              </a:spcBef>
              <a:buClr>
                <a:schemeClr val="accent1"/>
              </a:buClr>
              <a:buSzPct val="80000"/>
              <a:buFont typeface="Wingdings 3" charset="2"/>
              <a:buChar char=""/>
            </a:pPr>
            <a:r>
              <a:rPr lang="en-US" sz="1400" b="1" dirty="0">
                <a:solidFill>
                  <a:schemeClr val="tx1">
                    <a:lumMod val="75000"/>
                    <a:lumOff val="25000"/>
                  </a:schemeClr>
                </a:solidFill>
                <a:effectLst/>
              </a:rPr>
              <a:t>El Sukhoi Superjet-100 (SU9)</a:t>
            </a:r>
            <a:r>
              <a:rPr lang="en-US" sz="1400" dirty="0">
                <a:solidFill>
                  <a:schemeClr val="tx1">
                    <a:lumMod val="75000"/>
                    <a:lumOff val="25000"/>
                  </a:schemeClr>
                </a:solidFill>
                <a:effectLst/>
              </a:rPr>
              <a:t> es la </a:t>
            </a:r>
            <a:r>
              <a:rPr lang="en-US" sz="1400" dirty="0" err="1">
                <a:solidFill>
                  <a:schemeClr val="tx1">
                    <a:lumMod val="75000"/>
                    <a:lumOff val="25000"/>
                  </a:schemeClr>
                </a:solidFill>
                <a:effectLst/>
              </a:rPr>
              <a:t>aeronave</a:t>
            </a:r>
            <a:r>
              <a:rPr lang="en-US" sz="1400" dirty="0">
                <a:solidFill>
                  <a:schemeClr val="tx1">
                    <a:lumMod val="75000"/>
                    <a:lumOff val="25000"/>
                  </a:schemeClr>
                </a:solidFill>
                <a:effectLst/>
              </a:rPr>
              <a:t> que </a:t>
            </a:r>
            <a:r>
              <a:rPr lang="en-US" sz="1400" dirty="0" err="1">
                <a:solidFill>
                  <a:schemeClr val="tx1">
                    <a:lumMod val="75000"/>
                    <a:lumOff val="25000"/>
                  </a:schemeClr>
                </a:solidFill>
                <a:effectLst/>
              </a:rPr>
              <a:t>más</a:t>
            </a:r>
            <a:r>
              <a:rPr lang="en-US" sz="1400" dirty="0">
                <a:solidFill>
                  <a:schemeClr val="tx1">
                    <a:lumMod val="75000"/>
                    <a:lumOff val="25000"/>
                  </a:schemeClr>
                </a:solidFill>
                <a:effectLst/>
              </a:rPr>
              <a:t> </a:t>
            </a:r>
            <a:r>
              <a:rPr lang="en-US" sz="1400" dirty="0" err="1">
                <a:solidFill>
                  <a:schemeClr val="tx1">
                    <a:lumMod val="75000"/>
                    <a:lumOff val="25000"/>
                  </a:schemeClr>
                </a:solidFill>
                <a:effectLst/>
              </a:rPr>
              <a:t>ingresos</a:t>
            </a:r>
            <a:r>
              <a:rPr lang="en-US" sz="1400" dirty="0">
                <a:solidFill>
                  <a:schemeClr val="tx1">
                    <a:lumMod val="75000"/>
                    <a:lumOff val="25000"/>
                  </a:schemeClr>
                </a:solidFill>
                <a:effectLst/>
              </a:rPr>
              <a:t> genera para la </a:t>
            </a:r>
            <a:r>
              <a:rPr lang="en-US" sz="1400" dirty="0" err="1">
                <a:solidFill>
                  <a:schemeClr val="tx1">
                    <a:lumMod val="75000"/>
                    <a:lumOff val="25000"/>
                  </a:schemeClr>
                </a:solidFill>
                <a:effectLst/>
              </a:rPr>
              <a:t>aerolínea</a:t>
            </a:r>
            <a:r>
              <a:rPr lang="en-US" sz="1400" dirty="0">
                <a:solidFill>
                  <a:schemeClr val="tx1">
                    <a:lumMod val="75000"/>
                    <a:lumOff val="25000"/>
                  </a:schemeClr>
                </a:solidFill>
                <a:effectLst/>
              </a:rPr>
              <a:t>.</a:t>
            </a:r>
          </a:p>
        </p:txBody>
      </p:sp>
      <p:pic>
        <p:nvPicPr>
          <p:cNvPr id="7" name="Picture 6" descr="Vista posterior de un avión">
            <a:extLst>
              <a:ext uri="{FF2B5EF4-FFF2-40B4-BE49-F238E27FC236}">
                <a16:creationId xmlns:a16="http://schemas.microsoft.com/office/drawing/2014/main" id="{9571C076-4F38-A8DE-15BF-278B152D0D9F}"/>
              </a:ext>
            </a:extLst>
          </p:cNvPr>
          <p:cNvPicPr>
            <a:picLocks noChangeAspect="1"/>
          </p:cNvPicPr>
          <p:nvPr/>
        </p:nvPicPr>
        <p:blipFill>
          <a:blip r:embed="rId2"/>
          <a:srcRect l="17819" r="2967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Tree>
    <p:extLst>
      <p:ext uri="{BB962C8B-B14F-4D97-AF65-F5344CB8AC3E}">
        <p14:creationId xmlns:p14="http://schemas.microsoft.com/office/powerpoint/2010/main" val="125573200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1F512-9D3E-491E-E617-C17F0A2E56C8}"/>
              </a:ext>
            </a:extLst>
          </p:cNvPr>
          <p:cNvSpPr>
            <a:spLocks noGrp="1"/>
          </p:cNvSpPr>
          <p:nvPr>
            <p:ph type="title"/>
          </p:nvPr>
        </p:nvSpPr>
        <p:spPr>
          <a:xfrm>
            <a:off x="2786047" y="609600"/>
            <a:ext cx="6487955" cy="1320800"/>
          </a:xfrm>
        </p:spPr>
        <p:txBody>
          <a:bodyPr vert="horz" lIns="91440" tIns="45720" rIns="91440" bIns="45720" rtlCol="0" anchor="t">
            <a:normAutofit/>
          </a:bodyPr>
          <a:lstStyle/>
          <a:p>
            <a:r>
              <a:rPr lang="en-US" b="1"/>
              <a:t>RECOMENDACIONES</a:t>
            </a:r>
          </a:p>
        </p:txBody>
      </p:sp>
      <p:pic>
        <p:nvPicPr>
          <p:cNvPr id="7" name="Picture 6" descr="Avión en círculo rojo">
            <a:extLst>
              <a:ext uri="{FF2B5EF4-FFF2-40B4-BE49-F238E27FC236}">
                <a16:creationId xmlns:a16="http://schemas.microsoft.com/office/drawing/2014/main" id="{A9DEB360-3045-E7DF-0BF4-4976E0DACF97}"/>
              </a:ext>
            </a:extLst>
          </p:cNvPr>
          <p:cNvPicPr>
            <a:picLocks noChangeAspect="1"/>
          </p:cNvPicPr>
          <p:nvPr/>
        </p:nvPicPr>
        <p:blipFill>
          <a:blip r:embed="rId2">
            <a:duotone>
              <a:prstClr val="black"/>
              <a:schemeClr val="tx2">
                <a:tint val="45000"/>
                <a:satMod val="400000"/>
              </a:schemeClr>
            </a:duotone>
          </a:blip>
          <a:srcRect l="35685" r="36482"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11" name="Isosceles Triangle 10">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5" name="CuadroTexto 4">
            <a:extLst>
              <a:ext uri="{FF2B5EF4-FFF2-40B4-BE49-F238E27FC236}">
                <a16:creationId xmlns:a16="http://schemas.microsoft.com/office/drawing/2014/main" id="{B11DC8DB-A4F5-3F8F-3E6A-D5426BD5291E}"/>
              </a:ext>
            </a:extLst>
          </p:cNvPr>
          <p:cNvSpPr txBox="1"/>
          <p:nvPr/>
        </p:nvSpPr>
        <p:spPr>
          <a:xfrm>
            <a:off x="2786047" y="2160589"/>
            <a:ext cx="6949624" cy="3880773"/>
          </a:xfrm>
          <a:prstGeom prst="rect">
            <a:avLst/>
          </a:prstGeom>
        </p:spPr>
        <p:txBody>
          <a:bodyPr vert="horz" lIns="91440" tIns="45720" rIns="91440" bIns="45720" rtlCol="0">
            <a:normAutofit lnSpcReduction="10000"/>
          </a:bodyPr>
          <a:lstStyle/>
          <a:p>
            <a:pPr marL="342900" lvl="0" indent="-342900">
              <a:lnSpc>
                <a:spcPct val="90000"/>
              </a:lnSpc>
              <a:spcBef>
                <a:spcPts val="1000"/>
              </a:spcBef>
              <a:buClr>
                <a:schemeClr val="accent1"/>
              </a:buClr>
              <a:buSzPct val="80000"/>
              <a:buFont typeface="Wingdings 3" charset="2"/>
              <a:buChar char=""/>
            </a:pPr>
            <a:r>
              <a:rPr lang="en-US" sz="1600" b="1" dirty="0">
                <a:solidFill>
                  <a:schemeClr val="tx1">
                    <a:lumMod val="75000"/>
                    <a:lumOff val="25000"/>
                  </a:schemeClr>
                </a:solidFill>
                <a:effectLst/>
              </a:rPr>
              <a:t>Cessna 208 Caravan (CN1)</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Recomendamos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cambiar</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el</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modelo</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negocio</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esta</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aeronave</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Debido</a:t>
            </a:r>
            <a:r>
              <a:rPr lang="en-US" sz="1600" dirty="0">
                <a:solidFill>
                  <a:schemeClr val="tx1">
                    <a:lumMod val="75000"/>
                    <a:lumOff val="25000"/>
                  </a:schemeClr>
                </a:solidFill>
                <a:effectLst/>
              </a:rPr>
              <a:t> a </a:t>
            </a:r>
            <a:r>
              <a:rPr lang="en-US" sz="1600" dirty="0" err="1">
                <a:solidFill>
                  <a:schemeClr val="tx1">
                    <a:lumMod val="75000"/>
                    <a:lumOff val="25000"/>
                  </a:schemeClr>
                </a:solidFill>
                <a:effectLst/>
              </a:rPr>
              <a:t>su</a:t>
            </a:r>
            <a:r>
              <a:rPr lang="en-US" sz="1600" dirty="0">
                <a:solidFill>
                  <a:schemeClr val="tx1">
                    <a:lumMod val="75000"/>
                    <a:lumOff val="25000"/>
                  </a:schemeClr>
                </a:solidFill>
                <a:effectLst/>
              </a:rPr>
              <a:t> baja </a:t>
            </a:r>
            <a:r>
              <a:rPr lang="en-US" sz="1600" dirty="0" err="1">
                <a:solidFill>
                  <a:schemeClr val="tx1">
                    <a:lumMod val="75000"/>
                    <a:lumOff val="25000"/>
                  </a:schemeClr>
                </a:solidFill>
                <a:effectLst/>
              </a:rPr>
              <a:t>rentabilidad</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por</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venta</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tiquetes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una</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opción</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sería</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utilizarla</a:t>
            </a:r>
            <a:r>
              <a:rPr lang="en-US" sz="1600" dirty="0">
                <a:solidFill>
                  <a:schemeClr val="tx1">
                    <a:lumMod val="75000"/>
                    <a:lumOff val="25000"/>
                  </a:schemeClr>
                </a:solidFill>
                <a:effectLst/>
              </a:rPr>
              <a:t> para </a:t>
            </a:r>
            <a:r>
              <a:rPr lang="en-US" sz="1600" dirty="0" err="1">
                <a:solidFill>
                  <a:schemeClr val="tx1">
                    <a:lumMod val="75000"/>
                    <a:lumOff val="25000"/>
                  </a:schemeClr>
                </a:solidFill>
                <a:effectLst/>
              </a:rPr>
              <a:t>vuelos</a:t>
            </a:r>
            <a:r>
              <a:rPr lang="en-US" sz="1600" dirty="0">
                <a:solidFill>
                  <a:schemeClr val="tx1">
                    <a:lumMod val="75000"/>
                    <a:lumOff val="25000"/>
                  </a:schemeClr>
                </a:solidFill>
                <a:effectLst/>
              </a:rPr>
              <a:t> privados o </a:t>
            </a:r>
            <a:r>
              <a:rPr lang="en-US" sz="1600" dirty="0" err="1">
                <a:solidFill>
                  <a:schemeClr val="tx1">
                    <a:lumMod val="75000"/>
                    <a:lumOff val="25000"/>
                  </a:schemeClr>
                </a:solidFill>
                <a:effectLst/>
              </a:rPr>
              <a:t>considerarla</a:t>
            </a:r>
            <a:r>
              <a:rPr lang="en-US" sz="1600" dirty="0">
                <a:solidFill>
                  <a:schemeClr val="tx1">
                    <a:lumMod val="75000"/>
                    <a:lumOff val="25000"/>
                  </a:schemeClr>
                </a:solidFill>
                <a:effectLst/>
              </a:rPr>
              <a:t> para </a:t>
            </a:r>
            <a:r>
              <a:rPr lang="en-US" sz="1600" dirty="0" err="1">
                <a:solidFill>
                  <a:schemeClr val="tx1">
                    <a:lumMod val="75000"/>
                    <a:lumOff val="25000"/>
                  </a:schemeClr>
                </a:solidFill>
                <a:effectLst/>
              </a:rPr>
              <a:t>desincorporación</a:t>
            </a:r>
            <a:r>
              <a:rPr lang="en-US" sz="16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600" b="1" dirty="0">
                <a:solidFill>
                  <a:schemeClr val="tx1">
                    <a:lumMod val="75000"/>
                    <a:lumOff val="25000"/>
                  </a:schemeClr>
                </a:solidFill>
                <a:effectLst/>
              </a:rPr>
              <a:t>Bombardier CRJ-200 (CR2)</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Evaluar</a:t>
            </a:r>
            <a:r>
              <a:rPr lang="en-US" sz="1600" dirty="0">
                <a:solidFill>
                  <a:schemeClr val="tx1">
                    <a:lumMod val="75000"/>
                    <a:lumOff val="25000"/>
                  </a:schemeClr>
                </a:solidFill>
                <a:effectLst/>
              </a:rPr>
              <a:t> la </a:t>
            </a:r>
            <a:r>
              <a:rPr lang="en-US" sz="1600" dirty="0" err="1">
                <a:solidFill>
                  <a:schemeClr val="tx1">
                    <a:lumMod val="75000"/>
                    <a:lumOff val="25000"/>
                  </a:schemeClr>
                </a:solidFill>
                <a:effectLst/>
              </a:rPr>
              <a:t>incorporación</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futura</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otra</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aeronave</a:t>
            </a:r>
            <a:r>
              <a:rPr lang="en-US" sz="1600" dirty="0">
                <a:solidFill>
                  <a:schemeClr val="tx1">
                    <a:lumMod val="75000"/>
                    <a:lumOff val="25000"/>
                  </a:schemeClr>
                </a:solidFill>
                <a:effectLst/>
              </a:rPr>
              <a:t> CR2, </a:t>
            </a:r>
            <a:r>
              <a:rPr lang="en-US" sz="1600" dirty="0" err="1">
                <a:solidFill>
                  <a:schemeClr val="tx1">
                    <a:lumMod val="75000"/>
                    <a:lumOff val="25000"/>
                  </a:schemeClr>
                </a:solidFill>
                <a:effectLst/>
              </a:rPr>
              <a:t>ya</a:t>
            </a:r>
            <a:r>
              <a:rPr lang="en-US" sz="1600" dirty="0">
                <a:solidFill>
                  <a:schemeClr val="tx1">
                    <a:lumMod val="75000"/>
                    <a:lumOff val="25000"/>
                  </a:schemeClr>
                </a:solidFill>
                <a:effectLst/>
              </a:rPr>
              <a:t> que es la </a:t>
            </a:r>
            <a:r>
              <a:rPr lang="en-US" sz="1600" dirty="0" err="1">
                <a:solidFill>
                  <a:schemeClr val="tx1">
                    <a:lumMod val="75000"/>
                    <a:lumOff val="25000"/>
                  </a:schemeClr>
                </a:solidFill>
                <a:effectLst/>
              </a:rPr>
              <a:t>más</a:t>
            </a:r>
            <a:r>
              <a:rPr lang="en-US" sz="1600" dirty="0">
                <a:solidFill>
                  <a:schemeClr val="tx1">
                    <a:lumMod val="75000"/>
                    <a:lumOff val="25000"/>
                  </a:schemeClr>
                </a:solidFill>
                <a:effectLst/>
              </a:rPr>
              <a:t> rentable </a:t>
            </a:r>
            <a:r>
              <a:rPr lang="en-US" sz="1600" dirty="0" err="1">
                <a:solidFill>
                  <a:schemeClr val="tx1">
                    <a:lumMod val="75000"/>
                    <a:lumOff val="25000"/>
                  </a:schemeClr>
                </a:solidFill>
                <a:effectLst/>
              </a:rPr>
              <a:t>debido</a:t>
            </a:r>
            <a:r>
              <a:rPr lang="en-US" sz="1600" dirty="0">
                <a:solidFill>
                  <a:schemeClr val="tx1">
                    <a:lumMod val="75000"/>
                    <a:lumOff val="25000"/>
                  </a:schemeClr>
                </a:solidFill>
                <a:effectLst/>
              </a:rPr>
              <a:t> a </a:t>
            </a:r>
            <a:r>
              <a:rPr lang="en-US" sz="1600" dirty="0" err="1">
                <a:solidFill>
                  <a:schemeClr val="tx1">
                    <a:lumMod val="75000"/>
                    <a:lumOff val="25000"/>
                  </a:schemeClr>
                </a:solidFill>
                <a:effectLst/>
              </a:rPr>
              <a:t>su</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ocupación</a:t>
            </a:r>
            <a:r>
              <a:rPr lang="en-US" sz="1600" dirty="0">
                <a:solidFill>
                  <a:schemeClr val="tx1">
                    <a:lumMod val="75000"/>
                    <a:lumOff val="25000"/>
                  </a:schemeClr>
                </a:solidFill>
                <a:effectLst/>
              </a:rPr>
              <a:t> y </a:t>
            </a:r>
            <a:r>
              <a:rPr lang="en-US" sz="1600" dirty="0" err="1">
                <a:solidFill>
                  <a:schemeClr val="tx1">
                    <a:lumMod val="75000"/>
                    <a:lumOff val="25000"/>
                  </a:schemeClr>
                </a:solidFill>
                <a:effectLst/>
              </a:rPr>
              <a:t>consumo</a:t>
            </a:r>
            <a:r>
              <a:rPr lang="en-US" sz="1600" dirty="0">
                <a:solidFill>
                  <a:schemeClr val="tx1">
                    <a:lumMod val="75000"/>
                    <a:lumOff val="25000"/>
                  </a:schemeClr>
                </a:solidFill>
                <a:effectLst/>
              </a:rPr>
              <a:t> de combustible </a:t>
            </a:r>
            <a:r>
              <a:rPr lang="en-US" sz="1600" dirty="0" err="1">
                <a:solidFill>
                  <a:schemeClr val="tx1">
                    <a:lumMod val="75000"/>
                    <a:lumOff val="25000"/>
                  </a:schemeClr>
                </a:solidFill>
                <a:effectLst/>
              </a:rPr>
              <a:t>eficiente</a:t>
            </a:r>
            <a:r>
              <a:rPr lang="en-US" sz="16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600" b="1" dirty="0" err="1">
                <a:solidFill>
                  <a:schemeClr val="tx1">
                    <a:lumMod val="75000"/>
                    <a:lumOff val="25000"/>
                  </a:schemeClr>
                </a:solidFill>
                <a:effectLst/>
              </a:rPr>
              <a:t>Moscú</a:t>
            </a:r>
            <a:r>
              <a:rPr lang="en-US" sz="1600" dirty="0">
                <a:solidFill>
                  <a:schemeClr val="tx1">
                    <a:lumMod val="75000"/>
                    <a:lumOff val="25000"/>
                  </a:schemeClr>
                </a:solidFill>
                <a:effectLst/>
              </a:rPr>
              <a:t>: Dado que </a:t>
            </a:r>
            <a:r>
              <a:rPr lang="en-US" sz="1600" dirty="0" err="1">
                <a:solidFill>
                  <a:schemeClr val="tx1">
                    <a:lumMod val="75000"/>
                    <a:lumOff val="25000"/>
                  </a:schemeClr>
                </a:solidFill>
                <a:effectLst/>
              </a:rPr>
              <a:t>Moscú</a:t>
            </a:r>
            <a:r>
              <a:rPr lang="en-US" sz="1600" dirty="0">
                <a:solidFill>
                  <a:schemeClr val="tx1">
                    <a:lumMod val="75000"/>
                    <a:lumOff val="25000"/>
                  </a:schemeClr>
                </a:solidFill>
                <a:effectLst/>
              </a:rPr>
              <a:t> es </a:t>
            </a:r>
            <a:r>
              <a:rPr lang="en-US" sz="1600" dirty="0" err="1">
                <a:solidFill>
                  <a:schemeClr val="tx1">
                    <a:lumMod val="75000"/>
                    <a:lumOff val="25000"/>
                  </a:schemeClr>
                </a:solidFill>
                <a:effectLst/>
              </a:rPr>
              <a:t>el</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destino</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más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concurrido</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por</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nuestras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aeronaves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recomendamos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crear</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una</a:t>
            </a:r>
            <a:r>
              <a:rPr lang="en-US" sz="1600" dirty="0">
                <a:solidFill>
                  <a:schemeClr val="tx1">
                    <a:lumMod val="75000"/>
                    <a:lumOff val="25000"/>
                  </a:schemeClr>
                </a:solidFill>
                <a:effectLst/>
              </a:rPr>
              <a:t> sala VIP para </a:t>
            </a:r>
            <a:r>
              <a:rPr lang="en-US" sz="1600" dirty="0" err="1">
                <a:solidFill>
                  <a:schemeClr val="tx1">
                    <a:lumMod val="75000"/>
                    <a:lumOff val="25000"/>
                  </a:schemeClr>
                </a:solidFill>
                <a:effectLst/>
              </a:rPr>
              <a:t>nuestros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pasajeros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en</a:t>
            </a:r>
            <a:r>
              <a:rPr lang="en-US" sz="1600" dirty="0">
                <a:solidFill>
                  <a:schemeClr val="tx1">
                    <a:lumMod val="75000"/>
                    <a:lumOff val="25000"/>
                  </a:schemeClr>
                </a:solidFill>
                <a:effectLst/>
              </a:rPr>
              <a:t> ese </a:t>
            </a:r>
            <a:r>
              <a:rPr lang="en-US" sz="1600" dirty="0" err="1">
                <a:solidFill>
                  <a:schemeClr val="tx1">
                    <a:lumMod val="75000"/>
                    <a:lumOff val="25000"/>
                  </a:schemeClr>
                </a:solidFill>
                <a:effectLst/>
              </a:rPr>
              <a:t>aeropuerto</a:t>
            </a:r>
            <a:r>
              <a:rPr lang="en-US" sz="16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600" b="1" dirty="0" err="1">
                <a:solidFill>
                  <a:schemeClr val="tx1">
                    <a:lumMod val="75000"/>
                    <a:lumOff val="25000"/>
                  </a:schemeClr>
                </a:solidFill>
                <a:effectLst/>
              </a:rPr>
              <a:t>Predicción</a:t>
            </a:r>
            <a:r>
              <a:rPr lang="en-US" sz="1600" b="1" dirty="0">
                <a:solidFill>
                  <a:schemeClr val="tx1">
                    <a:lumMod val="75000"/>
                    <a:lumOff val="25000"/>
                  </a:schemeClr>
                </a:solidFill>
                <a:effectLst/>
              </a:rPr>
              <a:t> de Ventas</a:t>
            </a:r>
            <a:r>
              <a:rPr lang="en-US" sz="1600" dirty="0">
                <a:solidFill>
                  <a:schemeClr val="tx1">
                    <a:lumMod val="75000"/>
                    <a:lumOff val="25000"/>
                  </a:schemeClr>
                </a:solidFill>
                <a:effectLst/>
              </a:rPr>
              <a:t>: Las </a:t>
            </a:r>
            <a:r>
              <a:rPr lang="en-US" sz="1600" dirty="0" err="1">
                <a:solidFill>
                  <a:schemeClr val="tx1">
                    <a:lumMod val="75000"/>
                    <a:lumOff val="25000"/>
                  </a:schemeClr>
                </a:solidFill>
                <a:effectLst/>
              </a:rPr>
              <a:t>predicciones</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ventas</a:t>
            </a:r>
            <a:r>
              <a:rPr lang="en-US" sz="1600" dirty="0">
                <a:solidFill>
                  <a:schemeClr val="tx1">
                    <a:lumMod val="75000"/>
                    <a:lumOff val="25000"/>
                  </a:schemeClr>
                </a:solidFill>
                <a:effectLst/>
              </a:rPr>
              <a:t> de la </a:t>
            </a:r>
            <a:r>
              <a:rPr lang="en-US" sz="1600" dirty="0" err="1">
                <a:solidFill>
                  <a:schemeClr val="tx1">
                    <a:lumMod val="75000"/>
                    <a:lumOff val="25000"/>
                  </a:schemeClr>
                </a:solidFill>
                <a:effectLst/>
              </a:rPr>
              <a:t>empresa</a:t>
            </a:r>
            <a:r>
              <a:rPr lang="en-US" sz="1600" dirty="0">
                <a:solidFill>
                  <a:schemeClr val="tx1">
                    <a:lumMod val="75000"/>
                    <a:lumOff val="25000"/>
                  </a:schemeClr>
                </a:solidFill>
                <a:effectLst/>
              </a:rPr>
              <a:t> son </a:t>
            </a:r>
            <a:r>
              <a:rPr lang="en-US" sz="1600" dirty="0" err="1">
                <a:solidFill>
                  <a:schemeClr val="tx1">
                    <a:lumMod val="75000"/>
                    <a:lumOff val="25000"/>
                  </a:schemeClr>
                </a:solidFill>
                <a:effectLst/>
              </a:rPr>
              <a:t>positivas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pero</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si</a:t>
            </a:r>
            <a:r>
              <a:rPr lang="en-US" sz="1600" dirty="0">
                <a:solidFill>
                  <a:schemeClr val="tx1">
                    <a:lumMod val="75000"/>
                    <a:lumOff val="25000"/>
                  </a:schemeClr>
                </a:solidFill>
                <a:effectLst/>
              </a:rPr>
              <a:t> se </a:t>
            </a:r>
            <a:r>
              <a:rPr lang="en-US" sz="1600" dirty="0" err="1">
                <a:solidFill>
                  <a:schemeClr val="tx1">
                    <a:lumMod val="75000"/>
                    <a:lumOff val="25000"/>
                  </a:schemeClr>
                </a:solidFill>
                <a:effectLst/>
              </a:rPr>
              <a:t>consideran</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nuestras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recomendaciones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podrían</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incrementarse</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aún</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más</a:t>
            </a:r>
            <a:r>
              <a:rPr lang="en-US" sz="1600" dirty="0">
                <a:solidFill>
                  <a:schemeClr val="tx1">
                    <a:lumMod val="75000"/>
                    <a:lumOff val="25000"/>
                  </a:schemeClr>
                </a:solidFill>
                <a:effectLst/>
              </a:rPr>
              <a:t>.</a:t>
            </a:r>
          </a:p>
          <a:p>
            <a:pPr marL="342900" lvl="0" indent="-342900">
              <a:lnSpc>
                <a:spcPct val="90000"/>
              </a:lnSpc>
              <a:spcBef>
                <a:spcPts val="1000"/>
              </a:spcBef>
              <a:buClr>
                <a:schemeClr val="accent1"/>
              </a:buClr>
              <a:buSzPct val="80000"/>
              <a:buFont typeface="Wingdings 3" charset="2"/>
              <a:buChar char=""/>
            </a:pPr>
            <a:r>
              <a:rPr lang="en-US" sz="1600" b="1" dirty="0" err="1">
                <a:solidFill>
                  <a:schemeClr val="tx1">
                    <a:lumMod val="75000"/>
                    <a:lumOff val="25000"/>
                  </a:schemeClr>
                </a:solidFill>
                <a:effectLst/>
              </a:rPr>
              <a:t>Ocupación</a:t>
            </a:r>
            <a:r>
              <a:rPr lang="en-US" sz="1600" b="1" dirty="0">
                <a:solidFill>
                  <a:schemeClr val="tx1">
                    <a:lumMod val="75000"/>
                    <a:lumOff val="25000"/>
                  </a:schemeClr>
                </a:solidFill>
                <a:effectLst/>
              </a:rPr>
              <a:t> de </a:t>
            </a:r>
            <a:r>
              <a:rPr lang="en-US" sz="1600" b="1" dirty="0" err="1">
                <a:solidFill>
                  <a:schemeClr val="tx1">
                    <a:lumMod val="75000"/>
                    <a:lumOff val="25000"/>
                  </a:schemeClr>
                </a:solidFill>
                <a:effectLst/>
              </a:rPr>
              <a:t>Vuelos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Revisar</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los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eventos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especiales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ocurridos</a:t>
            </a:r>
            <a:r>
              <a:rPr lang="en-US" sz="1600" dirty="0">
                <a:solidFill>
                  <a:schemeClr val="tx1">
                    <a:lumMod val="75000"/>
                    <a:lumOff val="25000"/>
                  </a:schemeClr>
                </a:solidFill>
                <a:effectLst/>
              </a:rPr>
              <a:t> entre </a:t>
            </a:r>
            <a:r>
              <a:rPr lang="en-US" sz="1600" dirty="0" err="1">
                <a:solidFill>
                  <a:schemeClr val="tx1">
                    <a:lumMod val="75000"/>
                    <a:lumOff val="25000"/>
                  </a:schemeClr>
                </a:solidFill>
                <a:effectLst/>
              </a:rPr>
              <a:t>el</a:t>
            </a:r>
            <a:r>
              <a:rPr lang="en-US" sz="1600" dirty="0">
                <a:solidFill>
                  <a:schemeClr val="tx1">
                    <a:lumMod val="75000"/>
                    <a:lumOff val="25000"/>
                  </a:schemeClr>
                </a:solidFill>
                <a:effectLst/>
              </a:rPr>
              <a:t> 16 y </a:t>
            </a:r>
            <a:r>
              <a:rPr lang="en-US" sz="1600" dirty="0" err="1">
                <a:solidFill>
                  <a:schemeClr val="tx1">
                    <a:lumMod val="75000"/>
                    <a:lumOff val="25000"/>
                  </a:schemeClr>
                </a:solidFill>
                <a:effectLst/>
              </a:rPr>
              <a:t>el</a:t>
            </a:r>
            <a:r>
              <a:rPr lang="en-US" sz="1600" dirty="0">
                <a:solidFill>
                  <a:schemeClr val="tx1">
                    <a:lumMod val="75000"/>
                    <a:lumOff val="25000"/>
                  </a:schemeClr>
                </a:solidFill>
                <a:effectLst/>
              </a:rPr>
              <a:t> 27 de </a:t>
            </a:r>
            <a:r>
              <a:rPr lang="en-US" sz="1600" dirty="0" err="1">
                <a:solidFill>
                  <a:schemeClr val="tx1">
                    <a:lumMod val="75000"/>
                    <a:lumOff val="25000"/>
                  </a:schemeClr>
                </a:solidFill>
                <a:effectLst/>
              </a:rPr>
              <a:t>agosto</a:t>
            </a:r>
            <a:r>
              <a:rPr lang="en-US" sz="1600" dirty="0">
                <a:solidFill>
                  <a:schemeClr val="tx1">
                    <a:lumMod val="75000"/>
                    <a:lumOff val="25000"/>
                  </a:schemeClr>
                </a:solidFill>
                <a:effectLst/>
              </a:rPr>
              <a:t> para </a:t>
            </a:r>
            <a:r>
              <a:rPr lang="en-US" sz="1600" dirty="0" err="1">
                <a:solidFill>
                  <a:schemeClr val="tx1">
                    <a:lumMod val="75000"/>
                    <a:lumOff val="25000"/>
                  </a:schemeClr>
                </a:solidFill>
                <a:effectLst/>
              </a:rPr>
              <a:t>en</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futuras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fechas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similares</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disminuir</a:t>
            </a:r>
            <a:r>
              <a:rPr lang="en-US" sz="1600" dirty="0">
                <a:solidFill>
                  <a:schemeClr val="tx1">
                    <a:lumMod val="75000"/>
                    <a:lumOff val="25000"/>
                  </a:schemeClr>
                </a:solidFill>
                <a:effectLst/>
              </a:rPr>
              <a:t> la </a:t>
            </a:r>
            <a:r>
              <a:rPr lang="en-US" sz="1600" dirty="0" err="1">
                <a:solidFill>
                  <a:schemeClr val="tx1">
                    <a:lumMod val="75000"/>
                    <a:lumOff val="25000"/>
                  </a:schemeClr>
                </a:solidFill>
                <a:effectLst/>
              </a:rPr>
              <a:t>cantidad</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vuelos</a:t>
            </a:r>
            <a:r>
              <a:rPr lang="en-US" sz="1600" dirty="0">
                <a:solidFill>
                  <a:schemeClr val="tx1">
                    <a:lumMod val="75000"/>
                    <a:lumOff val="25000"/>
                  </a:schemeClr>
                </a:solidFill>
                <a:effectLst/>
              </a:rPr>
              <a:t> y </a:t>
            </a:r>
            <a:r>
              <a:rPr lang="en-US" sz="1600" dirty="0" err="1">
                <a:solidFill>
                  <a:schemeClr val="tx1">
                    <a:lumMod val="75000"/>
                    <a:lumOff val="25000"/>
                  </a:schemeClr>
                </a:solidFill>
                <a:effectLst/>
              </a:rPr>
              <a:t>así</a:t>
            </a:r>
            <a:r>
              <a:rPr lang="en-US" sz="1600" dirty="0">
                <a:solidFill>
                  <a:schemeClr val="tx1">
                    <a:lumMod val="75000"/>
                    <a:lumOff val="25000"/>
                  </a:schemeClr>
                </a:solidFill>
                <a:effectLst/>
              </a:rPr>
              <a:t> </a:t>
            </a:r>
            <a:r>
              <a:rPr lang="en-US" sz="1600" dirty="0" err="1">
                <a:solidFill>
                  <a:schemeClr val="tx1">
                    <a:lumMod val="75000"/>
                    <a:lumOff val="25000"/>
                  </a:schemeClr>
                </a:solidFill>
                <a:effectLst/>
              </a:rPr>
              <a:t>aumentar</a:t>
            </a:r>
            <a:r>
              <a:rPr lang="en-US" sz="1600" dirty="0">
                <a:solidFill>
                  <a:schemeClr val="tx1">
                    <a:lumMod val="75000"/>
                    <a:lumOff val="25000"/>
                  </a:schemeClr>
                </a:solidFill>
                <a:effectLst/>
              </a:rPr>
              <a:t> la </a:t>
            </a:r>
            <a:r>
              <a:rPr lang="en-US" sz="1600" dirty="0" err="1">
                <a:solidFill>
                  <a:schemeClr val="tx1">
                    <a:lumMod val="75000"/>
                    <a:lumOff val="25000"/>
                  </a:schemeClr>
                </a:solidFill>
                <a:effectLst/>
              </a:rPr>
              <a:t>tasa</a:t>
            </a:r>
            <a:r>
              <a:rPr lang="en-US" sz="1600" dirty="0">
                <a:solidFill>
                  <a:schemeClr val="tx1">
                    <a:lumMod val="75000"/>
                    <a:lumOff val="25000"/>
                  </a:schemeClr>
                </a:solidFill>
                <a:effectLst/>
              </a:rPr>
              <a:t> de </a:t>
            </a:r>
            <a:r>
              <a:rPr lang="en-US" sz="1600" dirty="0" err="1">
                <a:solidFill>
                  <a:schemeClr val="tx1">
                    <a:lumMod val="75000"/>
                    <a:lumOff val="25000"/>
                  </a:schemeClr>
                </a:solidFill>
                <a:effectLst/>
              </a:rPr>
              <a:t>ocupación</a:t>
            </a:r>
            <a:r>
              <a:rPr lang="en-US" sz="1600" dirty="0">
                <a:solidFill>
                  <a:schemeClr val="tx1">
                    <a:lumMod val="75000"/>
                    <a:lumOff val="25000"/>
                  </a:schemeClr>
                </a:solidFill>
                <a:effectLst/>
              </a:rPr>
              <a:t>.</a:t>
            </a:r>
          </a:p>
        </p:txBody>
      </p:sp>
    </p:spTree>
    <p:extLst>
      <p:ext uri="{BB962C8B-B14F-4D97-AF65-F5344CB8AC3E}">
        <p14:creationId xmlns:p14="http://schemas.microsoft.com/office/powerpoint/2010/main" val="159626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6"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7" name="Isosceles Triangle 16">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8"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19"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0"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1" name="Isosceles Triangle 20">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sp>
          <p:nvSpPr>
            <p:cNvPr id="22" name="Isosceles Triangle 21">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CO"/>
            </a:p>
          </p:txBody>
        </p:sp>
      </p:grpSp>
      <p:sp>
        <p:nvSpPr>
          <p:cNvPr id="2" name="Título 1">
            <a:extLst>
              <a:ext uri="{FF2B5EF4-FFF2-40B4-BE49-F238E27FC236}">
                <a16:creationId xmlns:a16="http://schemas.microsoft.com/office/drawing/2014/main" id="{2273ECDE-BC13-71D3-0448-9DF95172DD01}"/>
              </a:ext>
            </a:extLst>
          </p:cNvPr>
          <p:cNvSpPr>
            <a:spLocks noGrp="1"/>
          </p:cNvSpPr>
          <p:nvPr>
            <p:ph type="title"/>
          </p:nvPr>
        </p:nvSpPr>
        <p:spPr>
          <a:xfrm>
            <a:off x="677334" y="609600"/>
            <a:ext cx="8596668" cy="1320800"/>
          </a:xfrm>
        </p:spPr>
        <p:txBody>
          <a:bodyPr>
            <a:normAutofit/>
          </a:bodyPr>
          <a:lstStyle/>
          <a:p>
            <a:r>
              <a:rPr lang="es-PE" b="1" dirty="0"/>
              <a:t>CONCLUSIONES</a:t>
            </a:r>
          </a:p>
        </p:txBody>
      </p:sp>
      <p:sp>
        <p:nvSpPr>
          <p:cNvPr id="5" name="Rectangle 1">
            <a:extLst>
              <a:ext uri="{FF2B5EF4-FFF2-40B4-BE49-F238E27FC236}">
                <a16:creationId xmlns:a16="http://schemas.microsoft.com/office/drawing/2014/main" id="{63A44C1C-2DE3-F66E-DE36-030C7DE04D56}"/>
              </a:ext>
            </a:extLst>
          </p:cNvPr>
          <p:cNvSpPr>
            <a:spLocks noGrp="1" noChangeArrowheads="1"/>
          </p:cNvSpPr>
          <p:nvPr>
            <p:ph idx="1"/>
          </p:nvPr>
        </p:nvSpPr>
        <p:spPr bwMode="auto">
          <a:xfrm>
            <a:off x="677334" y="2160589"/>
            <a:ext cx="8596668"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s-CO" altLang="es-CO" sz="1500" b="1" i="0" u="none" strike="noStrike" cap="none" normalizeH="0" baseline="0" dirty="0">
                <a:ln>
                  <a:noFill/>
                </a:ln>
                <a:effectLst/>
                <a:latin typeface="Arial" panose="020B0604020202020204" pitchFamily="34" charset="0"/>
              </a:rPr>
              <a:t>Optimización de Flota</a:t>
            </a:r>
            <a:r>
              <a:rPr kumimoji="0" lang="es-CO" altLang="es-CO" sz="1500" b="0" i="0" u="none" strike="noStrike" cap="none" normalizeH="0" baseline="0" dirty="0">
                <a:ln>
                  <a:noFill/>
                </a:ln>
                <a:effectLst/>
                <a:latin typeface="Arial" panose="020B0604020202020204" pitchFamily="34" charset="0"/>
              </a:rPr>
              <a:t>: Se ha identificado que la aeronave </a:t>
            </a:r>
            <a:r>
              <a:rPr lang="en-US" sz="1400" b="1" dirty="0">
                <a:solidFill>
                  <a:schemeClr val="tx1">
                    <a:lumMod val="75000"/>
                    <a:lumOff val="25000"/>
                  </a:schemeClr>
                </a:solidFill>
                <a:effectLst/>
              </a:rPr>
              <a:t>Cessna 208 Caravan (</a:t>
            </a:r>
            <a:r>
              <a:rPr kumimoji="0" lang="es-CO" altLang="es-CO" sz="1500" b="0" i="0" u="none" strike="noStrike" cap="none" normalizeH="0" baseline="0" dirty="0">
                <a:ln>
                  <a:noFill/>
                </a:ln>
                <a:effectLst/>
                <a:latin typeface="Arial" panose="020B0604020202020204" pitchFamily="34" charset="0"/>
              </a:rPr>
              <a:t>CN1) genera pérdidas significativas debido a su baja ocupación, mientras que el </a:t>
            </a:r>
            <a:r>
              <a:rPr lang="en-US" sz="1400" b="1" dirty="0">
                <a:solidFill>
                  <a:schemeClr val="tx1">
                    <a:lumMod val="75000"/>
                    <a:lumOff val="25000"/>
                  </a:schemeClr>
                </a:solidFill>
                <a:effectLst/>
              </a:rPr>
              <a:t>Bombardier CRJ-200 (</a:t>
            </a:r>
            <a:r>
              <a:rPr kumimoji="0" lang="es-CO" altLang="es-CO" sz="1500" b="0" i="0" u="none" strike="noStrike" cap="none" normalizeH="0" baseline="0" dirty="0">
                <a:ln>
                  <a:noFill/>
                </a:ln>
                <a:effectLst/>
                <a:latin typeface="Arial" panose="020B0604020202020204" pitchFamily="34" charset="0"/>
              </a:rPr>
              <a:t>CR2) y el</a:t>
            </a:r>
            <a:r>
              <a:rPr lang="en-US" sz="1600" b="1" dirty="0">
                <a:solidFill>
                  <a:schemeClr val="tx1">
                    <a:lumMod val="75000"/>
                    <a:lumOff val="25000"/>
                  </a:schemeClr>
                </a:solidFill>
                <a:effectLst/>
              </a:rPr>
              <a:t> Boeing 737-300 (</a:t>
            </a:r>
            <a:r>
              <a:rPr kumimoji="0" lang="es-CO" altLang="es-CO" sz="1500" b="0" i="0" u="none" strike="noStrike" cap="none" normalizeH="0" baseline="0" dirty="0">
                <a:ln>
                  <a:noFill/>
                </a:ln>
                <a:effectLst/>
                <a:latin typeface="Arial" panose="020B0604020202020204" pitchFamily="34" charset="0"/>
              </a:rPr>
              <a:t>733) son los aviones más rentables. Es crucial reconsiderar el uso de la</a:t>
            </a:r>
            <a:r>
              <a:rPr lang="en-US" sz="1600" b="1" dirty="0">
                <a:solidFill>
                  <a:schemeClr val="tx1">
                    <a:lumMod val="75000"/>
                    <a:lumOff val="25000"/>
                  </a:schemeClr>
                </a:solidFill>
                <a:effectLst/>
              </a:rPr>
              <a:t> Cessna 208 Caravan</a:t>
            </a:r>
            <a:r>
              <a:rPr kumimoji="0" lang="es-CO" altLang="es-CO" sz="1500" b="0" i="0" u="none" strike="noStrike" cap="none" normalizeH="0" baseline="0" dirty="0">
                <a:ln>
                  <a:noFill/>
                </a:ln>
                <a:effectLst/>
                <a:latin typeface="Arial" panose="020B0604020202020204" pitchFamily="34" charset="0"/>
              </a:rPr>
              <a:t> (CN1) y explorar opciones como vuelos privados o su desincorporación, mientras se evalúa la adquisición de más aeronaves </a:t>
            </a:r>
            <a:r>
              <a:rPr lang="en-US" sz="1600" b="1" dirty="0">
                <a:solidFill>
                  <a:schemeClr val="tx1">
                    <a:lumMod val="75000"/>
                    <a:lumOff val="25000"/>
                  </a:schemeClr>
                </a:solidFill>
                <a:effectLst/>
              </a:rPr>
              <a:t>Bombardier CRJ-200 (</a:t>
            </a:r>
            <a:r>
              <a:rPr kumimoji="0" lang="es-CO" altLang="es-CO" sz="1500" b="0" i="0" u="none" strike="noStrike" cap="none" normalizeH="0" baseline="0" dirty="0">
                <a:ln>
                  <a:noFill/>
                </a:ln>
                <a:effectLst/>
                <a:latin typeface="Arial" panose="020B0604020202020204" pitchFamily="34" charset="0"/>
              </a:rPr>
              <a:t>CR2).</a:t>
            </a:r>
          </a:p>
          <a:p>
            <a:pPr marL="0" marR="0" lvl="0" indent="0" defTabSz="914400" rtl="0" eaLnBrk="0" fontAlgn="base" latinLnBrk="0" hangingPunct="0">
              <a:lnSpc>
                <a:spcPct val="90000"/>
              </a:lnSpc>
              <a:spcBef>
                <a:spcPct val="0"/>
              </a:spcBef>
              <a:spcAft>
                <a:spcPts val="600"/>
              </a:spcAft>
              <a:buClrTx/>
              <a:buSzTx/>
              <a:buFontTx/>
              <a:buChar char="•"/>
              <a:tabLst/>
            </a:pPr>
            <a:r>
              <a:rPr kumimoji="0" lang="es-CO" altLang="es-CO" sz="1500" b="1" i="0" u="none" strike="noStrike" cap="none" normalizeH="0" baseline="0" dirty="0">
                <a:ln>
                  <a:noFill/>
                </a:ln>
                <a:effectLst/>
                <a:latin typeface="Arial" panose="020B0604020202020204" pitchFamily="34" charset="0"/>
              </a:rPr>
              <a:t>Rutas y Destinos</a:t>
            </a:r>
            <a:r>
              <a:rPr kumimoji="0" lang="es-CO" altLang="es-CO" sz="1500" b="0" i="0" u="none" strike="noStrike" cap="none" normalizeH="0" baseline="0" dirty="0">
                <a:ln>
                  <a:noFill/>
                </a:ln>
                <a:effectLst/>
                <a:latin typeface="Arial" panose="020B0604020202020204" pitchFamily="34" charset="0"/>
              </a:rPr>
              <a:t>: Moscú ha demostrado ser el destino más frecuentado por nuestras aeronaves. Mejorar la infraestructura y servicios en este destino, como la creación de una sala VIP para pasajeros, podría potenciar aún más la satisfacción del cliente y la rentabilidad.</a:t>
            </a:r>
          </a:p>
          <a:p>
            <a:pPr marL="0" marR="0" lvl="0" indent="0" defTabSz="914400" rtl="0" eaLnBrk="0" fontAlgn="base" latinLnBrk="0" hangingPunct="0">
              <a:lnSpc>
                <a:spcPct val="90000"/>
              </a:lnSpc>
              <a:spcBef>
                <a:spcPct val="0"/>
              </a:spcBef>
              <a:spcAft>
                <a:spcPts val="600"/>
              </a:spcAft>
              <a:buClrTx/>
              <a:buSzTx/>
              <a:buFontTx/>
              <a:buChar char="•"/>
              <a:tabLst/>
            </a:pPr>
            <a:r>
              <a:rPr kumimoji="0" lang="es-CO" altLang="es-CO" sz="1500" b="1" i="0" u="none" strike="noStrike" cap="none" normalizeH="0" baseline="0" dirty="0">
                <a:ln>
                  <a:noFill/>
                </a:ln>
                <a:effectLst/>
                <a:latin typeface="Arial" panose="020B0604020202020204" pitchFamily="34" charset="0"/>
              </a:rPr>
              <a:t>Ventas y Predicciones</a:t>
            </a:r>
            <a:r>
              <a:rPr kumimoji="0" lang="es-CO" altLang="es-CO" sz="1500" b="0" i="0" u="none" strike="noStrike" cap="none" normalizeH="0" baseline="0" dirty="0">
                <a:ln>
                  <a:noFill/>
                </a:ln>
                <a:effectLst/>
                <a:latin typeface="Arial" panose="020B0604020202020204" pitchFamily="34" charset="0"/>
              </a:rPr>
              <a:t>: Las predicciones de ventas son positivas, pero podrían mejorarse considerablemente si se implementan las recomendaciones proporcionadas. La identificación de periodos de baja ocupación, como entre el 16 y el 27 de agosto, permitirá ajustar la oferta de vuelos para optimizar la tasa de ocupación.</a:t>
            </a:r>
          </a:p>
          <a:p>
            <a:pPr marL="0" marR="0" lvl="0" indent="0" defTabSz="914400" rtl="0" eaLnBrk="0" fontAlgn="base" latinLnBrk="0" hangingPunct="0">
              <a:lnSpc>
                <a:spcPct val="90000"/>
              </a:lnSpc>
              <a:spcBef>
                <a:spcPct val="0"/>
              </a:spcBef>
              <a:spcAft>
                <a:spcPts val="600"/>
              </a:spcAft>
              <a:buClrTx/>
              <a:buSzTx/>
              <a:buFontTx/>
              <a:buChar char="•"/>
              <a:tabLst/>
            </a:pPr>
            <a:r>
              <a:rPr kumimoji="0" lang="es-CO" altLang="es-CO" sz="1500" b="1" i="0" u="none" strike="noStrike" cap="none" normalizeH="0" baseline="0" dirty="0">
                <a:ln>
                  <a:noFill/>
                </a:ln>
                <a:effectLst/>
                <a:latin typeface="Arial" panose="020B0604020202020204" pitchFamily="34" charset="0"/>
              </a:rPr>
              <a:t>Consumo de Combustible</a:t>
            </a:r>
            <a:r>
              <a:rPr kumimoji="0" lang="es-CO" altLang="es-CO" sz="1500" b="0" i="0" u="none" strike="noStrike" cap="none" normalizeH="0" baseline="0" dirty="0">
                <a:ln>
                  <a:noFill/>
                </a:ln>
                <a:effectLst/>
                <a:latin typeface="Arial" panose="020B0604020202020204" pitchFamily="34" charset="0"/>
              </a:rPr>
              <a:t>: El </a:t>
            </a:r>
            <a:r>
              <a:rPr lang="en-US" sz="1600" b="1" dirty="0">
                <a:solidFill>
                  <a:schemeClr val="tx1">
                    <a:lumMod val="75000"/>
                    <a:lumOff val="25000"/>
                  </a:schemeClr>
                </a:solidFill>
                <a:effectLst/>
              </a:rPr>
              <a:t>Boeing 777-300 (</a:t>
            </a:r>
            <a:r>
              <a:rPr kumimoji="0" lang="es-CO" altLang="es-CO" sz="1500" b="0" i="0" u="none" strike="noStrike" cap="none" normalizeH="0" baseline="0" dirty="0">
                <a:ln>
                  <a:noFill/>
                </a:ln>
                <a:effectLst/>
                <a:latin typeface="Arial" panose="020B0604020202020204" pitchFamily="34" charset="0"/>
              </a:rPr>
              <a:t>77</a:t>
            </a:r>
            <a:r>
              <a:rPr lang="es-CO" altLang="es-CO" sz="1500" dirty="0">
                <a:latin typeface="Arial" panose="020B0604020202020204" pitchFamily="34" charset="0"/>
              </a:rPr>
              <a:t>3)</a:t>
            </a:r>
            <a:r>
              <a:rPr kumimoji="0" lang="es-CO" altLang="es-CO" sz="1500" b="0" i="0" u="none" strike="noStrike" cap="none" normalizeH="0" baseline="0" dirty="0">
                <a:ln>
                  <a:noFill/>
                </a:ln>
                <a:effectLst/>
                <a:latin typeface="Arial" panose="020B0604020202020204" pitchFamily="34" charset="0"/>
              </a:rPr>
              <a:t> es la aeronave que más combustible consume, lo que sugiere la necesidad de analizar su eficiencia operativa y considerar alternativas para reducir costos.</a:t>
            </a:r>
          </a:p>
          <a:p>
            <a:pPr marL="0" marR="0" lvl="0" indent="0" defTabSz="914400" rtl="0" eaLnBrk="0" fontAlgn="base" latinLnBrk="0" hangingPunct="0">
              <a:lnSpc>
                <a:spcPct val="90000"/>
              </a:lnSpc>
              <a:spcBef>
                <a:spcPct val="0"/>
              </a:spcBef>
              <a:spcAft>
                <a:spcPts val="600"/>
              </a:spcAft>
              <a:buClrTx/>
              <a:buSzTx/>
              <a:buFontTx/>
              <a:buChar char="•"/>
              <a:tabLst/>
            </a:pPr>
            <a:r>
              <a:rPr kumimoji="0" lang="es-CO" altLang="es-CO" sz="1500" b="1" i="0" u="none" strike="noStrike" cap="none" normalizeH="0" baseline="0" dirty="0">
                <a:ln>
                  <a:noFill/>
                </a:ln>
                <a:effectLst/>
                <a:latin typeface="Arial" panose="020B0604020202020204" pitchFamily="34" charset="0"/>
              </a:rPr>
              <a:t>Ingresos Generales</a:t>
            </a:r>
            <a:r>
              <a:rPr kumimoji="0" lang="es-CO" altLang="es-CO" sz="1500" b="0" i="0" u="none" strike="noStrike" cap="none" normalizeH="0" baseline="0" dirty="0">
                <a:ln>
                  <a:noFill/>
                </a:ln>
                <a:effectLst/>
                <a:latin typeface="Arial" panose="020B0604020202020204" pitchFamily="34" charset="0"/>
              </a:rPr>
              <a:t>: La aeronave</a:t>
            </a:r>
            <a:r>
              <a:rPr lang="en-US" sz="1600" b="1" dirty="0">
                <a:solidFill>
                  <a:schemeClr val="tx1">
                    <a:lumMod val="75000"/>
                    <a:lumOff val="25000"/>
                  </a:schemeClr>
                </a:solidFill>
                <a:effectLst/>
              </a:rPr>
              <a:t> Sukhoi Superjet-100</a:t>
            </a:r>
            <a:r>
              <a:rPr kumimoji="0" lang="es-CO" altLang="es-CO" sz="1500" b="0" i="0" u="none" strike="noStrike" cap="none" normalizeH="0" baseline="0" dirty="0">
                <a:ln>
                  <a:noFill/>
                </a:ln>
                <a:effectLst/>
                <a:latin typeface="Arial" panose="020B0604020202020204" pitchFamily="34" charset="0"/>
              </a:rPr>
              <a:t> (SU9) es la que más ingresos genera para la aerolínea, indicando que su operación y características son altamente beneficiosas para la empresa.</a:t>
            </a:r>
          </a:p>
        </p:txBody>
      </p:sp>
    </p:spTree>
    <p:extLst>
      <p:ext uri="{BB962C8B-B14F-4D97-AF65-F5344CB8AC3E}">
        <p14:creationId xmlns:p14="http://schemas.microsoft.com/office/powerpoint/2010/main" val="116395532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258</TotalTime>
  <Words>848</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Trebuchet MS</vt:lpstr>
      <vt:lpstr>Wingdings 3</vt:lpstr>
      <vt:lpstr>Faceta</vt:lpstr>
      <vt:lpstr>UNA VISIÓN ESTRATÉGICA</vt:lpstr>
      <vt:lpstr>OBJETIVO</vt:lpstr>
      <vt:lpstr>CRONOGRAMA</vt:lpstr>
      <vt:lpstr>CONTEXTO</vt:lpstr>
      <vt:lpstr>METODOLOGIA</vt:lpstr>
      <vt:lpstr>Del análisis a la acción: Visualicemos nuestros hallazgos</vt:lpstr>
      <vt:lpstr>HALLAZGOS CLAVE</vt:lpstr>
      <vt:lpstr>RECOMENDACIONES</vt:lpstr>
      <vt:lpstr>CONCLUSIONES</vt:lpstr>
      <vt:lpstr>Queremos expresar nuestro más sincero agradecimiento a todas las personas que han contribuido al éxito de este análisis: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Chambi Qquehue</dc:creator>
  <cp:lastModifiedBy>Luis Felipe Garcia Salcedo</cp:lastModifiedBy>
  <cp:revision>1</cp:revision>
  <dcterms:created xsi:type="dcterms:W3CDTF">2025-02-14T03:05:50Z</dcterms:created>
  <dcterms:modified xsi:type="dcterms:W3CDTF">2025-02-21T14:47:06Z</dcterms:modified>
</cp:coreProperties>
</file>