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2.xml" ContentType="application/vnd.openxmlformats-officedocument.presentationml.tags+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1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9.xml" ContentType="application/vnd.openxmlformats-officedocument.presentationml.notesSlide+xml"/>
  <Override PartName="/ppt/tags/tag50.xml" ContentType="application/vnd.openxmlformats-officedocument.presentationml.tags+xml"/>
  <Override PartName="/ppt/notesSlides/notesSlide20.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8"/>
  </p:notesMasterIdLst>
  <p:sldIdLst>
    <p:sldId id="339" r:id="rId5"/>
    <p:sldId id="263" r:id="rId6"/>
    <p:sldId id="264" r:id="rId7"/>
    <p:sldId id="366" r:id="rId8"/>
    <p:sldId id="325" r:id="rId9"/>
    <p:sldId id="330" r:id="rId10"/>
    <p:sldId id="326" r:id="rId11"/>
    <p:sldId id="331" r:id="rId12"/>
    <p:sldId id="329" r:id="rId13"/>
    <p:sldId id="332" r:id="rId14"/>
    <p:sldId id="328" r:id="rId15"/>
    <p:sldId id="333" r:id="rId16"/>
    <p:sldId id="370" r:id="rId17"/>
    <p:sldId id="336" r:id="rId18"/>
    <p:sldId id="357" r:id="rId19"/>
    <p:sldId id="351" r:id="rId20"/>
    <p:sldId id="361" r:id="rId21"/>
    <p:sldId id="362" r:id="rId22"/>
    <p:sldId id="363" r:id="rId23"/>
    <p:sldId id="364" r:id="rId24"/>
    <p:sldId id="365" r:id="rId25"/>
    <p:sldId id="360" r:id="rId26"/>
    <p:sldId id="334" r:id="rId27"/>
    <p:sldId id="359" r:id="rId28"/>
    <p:sldId id="348" r:id="rId29"/>
    <p:sldId id="335" r:id="rId30"/>
    <p:sldId id="367" r:id="rId31"/>
    <p:sldId id="368" r:id="rId32"/>
    <p:sldId id="369" r:id="rId33"/>
    <p:sldId id="338" r:id="rId34"/>
    <p:sldId id="347" r:id="rId35"/>
    <p:sldId id="342" r:id="rId36"/>
    <p:sldId id="337" r:id="rId37"/>
    <p:sldId id="343" r:id="rId38"/>
    <p:sldId id="344" r:id="rId39"/>
    <p:sldId id="350" r:id="rId40"/>
    <p:sldId id="345" r:id="rId41"/>
    <p:sldId id="371" r:id="rId42"/>
    <p:sldId id="372" r:id="rId43"/>
    <p:sldId id="373" r:id="rId44"/>
    <p:sldId id="374" r:id="rId45"/>
    <p:sldId id="375" r:id="rId46"/>
    <p:sldId id="320"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08" userDrawn="1">
          <p15:clr>
            <a:srgbClr val="A4A3A4"/>
          </p15:clr>
        </p15:guide>
        <p15:guide id="2" pos="7256" userDrawn="1">
          <p15:clr>
            <a:srgbClr val="A4A3A4"/>
          </p15:clr>
        </p15:guide>
        <p15:guide id="3" orient="horz" pos="648" userDrawn="1">
          <p15:clr>
            <a:srgbClr val="A4A3A4"/>
          </p15:clr>
        </p15:guide>
        <p15:guide id="4" orient="horz" pos="712" userDrawn="1">
          <p15:clr>
            <a:srgbClr val="A4A3A4"/>
          </p15:clr>
        </p15:guide>
        <p15:guide id="5" orient="horz" pos="3928" userDrawn="1">
          <p15:clr>
            <a:srgbClr val="A4A3A4"/>
          </p15:clr>
        </p15:guide>
        <p15:guide id="6" orient="horz"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73E"/>
    <a:srgbClr val="485688"/>
    <a:srgbClr val="2C344B"/>
    <a:srgbClr val="FFFFFF"/>
    <a:srgbClr val="E7E6E6"/>
    <a:srgbClr val="DADCE4"/>
    <a:srgbClr val="3A2E4F"/>
    <a:srgbClr val="528DA9"/>
    <a:srgbClr val="4A67D4"/>
    <a:srgbClr val="7483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25915-AB83-49F7-BBA7-74A838BB3DDC}" v="106" dt="2021-04-16T14:56:55.435"/>
    <p1510:client id="{17E44A81-6099-4B1F-8993-0E26880876CC}" v="110" dt="2021-04-16T13:12:37.760"/>
    <p1510:client id="{1E2C0008-60C0-47AE-A379-E05A14345D38}" v="28" dt="2021-04-17T01:26:24.124"/>
    <p1510:client id="{2E886978-C440-4218-8A60-3640A3B4294E}" v="372" dt="2021-04-17T05:05:06.720"/>
    <p1510:client id="{349E86DC-B0CA-4B0F-A5ED-86A1A34AB17A}" v="691" dt="2021-04-16T15:05:51.208"/>
    <p1510:client id="{3614B5D2-158E-40E5-BABE-C837EC6797E3}" v="89" dt="2021-04-16T15:20:50.628"/>
    <p1510:client id="{51436585-1717-431E-9508-C4A31DC10155}" v="479" dt="2021-04-16T14:21:13.661"/>
    <p1510:client id="{62E2BE9F-2098-0000-8E6B-9139A489253E}" v="763" dt="2021-04-16T18:44:35.063"/>
    <p1510:client id="{77EE0B02-7E70-4C01-872A-02F1B5C6D79A}" v="1" dt="2021-04-17T03:02:53.426"/>
    <p1510:client id="{7866B70F-8691-41C7-9BD3-1133BBDA73C4}" v="20" dt="2021-04-16T18:36:29.991"/>
    <p1510:client id="{78F1F433-1D03-430A-A901-F2FB15744F5C}" v="1497" dt="2021-04-17T05:00:54.356"/>
    <p1510:client id="{86CF3A03-24C2-4559-9448-50B4AD82957C}" v="69" dt="2021-04-16T13:16:25.744"/>
    <p1510:client id="{8A38F9E3-7B90-4D3D-9B4A-216DAA2A0E3B}" v="2" dt="2021-04-16T14:11:18.891"/>
    <p1510:client id="{9A898A4D-1C6C-4BA0-844C-9281DD43171D}" v="862" dt="2021-04-17T04:23:39.368"/>
    <p1510:client id="{A4143E8E-3F4A-45D6-BBAB-DDBCE13E8218}" v="3" dt="2021-04-17T01:50:04.843"/>
    <p1510:client id="{C2A2D0B4-9522-4CC2-9A81-577F3C954D79}" v="6" dt="2021-04-16T15:50:18.733"/>
    <p1510:client id="{C4FCA028-DA10-4234-AAB3-39807671E802}" v="145" dt="2021-04-16T13:27:10.806"/>
    <p1510:client id="{C50EFE4C-F13B-4349-A76F-0F4E942827A3}" v="4767" dt="2021-04-17T05:32:50.581"/>
    <p1510:client id="{CA1E7ECC-4429-4169-AE92-1E4DAD90E7C9}" v="3142" dt="2021-04-17T04:29:58.1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408"/>
        <p:guide pos="7256"/>
        <p:guide orient="horz" pos="648"/>
        <p:guide orient="horz" pos="712"/>
        <p:guide orient="horz" pos="3928"/>
        <p:guide orient="horz" pos="3864"/>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NG Fang" userId="1f16a046-c54e-4885-80f7-1d25982fb163" providerId="ADAL" clId="{78F1F433-1D03-430A-A901-F2FB15744F5C}"/>
    <pc:docChg chg="undo redo custSel addSld delSld modSld sldOrd modMainMaster">
      <pc:chgData name="DONG Fang" userId="1f16a046-c54e-4885-80f7-1d25982fb163" providerId="ADAL" clId="{78F1F433-1D03-430A-A901-F2FB15744F5C}" dt="2021-04-17T05:00:54.356" v="1481" actId="2711"/>
      <pc:docMkLst>
        <pc:docMk/>
      </pc:docMkLst>
      <pc:sldChg chg="addSp delSp modSp mod modTransition delAnim modAnim">
        <pc:chgData name="DONG Fang" userId="1f16a046-c54e-4885-80f7-1d25982fb163" providerId="ADAL" clId="{78F1F433-1D03-430A-A901-F2FB15744F5C}" dt="2021-04-16T18:03:54.102" v="71"/>
        <pc:sldMkLst>
          <pc:docMk/>
          <pc:sldMk cId="1048057837" sldId="263"/>
        </pc:sldMkLst>
        <pc:spChg chg="mod">
          <ac:chgData name="DONG Fang" userId="1f16a046-c54e-4885-80f7-1d25982fb163" providerId="ADAL" clId="{78F1F433-1D03-430A-A901-F2FB15744F5C}" dt="2021-04-16T16:36:01.498" v="30" actId="1076"/>
          <ac:spMkLst>
            <pc:docMk/>
            <pc:sldMk cId="1048057837" sldId="263"/>
            <ac:spMk id="4" creationId="{00000000-0000-0000-0000-000000000000}"/>
          </ac:spMkLst>
        </pc:spChg>
        <pc:spChg chg="del mod">
          <ac:chgData name="DONG Fang" userId="1f16a046-c54e-4885-80f7-1d25982fb163" providerId="ADAL" clId="{78F1F433-1D03-430A-A901-F2FB15744F5C}" dt="2021-04-16T14:15:27.044" v="5"/>
          <ac:spMkLst>
            <pc:docMk/>
            <pc:sldMk cId="1048057837" sldId="263"/>
            <ac:spMk id="5" creationId="{00000000-0000-0000-0000-000000000000}"/>
          </ac:spMkLst>
        </pc:spChg>
        <pc:spChg chg="mod">
          <ac:chgData name="DONG Fang" userId="1f16a046-c54e-4885-80f7-1d25982fb163" providerId="ADAL" clId="{78F1F433-1D03-430A-A901-F2FB15744F5C}" dt="2021-04-16T16:38:44.666" v="61"/>
          <ac:spMkLst>
            <pc:docMk/>
            <pc:sldMk cId="1048057837" sldId="263"/>
            <ac:spMk id="11" creationId="{00000000-0000-0000-0000-000000000000}"/>
          </ac:spMkLst>
        </pc:spChg>
        <pc:spChg chg="del">
          <ac:chgData name="DONG Fang" userId="1f16a046-c54e-4885-80f7-1d25982fb163" providerId="ADAL" clId="{78F1F433-1D03-430A-A901-F2FB15744F5C}" dt="2021-04-16T16:35:31.901" v="26" actId="478"/>
          <ac:spMkLst>
            <pc:docMk/>
            <pc:sldMk cId="1048057837" sldId="263"/>
            <ac:spMk id="31" creationId="{80CD468D-61AE-4D4D-A989-E5FC6A01E6E7}"/>
          </ac:spMkLst>
        </pc:spChg>
        <pc:spChg chg="mod">
          <ac:chgData name="DONG Fang" userId="1f16a046-c54e-4885-80f7-1d25982fb163" providerId="ADAL" clId="{78F1F433-1D03-430A-A901-F2FB15744F5C}" dt="2021-04-16T14:18:08.190" v="22" actId="571"/>
          <ac:spMkLst>
            <pc:docMk/>
            <pc:sldMk cId="1048057837" sldId="263"/>
            <ac:spMk id="32" creationId="{71E8D06E-1A5E-49CC-B67B-5BEE111C7FDF}"/>
          </ac:spMkLst>
        </pc:spChg>
        <pc:spChg chg="mod">
          <ac:chgData name="DONG Fang" userId="1f16a046-c54e-4885-80f7-1d25982fb163" providerId="ADAL" clId="{78F1F433-1D03-430A-A901-F2FB15744F5C}" dt="2021-04-16T14:18:08.190" v="22" actId="571"/>
          <ac:spMkLst>
            <pc:docMk/>
            <pc:sldMk cId="1048057837" sldId="263"/>
            <ac:spMk id="33" creationId="{2DA2B75F-B90B-4E25-BC2C-62B23519697A}"/>
          </ac:spMkLst>
        </pc:spChg>
        <pc:spChg chg="mod">
          <ac:chgData name="DONG Fang" userId="1f16a046-c54e-4885-80f7-1d25982fb163" providerId="ADAL" clId="{78F1F433-1D03-430A-A901-F2FB15744F5C}" dt="2021-04-16T14:18:08.190" v="22" actId="571"/>
          <ac:spMkLst>
            <pc:docMk/>
            <pc:sldMk cId="1048057837" sldId="263"/>
            <ac:spMk id="34" creationId="{8100AAA1-05F0-47DE-89EC-A9EA5C12FFCA}"/>
          </ac:spMkLst>
        </pc:spChg>
        <pc:spChg chg="mod">
          <ac:chgData name="DONG Fang" userId="1f16a046-c54e-4885-80f7-1d25982fb163" providerId="ADAL" clId="{78F1F433-1D03-430A-A901-F2FB15744F5C}" dt="2021-04-16T14:18:08.190" v="22" actId="571"/>
          <ac:spMkLst>
            <pc:docMk/>
            <pc:sldMk cId="1048057837" sldId="263"/>
            <ac:spMk id="36" creationId="{17093B15-9F21-4F04-BDF9-EB79D04E4513}"/>
          </ac:spMkLst>
        </pc:spChg>
        <pc:spChg chg="mod">
          <ac:chgData name="DONG Fang" userId="1f16a046-c54e-4885-80f7-1d25982fb163" providerId="ADAL" clId="{78F1F433-1D03-430A-A901-F2FB15744F5C}" dt="2021-04-16T14:18:08.190" v="22" actId="571"/>
          <ac:spMkLst>
            <pc:docMk/>
            <pc:sldMk cId="1048057837" sldId="263"/>
            <ac:spMk id="37" creationId="{8B381B42-375F-4BD4-B379-BEBA9654644A}"/>
          </ac:spMkLst>
        </pc:spChg>
        <pc:spChg chg="mod">
          <ac:chgData name="DONG Fang" userId="1f16a046-c54e-4885-80f7-1d25982fb163" providerId="ADAL" clId="{78F1F433-1D03-430A-A901-F2FB15744F5C}" dt="2021-04-16T14:18:08.190" v="22" actId="571"/>
          <ac:spMkLst>
            <pc:docMk/>
            <pc:sldMk cId="1048057837" sldId="263"/>
            <ac:spMk id="38" creationId="{87549A68-80C3-4391-A59C-CFB82B0126DF}"/>
          </ac:spMkLst>
        </pc:spChg>
        <pc:spChg chg="mod">
          <ac:chgData name="DONG Fang" userId="1f16a046-c54e-4885-80f7-1d25982fb163" providerId="ADAL" clId="{78F1F433-1D03-430A-A901-F2FB15744F5C}" dt="2021-04-16T14:18:08.190" v="22" actId="571"/>
          <ac:spMkLst>
            <pc:docMk/>
            <pc:sldMk cId="1048057837" sldId="263"/>
            <ac:spMk id="40" creationId="{0615DFD4-224F-4872-9740-701C2D3E9025}"/>
          </ac:spMkLst>
        </pc:spChg>
        <pc:spChg chg="mod">
          <ac:chgData name="DONG Fang" userId="1f16a046-c54e-4885-80f7-1d25982fb163" providerId="ADAL" clId="{78F1F433-1D03-430A-A901-F2FB15744F5C}" dt="2021-04-16T14:18:08.190" v="22" actId="571"/>
          <ac:spMkLst>
            <pc:docMk/>
            <pc:sldMk cId="1048057837" sldId="263"/>
            <ac:spMk id="41" creationId="{DFAACED6-6822-43A0-9EEE-EA52A1949918}"/>
          </ac:spMkLst>
        </pc:spChg>
        <pc:spChg chg="mod">
          <ac:chgData name="DONG Fang" userId="1f16a046-c54e-4885-80f7-1d25982fb163" providerId="ADAL" clId="{78F1F433-1D03-430A-A901-F2FB15744F5C}" dt="2021-04-16T14:18:08.190" v="22" actId="571"/>
          <ac:spMkLst>
            <pc:docMk/>
            <pc:sldMk cId="1048057837" sldId="263"/>
            <ac:spMk id="42" creationId="{40863E47-3E8A-4E59-AD8B-A9E81B456D5E}"/>
          </ac:spMkLst>
        </pc:spChg>
        <pc:spChg chg="mod">
          <ac:chgData name="DONG Fang" userId="1f16a046-c54e-4885-80f7-1d25982fb163" providerId="ADAL" clId="{78F1F433-1D03-430A-A901-F2FB15744F5C}" dt="2021-04-16T16:38:50.637" v="62"/>
          <ac:spMkLst>
            <pc:docMk/>
            <pc:sldMk cId="1048057837" sldId="263"/>
            <ac:spMk id="54" creationId="{00000000-0000-0000-0000-000000000000}"/>
          </ac:spMkLst>
        </pc:spChg>
        <pc:spChg chg="mod">
          <ac:chgData name="DONG Fang" userId="1f16a046-c54e-4885-80f7-1d25982fb163" providerId="ADAL" clId="{78F1F433-1D03-430A-A901-F2FB15744F5C}" dt="2021-04-16T14:17:54.192" v="20" actId="14100"/>
          <ac:spMkLst>
            <pc:docMk/>
            <pc:sldMk cId="1048057837" sldId="263"/>
            <ac:spMk id="76" creationId="{00000000-0000-0000-0000-000000000000}"/>
          </ac:spMkLst>
        </pc:spChg>
        <pc:spChg chg="mod">
          <ac:chgData name="DONG Fang" userId="1f16a046-c54e-4885-80f7-1d25982fb163" providerId="ADAL" clId="{78F1F433-1D03-430A-A901-F2FB15744F5C}" dt="2021-04-16T16:38:53.490" v="63"/>
          <ac:spMkLst>
            <pc:docMk/>
            <pc:sldMk cId="1048057837" sldId="263"/>
            <ac:spMk id="78" creationId="{00000000-0000-0000-0000-000000000000}"/>
          </ac:spMkLst>
        </pc:spChg>
        <pc:spChg chg="mod">
          <ac:chgData name="DONG Fang" userId="1f16a046-c54e-4885-80f7-1d25982fb163" providerId="ADAL" clId="{78F1F433-1D03-430A-A901-F2FB15744F5C}" dt="2021-04-16T16:38:57.481" v="64"/>
          <ac:spMkLst>
            <pc:docMk/>
            <pc:sldMk cId="1048057837" sldId="263"/>
            <ac:spMk id="84" creationId="{00000000-0000-0000-0000-000000000000}"/>
          </ac:spMkLst>
        </pc:spChg>
        <pc:spChg chg="mod">
          <ac:chgData name="DONG Fang" userId="1f16a046-c54e-4885-80f7-1d25982fb163" providerId="ADAL" clId="{78F1F433-1D03-430A-A901-F2FB15744F5C}" dt="2021-04-16T16:39:13.436" v="67" actId="1036"/>
          <ac:spMkLst>
            <pc:docMk/>
            <pc:sldMk cId="1048057837" sldId="263"/>
            <ac:spMk id="90" creationId="{00000000-0000-0000-0000-000000000000}"/>
          </ac:spMkLst>
        </pc:spChg>
        <pc:grpChg chg="add mod">
          <ac:chgData name="DONG Fang" userId="1f16a046-c54e-4885-80f7-1d25982fb163" providerId="ADAL" clId="{78F1F433-1D03-430A-A901-F2FB15744F5C}" dt="2021-04-16T14:18:08.190" v="22" actId="571"/>
          <ac:grpSpMkLst>
            <pc:docMk/>
            <pc:sldMk cId="1048057837" sldId="263"/>
            <ac:grpSpMk id="31" creationId="{FDBC2E30-5110-4036-B798-F1CF9D3C8703}"/>
          </ac:grpSpMkLst>
        </pc:grpChg>
        <pc:grpChg chg="add mod">
          <ac:chgData name="DONG Fang" userId="1f16a046-c54e-4885-80f7-1d25982fb163" providerId="ADAL" clId="{78F1F433-1D03-430A-A901-F2FB15744F5C}" dt="2021-04-16T14:18:08.190" v="22" actId="571"/>
          <ac:grpSpMkLst>
            <pc:docMk/>
            <pc:sldMk cId="1048057837" sldId="263"/>
            <ac:grpSpMk id="35" creationId="{4A733240-709C-4E1B-BBE8-22C0806A36C9}"/>
          </ac:grpSpMkLst>
        </pc:grpChg>
        <pc:grpChg chg="add mod">
          <ac:chgData name="DONG Fang" userId="1f16a046-c54e-4885-80f7-1d25982fb163" providerId="ADAL" clId="{78F1F433-1D03-430A-A901-F2FB15744F5C}" dt="2021-04-16T14:18:08.190" v="22" actId="571"/>
          <ac:grpSpMkLst>
            <pc:docMk/>
            <pc:sldMk cId="1048057837" sldId="263"/>
            <ac:grpSpMk id="39" creationId="{8814E4F4-C12A-430C-9105-64E63ED067FF}"/>
          </ac:grpSpMkLst>
        </pc:grpChg>
        <pc:grpChg chg="mod">
          <ac:chgData name="DONG Fang" userId="1f16a046-c54e-4885-80f7-1d25982fb163" providerId="ADAL" clId="{78F1F433-1D03-430A-A901-F2FB15744F5C}" dt="2021-04-16T14:18:28.343" v="23" actId="465"/>
          <ac:grpSpMkLst>
            <pc:docMk/>
            <pc:sldMk cId="1048057837" sldId="263"/>
            <ac:grpSpMk id="50" creationId="{00000000-0000-0000-0000-000000000000}"/>
          </ac:grpSpMkLst>
        </pc:grpChg>
        <pc:grpChg chg="mod">
          <ac:chgData name="DONG Fang" userId="1f16a046-c54e-4885-80f7-1d25982fb163" providerId="ADAL" clId="{78F1F433-1D03-430A-A901-F2FB15744F5C}" dt="2021-04-16T14:18:28.343" v="23" actId="465"/>
          <ac:grpSpMkLst>
            <pc:docMk/>
            <pc:sldMk cId="1048057837" sldId="263"/>
            <ac:grpSpMk id="74" creationId="{00000000-0000-0000-0000-000000000000}"/>
          </ac:grpSpMkLst>
        </pc:grpChg>
        <pc:grpChg chg="mod">
          <ac:chgData name="DONG Fang" userId="1f16a046-c54e-4885-80f7-1d25982fb163" providerId="ADAL" clId="{78F1F433-1D03-430A-A901-F2FB15744F5C}" dt="2021-04-16T14:18:28.343" v="23" actId="465"/>
          <ac:grpSpMkLst>
            <pc:docMk/>
            <pc:sldMk cId="1048057837" sldId="263"/>
            <ac:grpSpMk id="80" creationId="{00000000-0000-0000-0000-000000000000}"/>
          </ac:grpSpMkLst>
        </pc:grpChg>
        <pc:grpChg chg="mod">
          <ac:chgData name="DONG Fang" userId="1f16a046-c54e-4885-80f7-1d25982fb163" providerId="ADAL" clId="{78F1F433-1D03-430A-A901-F2FB15744F5C}" dt="2021-04-16T16:35:48.629" v="28" actId="14100"/>
          <ac:grpSpMkLst>
            <pc:docMk/>
            <pc:sldMk cId="1048057837" sldId="263"/>
            <ac:grpSpMk id="97" creationId="{00000000-0000-0000-0000-000000000000}"/>
          </ac:grpSpMkLst>
        </pc:grpChg>
        <pc:picChg chg="mod">
          <ac:chgData name="DONG Fang" userId="1f16a046-c54e-4885-80f7-1d25982fb163" providerId="ADAL" clId="{78F1F433-1D03-430A-A901-F2FB15744F5C}" dt="2021-04-16T16:35:39.652" v="27" actId="1076"/>
          <ac:picMkLst>
            <pc:docMk/>
            <pc:sldMk cId="1048057837" sldId="263"/>
            <ac:picMk id="13" creationId="{00000000-0000-0000-0000-000000000000}"/>
          </ac:picMkLst>
        </pc:picChg>
        <pc:picChg chg="add mod">
          <ac:chgData name="DONG Fang" userId="1f16a046-c54e-4885-80f7-1d25982fb163" providerId="ADAL" clId="{78F1F433-1D03-430A-A901-F2FB15744F5C}" dt="2021-04-16T14:18:08.190" v="22" actId="571"/>
          <ac:picMkLst>
            <pc:docMk/>
            <pc:sldMk cId="1048057837" sldId="263"/>
            <ac:picMk id="30" creationId="{388C3182-BD6D-4560-8B3A-4DAD6572A0C7}"/>
          </ac:picMkLst>
        </pc:picChg>
      </pc:sldChg>
      <pc:sldChg chg="delSp modSp mod modTransition">
        <pc:chgData name="DONG Fang" userId="1f16a046-c54e-4885-80f7-1d25982fb163" providerId="ADAL" clId="{78F1F433-1D03-430A-A901-F2FB15744F5C}" dt="2021-04-16T18:21:35.958" v="86" actId="2711"/>
        <pc:sldMkLst>
          <pc:docMk/>
          <pc:sldMk cId="2538092723" sldId="264"/>
        </pc:sldMkLst>
        <pc:spChg chg="mod">
          <ac:chgData name="DONG Fang" userId="1f16a046-c54e-4885-80f7-1d25982fb163" providerId="ADAL" clId="{78F1F433-1D03-430A-A901-F2FB15744F5C}" dt="2021-04-16T18:20:47.449" v="76" actId="2711"/>
          <ac:spMkLst>
            <pc:docMk/>
            <pc:sldMk cId="2538092723" sldId="264"/>
            <ac:spMk id="7" creationId="{46630D7B-4BA5-4989-8F72-A67D800FFF51}"/>
          </ac:spMkLst>
        </pc:spChg>
        <pc:spChg chg="mod">
          <ac:chgData name="DONG Fang" userId="1f16a046-c54e-4885-80f7-1d25982fb163" providerId="ADAL" clId="{78F1F433-1D03-430A-A901-F2FB15744F5C}" dt="2021-04-16T18:21:35.958" v="86" actId="2711"/>
          <ac:spMkLst>
            <pc:docMk/>
            <pc:sldMk cId="2538092723" sldId="264"/>
            <ac:spMk id="8" creationId="{BA8EA202-F87D-45AF-91DB-F2B3A7B8F57B}"/>
          </ac:spMkLst>
        </pc:spChg>
        <pc:spChg chg="del mod">
          <ac:chgData name="DONG Fang" userId="1f16a046-c54e-4885-80f7-1d25982fb163" providerId="ADAL" clId="{78F1F433-1D03-430A-A901-F2FB15744F5C}" dt="2021-04-16T18:21:30.226" v="85" actId="478"/>
          <ac:spMkLst>
            <pc:docMk/>
            <pc:sldMk cId="2538092723" sldId="264"/>
            <ac:spMk id="9" creationId="{00000000-0000-0000-0000-000000000000}"/>
          </ac:spMkLst>
        </pc:spChg>
        <pc:spChg chg="mod">
          <ac:chgData name="DONG Fang" userId="1f16a046-c54e-4885-80f7-1d25982fb163" providerId="ADAL" clId="{78F1F433-1D03-430A-A901-F2FB15744F5C}" dt="2021-04-16T18:21:04.832" v="81" actId="2711"/>
          <ac:spMkLst>
            <pc:docMk/>
            <pc:sldMk cId="2538092723" sldId="264"/>
            <ac:spMk id="10" creationId="{00000000-0000-0000-0000-000000000000}"/>
          </ac:spMkLst>
        </pc:spChg>
        <pc:spChg chg="mod">
          <ac:chgData name="DONG Fang" userId="1f16a046-c54e-4885-80f7-1d25982fb163" providerId="ADAL" clId="{78F1F433-1D03-430A-A901-F2FB15744F5C}" dt="2021-04-16T18:21:04.832" v="81" actId="2711"/>
          <ac:spMkLst>
            <pc:docMk/>
            <pc:sldMk cId="2538092723" sldId="264"/>
            <ac:spMk id="11" creationId="{00000000-0000-0000-0000-000000000000}"/>
          </ac:spMkLst>
        </pc:spChg>
        <pc:spChg chg="mod">
          <ac:chgData name="DONG Fang" userId="1f16a046-c54e-4885-80f7-1d25982fb163" providerId="ADAL" clId="{78F1F433-1D03-430A-A901-F2FB15744F5C}" dt="2021-04-16T18:21:04.832" v="81" actId="2711"/>
          <ac:spMkLst>
            <pc:docMk/>
            <pc:sldMk cId="2538092723" sldId="264"/>
            <ac:spMk id="12" creationId="{00000000-0000-0000-0000-000000000000}"/>
          </ac:spMkLst>
        </pc:spChg>
      </pc:sldChg>
      <pc:sldChg chg="modTransition">
        <pc:chgData name="DONG Fang" userId="1f16a046-c54e-4885-80f7-1d25982fb163" providerId="ADAL" clId="{78F1F433-1D03-430A-A901-F2FB15744F5C}" dt="2021-04-16T16:38:11.524" v="55"/>
        <pc:sldMkLst>
          <pc:docMk/>
          <pc:sldMk cId="2907972311" sldId="265"/>
        </pc:sldMkLst>
      </pc:sldChg>
      <pc:sldChg chg="modTransition">
        <pc:chgData name="DONG Fang" userId="1f16a046-c54e-4885-80f7-1d25982fb163" providerId="ADAL" clId="{78F1F433-1D03-430A-A901-F2FB15744F5C}" dt="2021-04-16T16:38:11.524" v="55"/>
        <pc:sldMkLst>
          <pc:docMk/>
          <pc:sldMk cId="2347095307" sldId="266"/>
        </pc:sldMkLst>
      </pc:sldChg>
      <pc:sldChg chg="modTransition">
        <pc:chgData name="DONG Fang" userId="1f16a046-c54e-4885-80f7-1d25982fb163" providerId="ADAL" clId="{78F1F433-1D03-430A-A901-F2FB15744F5C}" dt="2021-04-16T16:38:11.524" v="55"/>
        <pc:sldMkLst>
          <pc:docMk/>
          <pc:sldMk cId="1583184322" sldId="267"/>
        </pc:sldMkLst>
      </pc:sldChg>
      <pc:sldChg chg="modTransition">
        <pc:chgData name="DONG Fang" userId="1f16a046-c54e-4885-80f7-1d25982fb163" providerId="ADAL" clId="{78F1F433-1D03-430A-A901-F2FB15744F5C}" dt="2021-04-16T16:38:11.524" v="55"/>
        <pc:sldMkLst>
          <pc:docMk/>
          <pc:sldMk cId="3158130153" sldId="268"/>
        </pc:sldMkLst>
      </pc:sldChg>
      <pc:sldChg chg="modTransition">
        <pc:chgData name="DONG Fang" userId="1f16a046-c54e-4885-80f7-1d25982fb163" providerId="ADAL" clId="{78F1F433-1D03-430A-A901-F2FB15744F5C}" dt="2021-04-16T16:38:11.524" v="55"/>
        <pc:sldMkLst>
          <pc:docMk/>
          <pc:sldMk cId="4232927028" sldId="269"/>
        </pc:sldMkLst>
      </pc:sldChg>
      <pc:sldChg chg="modTransition">
        <pc:chgData name="DONG Fang" userId="1f16a046-c54e-4885-80f7-1d25982fb163" providerId="ADAL" clId="{78F1F433-1D03-430A-A901-F2FB15744F5C}" dt="2021-04-16T16:37:57.518" v="51"/>
        <pc:sldMkLst>
          <pc:docMk/>
          <pc:sldMk cId="3339583523" sldId="270"/>
        </pc:sldMkLst>
      </pc:sldChg>
      <pc:sldChg chg="modTransition">
        <pc:chgData name="DONG Fang" userId="1f16a046-c54e-4885-80f7-1d25982fb163" providerId="ADAL" clId="{78F1F433-1D03-430A-A901-F2FB15744F5C}" dt="2021-04-16T16:38:11.524" v="55"/>
        <pc:sldMkLst>
          <pc:docMk/>
          <pc:sldMk cId="1097622840" sldId="271"/>
        </pc:sldMkLst>
      </pc:sldChg>
      <pc:sldChg chg="modTransition">
        <pc:chgData name="DONG Fang" userId="1f16a046-c54e-4885-80f7-1d25982fb163" providerId="ADAL" clId="{78F1F433-1D03-430A-A901-F2FB15744F5C}" dt="2021-04-16T16:38:11.524" v="55"/>
        <pc:sldMkLst>
          <pc:docMk/>
          <pc:sldMk cId="1260217664" sldId="272"/>
        </pc:sldMkLst>
      </pc:sldChg>
      <pc:sldChg chg="modTransition">
        <pc:chgData name="DONG Fang" userId="1f16a046-c54e-4885-80f7-1d25982fb163" providerId="ADAL" clId="{78F1F433-1D03-430A-A901-F2FB15744F5C}" dt="2021-04-16T16:38:11.524" v="55"/>
        <pc:sldMkLst>
          <pc:docMk/>
          <pc:sldMk cId="2117900839" sldId="273"/>
        </pc:sldMkLst>
      </pc:sldChg>
      <pc:sldChg chg="modTransition">
        <pc:chgData name="DONG Fang" userId="1f16a046-c54e-4885-80f7-1d25982fb163" providerId="ADAL" clId="{78F1F433-1D03-430A-A901-F2FB15744F5C}" dt="2021-04-16T16:38:11.524" v="55"/>
        <pc:sldMkLst>
          <pc:docMk/>
          <pc:sldMk cId="36693890" sldId="274"/>
        </pc:sldMkLst>
      </pc:sldChg>
      <pc:sldChg chg="modTransition">
        <pc:chgData name="DONG Fang" userId="1f16a046-c54e-4885-80f7-1d25982fb163" providerId="ADAL" clId="{78F1F433-1D03-430A-A901-F2FB15744F5C}" dt="2021-04-16T16:38:11.524" v="55"/>
        <pc:sldMkLst>
          <pc:docMk/>
          <pc:sldMk cId="3363096675" sldId="275"/>
        </pc:sldMkLst>
      </pc:sldChg>
      <pc:sldChg chg="modTransition">
        <pc:chgData name="DONG Fang" userId="1f16a046-c54e-4885-80f7-1d25982fb163" providerId="ADAL" clId="{78F1F433-1D03-430A-A901-F2FB15744F5C}" dt="2021-04-16T16:38:11.524" v="55"/>
        <pc:sldMkLst>
          <pc:docMk/>
          <pc:sldMk cId="3977340722" sldId="276"/>
        </pc:sldMkLst>
      </pc:sldChg>
      <pc:sldChg chg="modTransition">
        <pc:chgData name="DONG Fang" userId="1f16a046-c54e-4885-80f7-1d25982fb163" providerId="ADAL" clId="{78F1F433-1D03-430A-A901-F2FB15744F5C}" dt="2021-04-16T16:38:11.524" v="55"/>
        <pc:sldMkLst>
          <pc:docMk/>
          <pc:sldMk cId="1702627210" sldId="277"/>
        </pc:sldMkLst>
      </pc:sldChg>
      <pc:sldChg chg="modTransition">
        <pc:chgData name="DONG Fang" userId="1f16a046-c54e-4885-80f7-1d25982fb163" providerId="ADAL" clId="{78F1F433-1D03-430A-A901-F2FB15744F5C}" dt="2021-04-16T16:38:11.524" v="55"/>
        <pc:sldMkLst>
          <pc:docMk/>
          <pc:sldMk cId="2793013724" sldId="278"/>
        </pc:sldMkLst>
      </pc:sldChg>
      <pc:sldChg chg="modTransition">
        <pc:chgData name="DONG Fang" userId="1f16a046-c54e-4885-80f7-1d25982fb163" providerId="ADAL" clId="{78F1F433-1D03-430A-A901-F2FB15744F5C}" dt="2021-04-16T16:38:11.524" v="55"/>
        <pc:sldMkLst>
          <pc:docMk/>
          <pc:sldMk cId="2843635370" sldId="280"/>
        </pc:sldMkLst>
      </pc:sldChg>
      <pc:sldChg chg="modTransition">
        <pc:chgData name="DONG Fang" userId="1f16a046-c54e-4885-80f7-1d25982fb163" providerId="ADAL" clId="{78F1F433-1D03-430A-A901-F2FB15744F5C}" dt="2021-04-16T16:38:11.524" v="55"/>
        <pc:sldMkLst>
          <pc:docMk/>
          <pc:sldMk cId="2860296534" sldId="281"/>
        </pc:sldMkLst>
      </pc:sldChg>
      <pc:sldChg chg="modTransition">
        <pc:chgData name="DONG Fang" userId="1f16a046-c54e-4885-80f7-1d25982fb163" providerId="ADAL" clId="{78F1F433-1D03-430A-A901-F2FB15744F5C}" dt="2021-04-16T16:38:11.524" v="55"/>
        <pc:sldMkLst>
          <pc:docMk/>
          <pc:sldMk cId="4109780291" sldId="282"/>
        </pc:sldMkLst>
      </pc:sldChg>
      <pc:sldChg chg="modTransition">
        <pc:chgData name="DONG Fang" userId="1f16a046-c54e-4885-80f7-1d25982fb163" providerId="ADAL" clId="{78F1F433-1D03-430A-A901-F2FB15744F5C}" dt="2021-04-16T16:38:11.524" v="55"/>
        <pc:sldMkLst>
          <pc:docMk/>
          <pc:sldMk cId="2420170477" sldId="283"/>
        </pc:sldMkLst>
      </pc:sldChg>
      <pc:sldChg chg="modTransition">
        <pc:chgData name="DONG Fang" userId="1f16a046-c54e-4885-80f7-1d25982fb163" providerId="ADAL" clId="{78F1F433-1D03-430A-A901-F2FB15744F5C}" dt="2021-04-16T16:38:11.524" v="55"/>
        <pc:sldMkLst>
          <pc:docMk/>
          <pc:sldMk cId="295858718" sldId="284"/>
        </pc:sldMkLst>
      </pc:sldChg>
      <pc:sldChg chg="modTransition">
        <pc:chgData name="DONG Fang" userId="1f16a046-c54e-4885-80f7-1d25982fb163" providerId="ADAL" clId="{78F1F433-1D03-430A-A901-F2FB15744F5C}" dt="2021-04-16T16:38:11.524" v="55"/>
        <pc:sldMkLst>
          <pc:docMk/>
          <pc:sldMk cId="709948851" sldId="285"/>
        </pc:sldMkLst>
      </pc:sldChg>
      <pc:sldChg chg="modTransition">
        <pc:chgData name="DONG Fang" userId="1f16a046-c54e-4885-80f7-1d25982fb163" providerId="ADAL" clId="{78F1F433-1D03-430A-A901-F2FB15744F5C}" dt="2021-04-16T16:38:11.524" v="55"/>
        <pc:sldMkLst>
          <pc:docMk/>
          <pc:sldMk cId="3009697530" sldId="287"/>
        </pc:sldMkLst>
      </pc:sldChg>
      <pc:sldChg chg="modTransition">
        <pc:chgData name="DONG Fang" userId="1f16a046-c54e-4885-80f7-1d25982fb163" providerId="ADAL" clId="{78F1F433-1D03-430A-A901-F2FB15744F5C}" dt="2021-04-16T16:38:11.524" v="55"/>
        <pc:sldMkLst>
          <pc:docMk/>
          <pc:sldMk cId="3900168522" sldId="288"/>
        </pc:sldMkLst>
      </pc:sldChg>
      <pc:sldChg chg="modTransition">
        <pc:chgData name="DONG Fang" userId="1f16a046-c54e-4885-80f7-1d25982fb163" providerId="ADAL" clId="{78F1F433-1D03-430A-A901-F2FB15744F5C}" dt="2021-04-16T16:38:11.524" v="55"/>
        <pc:sldMkLst>
          <pc:docMk/>
          <pc:sldMk cId="4163723331" sldId="289"/>
        </pc:sldMkLst>
      </pc:sldChg>
      <pc:sldChg chg="modTransition">
        <pc:chgData name="DONG Fang" userId="1f16a046-c54e-4885-80f7-1d25982fb163" providerId="ADAL" clId="{78F1F433-1D03-430A-A901-F2FB15744F5C}" dt="2021-04-16T16:38:11.524" v="55"/>
        <pc:sldMkLst>
          <pc:docMk/>
          <pc:sldMk cId="2612959854" sldId="290"/>
        </pc:sldMkLst>
      </pc:sldChg>
      <pc:sldChg chg="modTransition">
        <pc:chgData name="DONG Fang" userId="1f16a046-c54e-4885-80f7-1d25982fb163" providerId="ADAL" clId="{78F1F433-1D03-430A-A901-F2FB15744F5C}" dt="2021-04-16T16:38:11.524" v="55"/>
        <pc:sldMkLst>
          <pc:docMk/>
          <pc:sldMk cId="1883790530" sldId="292"/>
        </pc:sldMkLst>
      </pc:sldChg>
      <pc:sldChg chg="modSp mod modTransition">
        <pc:chgData name="DONG Fang" userId="1f16a046-c54e-4885-80f7-1d25982fb163" providerId="ADAL" clId="{78F1F433-1D03-430A-A901-F2FB15744F5C}" dt="2021-04-16T18:59:18.856" v="366" actId="27918"/>
        <pc:sldMkLst>
          <pc:docMk/>
          <pc:sldMk cId="2090867985" sldId="293"/>
        </pc:sldMkLst>
        <pc:graphicFrameChg chg="mod">
          <ac:chgData name="DONG Fang" userId="1f16a046-c54e-4885-80f7-1d25982fb163" providerId="ADAL" clId="{78F1F433-1D03-430A-A901-F2FB15744F5C}" dt="2021-04-16T18:56:19.418" v="364" actId="207"/>
          <ac:graphicFrameMkLst>
            <pc:docMk/>
            <pc:sldMk cId="2090867985" sldId="293"/>
            <ac:graphicFrameMk id="19" creationId="{41E7CDB5-684C-41B6-AA7F-ACEEA818ED64}"/>
          </ac:graphicFrameMkLst>
        </pc:graphicFrameChg>
      </pc:sldChg>
      <pc:sldChg chg="modTransition">
        <pc:chgData name="DONG Fang" userId="1f16a046-c54e-4885-80f7-1d25982fb163" providerId="ADAL" clId="{78F1F433-1D03-430A-A901-F2FB15744F5C}" dt="2021-04-16T16:38:11.524" v="55"/>
        <pc:sldMkLst>
          <pc:docMk/>
          <pc:sldMk cId="4214659475" sldId="294"/>
        </pc:sldMkLst>
      </pc:sldChg>
      <pc:sldChg chg="modTransition">
        <pc:chgData name="DONG Fang" userId="1f16a046-c54e-4885-80f7-1d25982fb163" providerId="ADAL" clId="{78F1F433-1D03-430A-A901-F2FB15744F5C}" dt="2021-04-16T16:38:11.524" v="55"/>
        <pc:sldMkLst>
          <pc:docMk/>
          <pc:sldMk cId="1638619810" sldId="295"/>
        </pc:sldMkLst>
      </pc:sldChg>
      <pc:sldChg chg="modTransition">
        <pc:chgData name="DONG Fang" userId="1f16a046-c54e-4885-80f7-1d25982fb163" providerId="ADAL" clId="{78F1F433-1D03-430A-A901-F2FB15744F5C}" dt="2021-04-16T16:38:11.524" v="55"/>
        <pc:sldMkLst>
          <pc:docMk/>
          <pc:sldMk cId="828621679" sldId="296"/>
        </pc:sldMkLst>
      </pc:sldChg>
      <pc:sldChg chg="modTransition">
        <pc:chgData name="DONG Fang" userId="1f16a046-c54e-4885-80f7-1d25982fb163" providerId="ADAL" clId="{78F1F433-1D03-430A-A901-F2FB15744F5C}" dt="2021-04-16T16:38:11.524" v="55"/>
        <pc:sldMkLst>
          <pc:docMk/>
          <pc:sldMk cId="4097333539" sldId="297"/>
        </pc:sldMkLst>
      </pc:sldChg>
      <pc:sldChg chg="modTransition">
        <pc:chgData name="DONG Fang" userId="1f16a046-c54e-4885-80f7-1d25982fb163" providerId="ADAL" clId="{78F1F433-1D03-430A-A901-F2FB15744F5C}" dt="2021-04-16T16:38:11.524" v="55"/>
        <pc:sldMkLst>
          <pc:docMk/>
          <pc:sldMk cId="3596429343" sldId="298"/>
        </pc:sldMkLst>
      </pc:sldChg>
      <pc:sldChg chg="modTransition">
        <pc:chgData name="DONG Fang" userId="1f16a046-c54e-4885-80f7-1d25982fb163" providerId="ADAL" clId="{78F1F433-1D03-430A-A901-F2FB15744F5C}" dt="2021-04-16T16:38:11.524" v="55"/>
        <pc:sldMkLst>
          <pc:docMk/>
          <pc:sldMk cId="2982272683" sldId="299"/>
        </pc:sldMkLst>
      </pc:sldChg>
      <pc:sldChg chg="modTransition">
        <pc:chgData name="DONG Fang" userId="1f16a046-c54e-4885-80f7-1d25982fb163" providerId="ADAL" clId="{78F1F433-1D03-430A-A901-F2FB15744F5C}" dt="2021-04-16T16:38:11.524" v="55"/>
        <pc:sldMkLst>
          <pc:docMk/>
          <pc:sldMk cId="2243898614" sldId="300"/>
        </pc:sldMkLst>
      </pc:sldChg>
      <pc:sldChg chg="modTransition">
        <pc:chgData name="DONG Fang" userId="1f16a046-c54e-4885-80f7-1d25982fb163" providerId="ADAL" clId="{78F1F433-1D03-430A-A901-F2FB15744F5C}" dt="2021-04-16T16:38:11.524" v="55"/>
        <pc:sldMkLst>
          <pc:docMk/>
          <pc:sldMk cId="1993017978" sldId="301"/>
        </pc:sldMkLst>
      </pc:sldChg>
      <pc:sldChg chg="modTransition">
        <pc:chgData name="DONG Fang" userId="1f16a046-c54e-4885-80f7-1d25982fb163" providerId="ADAL" clId="{78F1F433-1D03-430A-A901-F2FB15744F5C}" dt="2021-04-16T16:38:11.524" v="55"/>
        <pc:sldMkLst>
          <pc:docMk/>
          <pc:sldMk cId="4063476699" sldId="303"/>
        </pc:sldMkLst>
      </pc:sldChg>
      <pc:sldChg chg="modTransition">
        <pc:chgData name="DONG Fang" userId="1f16a046-c54e-4885-80f7-1d25982fb163" providerId="ADAL" clId="{78F1F433-1D03-430A-A901-F2FB15744F5C}" dt="2021-04-16T16:38:11.524" v="55"/>
        <pc:sldMkLst>
          <pc:docMk/>
          <pc:sldMk cId="2037898707" sldId="304"/>
        </pc:sldMkLst>
      </pc:sldChg>
      <pc:sldChg chg="modTransition">
        <pc:chgData name="DONG Fang" userId="1f16a046-c54e-4885-80f7-1d25982fb163" providerId="ADAL" clId="{78F1F433-1D03-430A-A901-F2FB15744F5C}" dt="2021-04-16T16:38:11.524" v="55"/>
        <pc:sldMkLst>
          <pc:docMk/>
          <pc:sldMk cId="579297566" sldId="305"/>
        </pc:sldMkLst>
      </pc:sldChg>
      <pc:sldChg chg="modTransition">
        <pc:chgData name="DONG Fang" userId="1f16a046-c54e-4885-80f7-1d25982fb163" providerId="ADAL" clId="{78F1F433-1D03-430A-A901-F2FB15744F5C}" dt="2021-04-16T16:38:11.524" v="55"/>
        <pc:sldMkLst>
          <pc:docMk/>
          <pc:sldMk cId="1118474906" sldId="306"/>
        </pc:sldMkLst>
      </pc:sldChg>
      <pc:sldChg chg="modTransition">
        <pc:chgData name="DONG Fang" userId="1f16a046-c54e-4885-80f7-1d25982fb163" providerId="ADAL" clId="{78F1F433-1D03-430A-A901-F2FB15744F5C}" dt="2021-04-16T16:38:11.524" v="55"/>
        <pc:sldMkLst>
          <pc:docMk/>
          <pc:sldMk cId="420386301" sldId="307"/>
        </pc:sldMkLst>
      </pc:sldChg>
      <pc:sldChg chg="modTransition">
        <pc:chgData name="DONG Fang" userId="1f16a046-c54e-4885-80f7-1d25982fb163" providerId="ADAL" clId="{78F1F433-1D03-430A-A901-F2FB15744F5C}" dt="2021-04-16T16:38:11.524" v="55"/>
        <pc:sldMkLst>
          <pc:docMk/>
          <pc:sldMk cId="4215308075" sldId="308"/>
        </pc:sldMkLst>
      </pc:sldChg>
      <pc:sldChg chg="modTransition">
        <pc:chgData name="DONG Fang" userId="1f16a046-c54e-4885-80f7-1d25982fb163" providerId="ADAL" clId="{78F1F433-1D03-430A-A901-F2FB15744F5C}" dt="2021-04-16T16:38:11.524" v="55"/>
        <pc:sldMkLst>
          <pc:docMk/>
          <pc:sldMk cId="2938644544" sldId="309"/>
        </pc:sldMkLst>
      </pc:sldChg>
      <pc:sldChg chg="modTransition">
        <pc:chgData name="DONG Fang" userId="1f16a046-c54e-4885-80f7-1d25982fb163" providerId="ADAL" clId="{78F1F433-1D03-430A-A901-F2FB15744F5C}" dt="2021-04-16T16:38:11.524" v="55"/>
        <pc:sldMkLst>
          <pc:docMk/>
          <pc:sldMk cId="2766974883" sldId="310"/>
        </pc:sldMkLst>
      </pc:sldChg>
      <pc:sldChg chg="modTransition">
        <pc:chgData name="DONG Fang" userId="1f16a046-c54e-4885-80f7-1d25982fb163" providerId="ADAL" clId="{78F1F433-1D03-430A-A901-F2FB15744F5C}" dt="2021-04-16T16:38:11.524" v="55"/>
        <pc:sldMkLst>
          <pc:docMk/>
          <pc:sldMk cId="1734234703" sldId="312"/>
        </pc:sldMkLst>
      </pc:sldChg>
      <pc:sldChg chg="modTransition">
        <pc:chgData name="DONG Fang" userId="1f16a046-c54e-4885-80f7-1d25982fb163" providerId="ADAL" clId="{78F1F433-1D03-430A-A901-F2FB15744F5C}" dt="2021-04-16T16:38:11.524" v="55"/>
        <pc:sldMkLst>
          <pc:docMk/>
          <pc:sldMk cId="242422787" sldId="313"/>
        </pc:sldMkLst>
      </pc:sldChg>
      <pc:sldChg chg="modTransition">
        <pc:chgData name="DONG Fang" userId="1f16a046-c54e-4885-80f7-1d25982fb163" providerId="ADAL" clId="{78F1F433-1D03-430A-A901-F2FB15744F5C}" dt="2021-04-16T16:38:11.524" v="55"/>
        <pc:sldMkLst>
          <pc:docMk/>
          <pc:sldMk cId="4079240564" sldId="314"/>
        </pc:sldMkLst>
      </pc:sldChg>
      <pc:sldChg chg="modTransition">
        <pc:chgData name="DONG Fang" userId="1f16a046-c54e-4885-80f7-1d25982fb163" providerId="ADAL" clId="{78F1F433-1D03-430A-A901-F2FB15744F5C}" dt="2021-04-16T16:38:11.524" v="55"/>
        <pc:sldMkLst>
          <pc:docMk/>
          <pc:sldMk cId="1679620001" sldId="315"/>
        </pc:sldMkLst>
      </pc:sldChg>
      <pc:sldChg chg="modTransition">
        <pc:chgData name="DONG Fang" userId="1f16a046-c54e-4885-80f7-1d25982fb163" providerId="ADAL" clId="{78F1F433-1D03-430A-A901-F2FB15744F5C}" dt="2021-04-16T16:38:11.524" v="55"/>
        <pc:sldMkLst>
          <pc:docMk/>
          <pc:sldMk cId="348421853" sldId="316"/>
        </pc:sldMkLst>
      </pc:sldChg>
      <pc:sldChg chg="modTransition">
        <pc:chgData name="DONG Fang" userId="1f16a046-c54e-4885-80f7-1d25982fb163" providerId="ADAL" clId="{78F1F433-1D03-430A-A901-F2FB15744F5C}" dt="2021-04-16T16:38:11.524" v="55"/>
        <pc:sldMkLst>
          <pc:docMk/>
          <pc:sldMk cId="1801842759" sldId="317"/>
        </pc:sldMkLst>
      </pc:sldChg>
      <pc:sldChg chg="modTransition">
        <pc:chgData name="DONG Fang" userId="1f16a046-c54e-4885-80f7-1d25982fb163" providerId="ADAL" clId="{78F1F433-1D03-430A-A901-F2FB15744F5C}" dt="2021-04-16T16:38:11.524" v="55"/>
        <pc:sldMkLst>
          <pc:docMk/>
          <pc:sldMk cId="450754014" sldId="318"/>
        </pc:sldMkLst>
      </pc:sldChg>
      <pc:sldChg chg="modTransition">
        <pc:chgData name="DONG Fang" userId="1f16a046-c54e-4885-80f7-1d25982fb163" providerId="ADAL" clId="{78F1F433-1D03-430A-A901-F2FB15744F5C}" dt="2021-04-16T16:37:40.982" v="50"/>
        <pc:sldMkLst>
          <pc:docMk/>
          <pc:sldMk cId="2488689301" sldId="320"/>
        </pc:sldMkLst>
      </pc:sldChg>
      <pc:sldChg chg="modTransition">
        <pc:chgData name="DONG Fang" userId="1f16a046-c54e-4885-80f7-1d25982fb163" providerId="ADAL" clId="{78F1F433-1D03-430A-A901-F2FB15744F5C}" dt="2021-04-16T16:38:02.746" v="53"/>
        <pc:sldMkLst>
          <pc:docMk/>
          <pc:sldMk cId="956124029" sldId="322"/>
        </pc:sldMkLst>
      </pc:sldChg>
      <pc:sldChg chg="modSp mod modTransition">
        <pc:chgData name="DONG Fang" userId="1f16a046-c54e-4885-80f7-1d25982fb163" providerId="ADAL" clId="{78F1F433-1D03-430A-A901-F2FB15744F5C}" dt="2021-04-16T18:22:12.224" v="93" actId="1076"/>
        <pc:sldMkLst>
          <pc:docMk/>
          <pc:sldMk cId="2579348377" sldId="325"/>
        </pc:sldMkLst>
        <pc:spChg chg="mod">
          <ac:chgData name="DONG Fang" userId="1f16a046-c54e-4885-80f7-1d25982fb163" providerId="ADAL" clId="{78F1F433-1D03-430A-A901-F2FB15744F5C}" dt="2021-04-16T18:21:59.351" v="90"/>
          <ac:spMkLst>
            <pc:docMk/>
            <pc:sldMk cId="2579348377" sldId="325"/>
            <ac:spMk id="7" creationId="{46630D7B-4BA5-4989-8F72-A67D800FFF51}"/>
          </ac:spMkLst>
        </pc:spChg>
        <pc:spChg chg="mod">
          <ac:chgData name="DONG Fang" userId="1f16a046-c54e-4885-80f7-1d25982fb163" providerId="ADAL" clId="{78F1F433-1D03-430A-A901-F2FB15744F5C}" dt="2021-04-16T18:21:59.351" v="90"/>
          <ac:spMkLst>
            <pc:docMk/>
            <pc:sldMk cId="2579348377" sldId="325"/>
            <ac:spMk id="8" creationId="{BA8EA202-F87D-45AF-91DB-F2B3A7B8F57B}"/>
          </ac:spMkLst>
        </pc:spChg>
        <pc:spChg chg="mod">
          <ac:chgData name="DONG Fang" userId="1f16a046-c54e-4885-80f7-1d25982fb163" providerId="ADAL" clId="{78F1F433-1D03-430A-A901-F2FB15744F5C}" dt="2021-04-16T18:22:12.224" v="93" actId="1076"/>
          <ac:spMkLst>
            <pc:docMk/>
            <pc:sldMk cId="2579348377" sldId="325"/>
            <ac:spMk id="9" creationId="{00000000-0000-0000-0000-000000000000}"/>
          </ac:spMkLst>
        </pc:spChg>
        <pc:spChg chg="mod">
          <ac:chgData name="DONG Fang" userId="1f16a046-c54e-4885-80f7-1d25982fb163" providerId="ADAL" clId="{78F1F433-1D03-430A-A901-F2FB15744F5C}" dt="2021-04-16T18:21:59.351" v="90"/>
          <ac:spMkLst>
            <pc:docMk/>
            <pc:sldMk cId="2579348377" sldId="325"/>
            <ac:spMk id="10" creationId="{00000000-0000-0000-0000-000000000000}"/>
          </ac:spMkLst>
        </pc:spChg>
        <pc:spChg chg="mod">
          <ac:chgData name="DONG Fang" userId="1f16a046-c54e-4885-80f7-1d25982fb163" providerId="ADAL" clId="{78F1F433-1D03-430A-A901-F2FB15744F5C}" dt="2021-04-16T18:21:59.351" v="90"/>
          <ac:spMkLst>
            <pc:docMk/>
            <pc:sldMk cId="2579348377" sldId="325"/>
            <ac:spMk id="11" creationId="{00000000-0000-0000-0000-000000000000}"/>
          </ac:spMkLst>
        </pc:spChg>
        <pc:spChg chg="mod">
          <ac:chgData name="DONG Fang" userId="1f16a046-c54e-4885-80f7-1d25982fb163" providerId="ADAL" clId="{78F1F433-1D03-430A-A901-F2FB15744F5C}" dt="2021-04-16T18:21:59.351" v="90"/>
          <ac:spMkLst>
            <pc:docMk/>
            <pc:sldMk cId="2579348377" sldId="325"/>
            <ac:spMk id="12" creationId="{00000000-0000-0000-0000-000000000000}"/>
          </ac:spMkLst>
        </pc:spChg>
        <pc:grpChg chg="mod">
          <ac:chgData name="DONG Fang" userId="1f16a046-c54e-4885-80f7-1d25982fb163" providerId="ADAL" clId="{78F1F433-1D03-430A-A901-F2FB15744F5C}" dt="2021-04-16T18:21:59.351" v="90"/>
          <ac:grpSpMkLst>
            <pc:docMk/>
            <pc:sldMk cId="2579348377" sldId="325"/>
            <ac:grpSpMk id="2" creationId="{10675ED5-04EA-4004-9083-0360C196FBD0}"/>
          </ac:grpSpMkLst>
        </pc:grpChg>
        <pc:grpChg chg="mod">
          <ac:chgData name="DONG Fang" userId="1f16a046-c54e-4885-80f7-1d25982fb163" providerId="ADAL" clId="{78F1F433-1D03-430A-A901-F2FB15744F5C}" dt="2021-04-16T18:21:59.351" v="90"/>
          <ac:grpSpMkLst>
            <pc:docMk/>
            <pc:sldMk cId="2579348377" sldId="325"/>
            <ac:grpSpMk id="13" creationId="{00000000-0000-0000-0000-000000000000}"/>
          </ac:grpSpMkLst>
        </pc:grpChg>
        <pc:cxnChg chg="mod">
          <ac:chgData name="DONG Fang" userId="1f16a046-c54e-4885-80f7-1d25982fb163" providerId="ADAL" clId="{78F1F433-1D03-430A-A901-F2FB15744F5C}" dt="2021-04-16T18:21:59.351" v="90"/>
          <ac:cxnSpMkLst>
            <pc:docMk/>
            <pc:sldMk cId="2579348377" sldId="325"/>
            <ac:cxnSpMk id="15" creationId="{00000000-0000-0000-0000-000000000000}"/>
          </ac:cxnSpMkLst>
        </pc:cxnChg>
        <pc:cxnChg chg="mod">
          <ac:chgData name="DONG Fang" userId="1f16a046-c54e-4885-80f7-1d25982fb163" providerId="ADAL" clId="{78F1F433-1D03-430A-A901-F2FB15744F5C}" dt="2021-04-16T18:21:59.351" v="90"/>
          <ac:cxnSpMkLst>
            <pc:docMk/>
            <pc:sldMk cId="2579348377" sldId="325"/>
            <ac:cxnSpMk id="17" creationId="{00000000-0000-0000-0000-000000000000}"/>
          </ac:cxnSpMkLst>
        </pc:cxnChg>
      </pc:sldChg>
      <pc:sldChg chg="modSp modTransition modAnim">
        <pc:chgData name="DONG Fang" userId="1f16a046-c54e-4885-80f7-1d25982fb163" providerId="ADAL" clId="{78F1F433-1D03-430A-A901-F2FB15744F5C}" dt="2021-04-16T18:22:27.509" v="95"/>
        <pc:sldMkLst>
          <pc:docMk/>
          <pc:sldMk cId="3137103236" sldId="326"/>
        </pc:sldMkLst>
        <pc:spChg chg="mod">
          <ac:chgData name="DONG Fang" userId="1f16a046-c54e-4885-80f7-1d25982fb163" providerId="ADAL" clId="{78F1F433-1D03-430A-A901-F2FB15744F5C}" dt="2021-04-16T18:22:27.509" v="95"/>
          <ac:spMkLst>
            <pc:docMk/>
            <pc:sldMk cId="3137103236" sldId="326"/>
            <ac:spMk id="9" creationId="{00000000-0000-0000-0000-000000000000}"/>
          </ac:spMkLst>
        </pc:spChg>
      </pc:sldChg>
      <pc:sldChg chg="modTransition">
        <pc:chgData name="DONG Fang" userId="1f16a046-c54e-4885-80f7-1d25982fb163" providerId="ADAL" clId="{78F1F433-1D03-430A-A901-F2FB15744F5C}" dt="2021-04-16T16:37:25.855" v="44"/>
        <pc:sldMkLst>
          <pc:docMk/>
          <pc:sldMk cId="637758101" sldId="328"/>
        </pc:sldMkLst>
      </pc:sldChg>
      <pc:sldChg chg="modTransition">
        <pc:chgData name="DONG Fang" userId="1f16a046-c54e-4885-80f7-1d25982fb163" providerId="ADAL" clId="{78F1F433-1D03-430A-A901-F2FB15744F5C}" dt="2021-04-16T16:37:21.583" v="40"/>
        <pc:sldMkLst>
          <pc:docMk/>
          <pc:sldMk cId="2669404664" sldId="329"/>
        </pc:sldMkLst>
      </pc:sldChg>
      <pc:sldChg chg="modSp mod">
        <pc:chgData name="DONG Fang" userId="1f16a046-c54e-4885-80f7-1d25982fb163" providerId="ADAL" clId="{78F1F433-1D03-430A-A901-F2FB15744F5C}" dt="2021-04-16T13:07:23.353" v="1" actId="1076"/>
        <pc:sldMkLst>
          <pc:docMk/>
          <pc:sldMk cId="2247661704" sldId="330"/>
        </pc:sldMkLst>
        <pc:spChg chg="mod">
          <ac:chgData name="DONG Fang" userId="1f16a046-c54e-4885-80f7-1d25982fb163" providerId="ADAL" clId="{78F1F433-1D03-430A-A901-F2FB15744F5C}" dt="2021-04-16T13:07:23.353" v="1" actId="1076"/>
          <ac:spMkLst>
            <pc:docMk/>
            <pc:sldMk cId="2247661704" sldId="330"/>
            <ac:spMk id="5" creationId="{5AED4760-56CF-4E41-B382-4EFA4C17487E}"/>
          </ac:spMkLst>
        </pc:spChg>
      </pc:sldChg>
      <pc:sldChg chg="modTransition">
        <pc:chgData name="DONG Fang" userId="1f16a046-c54e-4885-80f7-1d25982fb163" providerId="ADAL" clId="{78F1F433-1D03-430A-A901-F2FB15744F5C}" dt="2021-04-16T16:37:24.151" v="42"/>
        <pc:sldMkLst>
          <pc:docMk/>
          <pc:sldMk cId="1196600154" sldId="332"/>
        </pc:sldMkLst>
      </pc:sldChg>
      <pc:sldChg chg="ord">
        <pc:chgData name="DONG Fang" userId="1f16a046-c54e-4885-80f7-1d25982fb163" providerId="ADAL" clId="{78F1F433-1D03-430A-A901-F2FB15744F5C}" dt="2021-04-16T19:39:48.886" v="842"/>
        <pc:sldMkLst>
          <pc:docMk/>
          <pc:sldMk cId="864528917" sldId="333"/>
        </pc:sldMkLst>
      </pc:sldChg>
      <pc:sldChg chg="modAnim">
        <pc:chgData name="DONG Fang" userId="1f16a046-c54e-4885-80f7-1d25982fb163" providerId="ADAL" clId="{78F1F433-1D03-430A-A901-F2FB15744F5C}" dt="2021-04-17T02:32:20.874" v="1266"/>
        <pc:sldMkLst>
          <pc:docMk/>
          <pc:sldMk cId="1479596105" sldId="334"/>
        </pc:sldMkLst>
      </pc:sldChg>
      <pc:sldChg chg="addSp modSp mod modAnim">
        <pc:chgData name="DONG Fang" userId="1f16a046-c54e-4885-80f7-1d25982fb163" providerId="ADAL" clId="{78F1F433-1D03-430A-A901-F2FB15744F5C}" dt="2021-04-16T19:36:45.930" v="804" actId="14100"/>
        <pc:sldMkLst>
          <pc:docMk/>
          <pc:sldMk cId="3718870953" sldId="335"/>
        </pc:sldMkLst>
        <pc:spChg chg="mod">
          <ac:chgData name="DONG Fang" userId="1f16a046-c54e-4885-80f7-1d25982fb163" providerId="ADAL" clId="{78F1F433-1D03-430A-A901-F2FB15744F5C}" dt="2021-04-16T19:14:31.682" v="523" actId="20577"/>
          <ac:spMkLst>
            <pc:docMk/>
            <pc:sldMk cId="3718870953" sldId="335"/>
            <ac:spMk id="7" creationId="{5B067AE9-C388-481A-9F99-B18D8FF37D03}"/>
          </ac:spMkLst>
        </pc:spChg>
        <pc:spChg chg="mod">
          <ac:chgData name="DONG Fang" userId="1f16a046-c54e-4885-80f7-1d25982fb163" providerId="ADAL" clId="{78F1F433-1D03-430A-A901-F2FB15744F5C}" dt="2021-04-16T19:14:57.187" v="529" actId="20577"/>
          <ac:spMkLst>
            <pc:docMk/>
            <pc:sldMk cId="3718870953" sldId="335"/>
            <ac:spMk id="8" creationId="{EEB247BE-BF9E-4F94-A00E-7E3B360B2C70}"/>
          </ac:spMkLst>
        </pc:spChg>
        <pc:spChg chg="add mod">
          <ac:chgData name="DONG Fang" userId="1f16a046-c54e-4885-80f7-1d25982fb163" providerId="ADAL" clId="{78F1F433-1D03-430A-A901-F2FB15744F5C}" dt="2021-04-16T19:35:08.905" v="790" actId="20577"/>
          <ac:spMkLst>
            <pc:docMk/>
            <pc:sldMk cId="3718870953" sldId="335"/>
            <ac:spMk id="9" creationId="{9BB02F44-3BB5-4E41-9049-7A378A3654F6}"/>
          </ac:spMkLst>
        </pc:spChg>
        <pc:spChg chg="add mod">
          <ac:chgData name="DONG Fang" userId="1f16a046-c54e-4885-80f7-1d25982fb163" providerId="ADAL" clId="{78F1F433-1D03-430A-A901-F2FB15744F5C}" dt="2021-04-16T19:34:35.777" v="766" actId="1076"/>
          <ac:spMkLst>
            <pc:docMk/>
            <pc:sldMk cId="3718870953" sldId="335"/>
            <ac:spMk id="10" creationId="{AA470F78-F0DB-4F29-A19D-18F574FD8B52}"/>
          </ac:spMkLst>
        </pc:spChg>
        <pc:spChg chg="add mod">
          <ac:chgData name="DONG Fang" userId="1f16a046-c54e-4885-80f7-1d25982fb163" providerId="ADAL" clId="{78F1F433-1D03-430A-A901-F2FB15744F5C}" dt="2021-04-16T19:29:58.013" v="717" actId="14100"/>
          <ac:spMkLst>
            <pc:docMk/>
            <pc:sldMk cId="3718870953" sldId="335"/>
            <ac:spMk id="11" creationId="{E93B7A0B-2F7A-434B-B399-EE0BF23E9270}"/>
          </ac:spMkLst>
        </pc:spChg>
        <pc:spChg chg="add mod">
          <ac:chgData name="DONG Fang" userId="1f16a046-c54e-4885-80f7-1d25982fb163" providerId="ADAL" clId="{78F1F433-1D03-430A-A901-F2FB15744F5C}" dt="2021-04-16T19:35:05.116" v="789" actId="20577"/>
          <ac:spMkLst>
            <pc:docMk/>
            <pc:sldMk cId="3718870953" sldId="335"/>
            <ac:spMk id="12" creationId="{0CF96FAE-3B4C-48BD-9735-D611E0679846}"/>
          </ac:spMkLst>
        </pc:spChg>
        <pc:spChg chg="add mod">
          <ac:chgData name="DONG Fang" userId="1f16a046-c54e-4885-80f7-1d25982fb163" providerId="ADAL" clId="{78F1F433-1D03-430A-A901-F2FB15744F5C}" dt="2021-04-16T19:34:47.724" v="768" actId="1076"/>
          <ac:spMkLst>
            <pc:docMk/>
            <pc:sldMk cId="3718870953" sldId="335"/>
            <ac:spMk id="13" creationId="{D6012700-73DD-4A08-A8AF-0C31DCCCA8F7}"/>
          </ac:spMkLst>
        </pc:spChg>
        <pc:spChg chg="add mod">
          <ac:chgData name="DONG Fang" userId="1f16a046-c54e-4885-80f7-1d25982fb163" providerId="ADAL" clId="{78F1F433-1D03-430A-A901-F2FB15744F5C}" dt="2021-04-16T19:29:59.836" v="718" actId="14100"/>
          <ac:spMkLst>
            <pc:docMk/>
            <pc:sldMk cId="3718870953" sldId="335"/>
            <ac:spMk id="14" creationId="{8C906DE3-6BBD-485A-B1FA-4886C41E5EA2}"/>
          </ac:spMkLst>
        </pc:spChg>
        <pc:spChg chg="add mod">
          <ac:chgData name="DONG Fang" userId="1f16a046-c54e-4885-80f7-1d25982fb163" providerId="ADAL" clId="{78F1F433-1D03-430A-A901-F2FB15744F5C}" dt="2021-04-16T19:36:36.882" v="802" actId="164"/>
          <ac:spMkLst>
            <pc:docMk/>
            <pc:sldMk cId="3718870953" sldId="335"/>
            <ac:spMk id="16" creationId="{B7DA1FD2-2AE1-4EE8-828C-4D3DD4D9A4CB}"/>
          </ac:spMkLst>
        </pc:spChg>
        <pc:spChg chg="add mod">
          <ac:chgData name="DONG Fang" userId="1f16a046-c54e-4885-80f7-1d25982fb163" providerId="ADAL" clId="{78F1F433-1D03-430A-A901-F2FB15744F5C}" dt="2021-04-16T19:32:48.244" v="752" actId="164"/>
          <ac:spMkLst>
            <pc:docMk/>
            <pc:sldMk cId="3718870953" sldId="335"/>
            <ac:spMk id="17" creationId="{3E5BFF95-C965-4389-8BAA-4F4ECBE1A27D}"/>
          </ac:spMkLst>
        </pc:spChg>
        <pc:spChg chg="add mod">
          <ac:chgData name="DONG Fang" userId="1f16a046-c54e-4885-80f7-1d25982fb163" providerId="ADAL" clId="{78F1F433-1D03-430A-A901-F2FB15744F5C}" dt="2021-04-16T19:33:35.942" v="763" actId="20577"/>
          <ac:spMkLst>
            <pc:docMk/>
            <pc:sldMk cId="3718870953" sldId="335"/>
            <ac:spMk id="18" creationId="{ABC8DF10-9661-4C0B-B9E4-0B6EC918B28F}"/>
          </ac:spMkLst>
        </pc:spChg>
        <pc:spChg chg="add mod">
          <ac:chgData name="DONG Fang" userId="1f16a046-c54e-4885-80f7-1d25982fb163" providerId="ADAL" clId="{78F1F433-1D03-430A-A901-F2FB15744F5C}" dt="2021-04-16T19:36:45.930" v="804" actId="14100"/>
          <ac:spMkLst>
            <pc:docMk/>
            <pc:sldMk cId="3718870953" sldId="335"/>
            <ac:spMk id="20" creationId="{6F3CD2A3-DCB0-431A-9015-22DF58E7E54A}"/>
          </ac:spMkLst>
        </pc:spChg>
        <pc:spChg chg="add mod">
          <ac:chgData name="DONG Fang" userId="1f16a046-c54e-4885-80f7-1d25982fb163" providerId="ADAL" clId="{78F1F433-1D03-430A-A901-F2FB15744F5C}" dt="2021-04-16T19:36:04.168" v="798" actId="164"/>
          <ac:spMkLst>
            <pc:docMk/>
            <pc:sldMk cId="3718870953" sldId="335"/>
            <ac:spMk id="21" creationId="{51372782-090B-43A8-B2C0-C99CBA6A0D00}"/>
          </ac:spMkLst>
        </pc:spChg>
        <pc:grpChg chg="add mod">
          <ac:chgData name="DONG Fang" userId="1f16a046-c54e-4885-80f7-1d25982fb163" providerId="ADAL" clId="{78F1F433-1D03-430A-A901-F2FB15744F5C}" dt="2021-04-16T19:14:23.307" v="501"/>
          <ac:grpSpMkLst>
            <pc:docMk/>
            <pc:sldMk cId="3718870953" sldId="335"/>
            <ac:grpSpMk id="6" creationId="{0948E555-5A85-477A-917D-70A91784B722}"/>
          </ac:grpSpMkLst>
        </pc:grpChg>
        <pc:grpChg chg="add mod">
          <ac:chgData name="DONG Fang" userId="1f16a046-c54e-4885-80f7-1d25982fb163" providerId="ADAL" clId="{78F1F433-1D03-430A-A901-F2FB15744F5C}" dt="2021-04-16T19:32:48.244" v="752" actId="164"/>
          <ac:grpSpMkLst>
            <pc:docMk/>
            <pc:sldMk cId="3718870953" sldId="335"/>
            <ac:grpSpMk id="19" creationId="{EB373FAC-E03D-4EA3-B25D-48BF3E05A1CD}"/>
          </ac:grpSpMkLst>
        </pc:grpChg>
        <pc:grpChg chg="add mod ord">
          <ac:chgData name="DONG Fang" userId="1f16a046-c54e-4885-80f7-1d25982fb163" providerId="ADAL" clId="{78F1F433-1D03-430A-A901-F2FB15744F5C}" dt="2021-04-16T19:36:08.764" v="799" actId="167"/>
          <ac:grpSpMkLst>
            <pc:docMk/>
            <pc:sldMk cId="3718870953" sldId="335"/>
            <ac:grpSpMk id="22" creationId="{FCBF2EA2-7526-494E-83B0-CD09AB42CDA2}"/>
          </ac:grpSpMkLst>
        </pc:grpChg>
        <pc:grpChg chg="add mod">
          <ac:chgData name="DONG Fang" userId="1f16a046-c54e-4885-80f7-1d25982fb163" providerId="ADAL" clId="{78F1F433-1D03-430A-A901-F2FB15744F5C}" dt="2021-04-16T19:36:36.882" v="802" actId="164"/>
          <ac:grpSpMkLst>
            <pc:docMk/>
            <pc:sldMk cId="3718870953" sldId="335"/>
            <ac:grpSpMk id="23" creationId="{AE644E5D-2D4C-4F77-A27B-F0073B2707FF}"/>
          </ac:grpSpMkLst>
        </pc:grpChg>
        <pc:picChg chg="add mod">
          <ac:chgData name="DONG Fang" userId="1f16a046-c54e-4885-80f7-1d25982fb163" providerId="ADAL" clId="{78F1F433-1D03-430A-A901-F2FB15744F5C}" dt="2021-04-16T19:36:04.168" v="798" actId="164"/>
          <ac:picMkLst>
            <pc:docMk/>
            <pc:sldMk cId="3718870953" sldId="335"/>
            <ac:picMk id="15" creationId="{284962C6-FB41-443F-AA9E-789E9B2B21EE}"/>
          </ac:picMkLst>
        </pc:picChg>
      </pc:sldChg>
      <pc:sldChg chg="addSp delSp modSp mod ord">
        <pc:chgData name="DONG Fang" userId="1f16a046-c54e-4885-80f7-1d25982fb163" providerId="ADAL" clId="{78F1F433-1D03-430A-A901-F2FB15744F5C}" dt="2021-04-16T19:39:48.886" v="842"/>
        <pc:sldMkLst>
          <pc:docMk/>
          <pc:sldMk cId="640968893" sldId="336"/>
        </pc:sldMkLst>
        <pc:graphicFrameChg chg="add del mod">
          <ac:chgData name="DONG Fang" userId="1f16a046-c54e-4885-80f7-1d25982fb163" providerId="ADAL" clId="{78F1F433-1D03-430A-A901-F2FB15744F5C}" dt="2021-04-16T18:43:00.593" v="258" actId="478"/>
          <ac:graphicFrameMkLst>
            <pc:docMk/>
            <pc:sldMk cId="640968893" sldId="336"/>
            <ac:graphicFrameMk id="15" creationId="{E85E7ED5-B44A-4093-9284-5D83F97CD2C2}"/>
          </ac:graphicFrameMkLst>
        </pc:graphicFrameChg>
        <pc:picChg chg="del">
          <ac:chgData name="DONG Fang" userId="1f16a046-c54e-4885-80f7-1d25982fb163" providerId="ADAL" clId="{78F1F433-1D03-430A-A901-F2FB15744F5C}" dt="2021-04-16T18:28:42.368" v="97" actId="478"/>
          <ac:picMkLst>
            <pc:docMk/>
            <pc:sldMk cId="640968893" sldId="336"/>
            <ac:picMk id="6" creationId="{105ADF55-3E3F-4841-9BF1-D4754B4902D9}"/>
          </ac:picMkLst>
        </pc:picChg>
        <pc:picChg chg="del">
          <ac:chgData name="DONG Fang" userId="1f16a046-c54e-4885-80f7-1d25982fb163" providerId="ADAL" clId="{78F1F433-1D03-430A-A901-F2FB15744F5C}" dt="2021-04-16T18:28:42.925" v="98" actId="478"/>
          <ac:picMkLst>
            <pc:docMk/>
            <pc:sldMk cId="640968893" sldId="336"/>
            <ac:picMk id="7" creationId="{3D8C5F12-7874-48CB-B023-AC1CBA98AF95}"/>
          </ac:picMkLst>
        </pc:picChg>
        <pc:picChg chg="del mod">
          <ac:chgData name="DONG Fang" userId="1f16a046-c54e-4885-80f7-1d25982fb163" providerId="ADAL" clId="{78F1F433-1D03-430A-A901-F2FB15744F5C}" dt="2021-04-16T18:31:08.981" v="100" actId="478"/>
          <ac:picMkLst>
            <pc:docMk/>
            <pc:sldMk cId="640968893" sldId="336"/>
            <ac:picMk id="8" creationId="{7007C30E-5D6C-4A17-B0C2-866FED55B5CD}"/>
          </ac:picMkLst>
        </pc:picChg>
        <pc:picChg chg="add del mod">
          <ac:chgData name="DONG Fang" userId="1f16a046-c54e-4885-80f7-1d25982fb163" providerId="ADAL" clId="{78F1F433-1D03-430A-A901-F2FB15744F5C}" dt="2021-04-16T18:35:25.568" v="133" actId="478"/>
          <ac:picMkLst>
            <pc:docMk/>
            <pc:sldMk cId="640968893" sldId="336"/>
            <ac:picMk id="10" creationId="{F97A1AFE-3F9F-4BD5-B2F1-83F11CC08E95}"/>
          </ac:picMkLst>
        </pc:picChg>
        <pc:picChg chg="add del mod">
          <ac:chgData name="DONG Fang" userId="1f16a046-c54e-4885-80f7-1d25982fb163" providerId="ADAL" clId="{78F1F433-1D03-430A-A901-F2FB15744F5C}" dt="2021-04-16T18:34:41.872" v="120" actId="478"/>
          <ac:picMkLst>
            <pc:docMk/>
            <pc:sldMk cId="640968893" sldId="336"/>
            <ac:picMk id="11" creationId="{2493548E-27DD-42D3-B7D2-F32ADDDE9039}"/>
          </ac:picMkLst>
        </pc:picChg>
        <pc:picChg chg="add del mod">
          <ac:chgData name="DONG Fang" userId="1f16a046-c54e-4885-80f7-1d25982fb163" providerId="ADAL" clId="{78F1F433-1D03-430A-A901-F2FB15744F5C}" dt="2021-04-16T18:35:18.732" v="131" actId="478"/>
          <ac:picMkLst>
            <pc:docMk/>
            <pc:sldMk cId="640968893" sldId="336"/>
            <ac:picMk id="12" creationId="{4D1FE965-B325-4878-81C0-A8F627988EB7}"/>
          </ac:picMkLst>
        </pc:picChg>
      </pc:sldChg>
      <pc:sldChg chg="modTransition">
        <pc:chgData name="DONG Fang" userId="1f16a046-c54e-4885-80f7-1d25982fb163" providerId="ADAL" clId="{78F1F433-1D03-430A-A901-F2FB15744F5C}" dt="2021-04-16T16:37:34.856" v="48"/>
        <pc:sldMkLst>
          <pc:docMk/>
          <pc:sldMk cId="1670162302" sldId="337"/>
        </pc:sldMkLst>
      </pc:sldChg>
      <pc:sldChg chg="modTransition">
        <pc:chgData name="DONG Fang" userId="1f16a046-c54e-4885-80f7-1d25982fb163" providerId="ADAL" clId="{78F1F433-1D03-430A-A901-F2FB15744F5C}" dt="2021-04-16T16:37:30.759" v="46"/>
        <pc:sldMkLst>
          <pc:docMk/>
          <pc:sldMk cId="1375439886" sldId="338"/>
        </pc:sldMkLst>
      </pc:sldChg>
      <pc:sldChg chg="modSp mod">
        <pc:chgData name="DONG Fang" userId="1f16a046-c54e-4885-80f7-1d25982fb163" providerId="ADAL" clId="{78F1F433-1D03-430A-A901-F2FB15744F5C}" dt="2021-04-17T01:34:09.006" v="1217" actId="14100"/>
        <pc:sldMkLst>
          <pc:docMk/>
          <pc:sldMk cId="2144292784" sldId="339"/>
        </pc:sldMkLst>
        <pc:spChg chg="mod">
          <ac:chgData name="DONG Fang" userId="1f16a046-c54e-4885-80f7-1d25982fb163" providerId="ADAL" clId="{78F1F433-1D03-430A-A901-F2FB15744F5C}" dt="2021-04-17T01:34:09.006" v="1217" actId="14100"/>
          <ac:spMkLst>
            <pc:docMk/>
            <pc:sldMk cId="2144292784" sldId="339"/>
            <ac:spMk id="4" creationId="{B8C62FDD-C9C6-4335-B081-F44F0331283A}"/>
          </ac:spMkLst>
        </pc:spChg>
      </pc:sldChg>
      <pc:sldChg chg="modTransition modAnim">
        <pc:chgData name="DONG Fang" userId="1f16a046-c54e-4885-80f7-1d25982fb163" providerId="ADAL" clId="{78F1F433-1D03-430A-A901-F2FB15744F5C}" dt="2021-04-17T02:35:17.444" v="1272"/>
        <pc:sldMkLst>
          <pc:docMk/>
          <pc:sldMk cId="1188017151" sldId="348"/>
        </pc:sldMkLst>
      </pc:sldChg>
      <pc:sldChg chg="addSp delSp modSp add mod ord modAnim">
        <pc:chgData name="DONG Fang" userId="1f16a046-c54e-4885-80f7-1d25982fb163" providerId="ADAL" clId="{78F1F433-1D03-430A-A901-F2FB15744F5C}" dt="2021-04-17T01:41:57.357" v="1220" actId="478"/>
        <pc:sldMkLst>
          <pc:docMk/>
          <pc:sldMk cId="2125424152" sldId="351"/>
        </pc:sldMkLst>
        <pc:spChg chg="add del mod">
          <ac:chgData name="DONG Fang" userId="1f16a046-c54e-4885-80f7-1d25982fb163" providerId="ADAL" clId="{78F1F433-1D03-430A-A901-F2FB15744F5C}" dt="2021-04-16T18:43:21.958" v="261"/>
          <ac:spMkLst>
            <pc:docMk/>
            <pc:sldMk cId="2125424152" sldId="351"/>
            <ac:spMk id="10" creationId="{F6677B91-01A0-4F2D-B802-74640C948369}"/>
          </ac:spMkLst>
        </pc:spChg>
        <pc:spChg chg="add del mod">
          <ac:chgData name="DONG Fang" userId="1f16a046-c54e-4885-80f7-1d25982fb163" providerId="ADAL" clId="{78F1F433-1D03-430A-A901-F2FB15744F5C}" dt="2021-04-16T18:43:21.958" v="261"/>
          <ac:spMkLst>
            <pc:docMk/>
            <pc:sldMk cId="2125424152" sldId="351"/>
            <ac:spMk id="11" creationId="{2AD9DD99-6F81-4B65-A947-2939F4F2694E}"/>
          </ac:spMkLst>
        </pc:spChg>
        <pc:spChg chg="add del mod">
          <ac:chgData name="DONG Fang" userId="1f16a046-c54e-4885-80f7-1d25982fb163" providerId="ADAL" clId="{78F1F433-1D03-430A-A901-F2FB15744F5C}" dt="2021-04-17T01:41:57.357" v="1220" actId="478"/>
          <ac:spMkLst>
            <pc:docMk/>
            <pc:sldMk cId="2125424152" sldId="351"/>
            <ac:spMk id="13" creationId="{8E57E321-328D-4473-A3F5-3BBDD8F42145}"/>
          </ac:spMkLst>
        </pc:spChg>
        <pc:spChg chg="add del mod">
          <ac:chgData name="DONG Fang" userId="1f16a046-c54e-4885-80f7-1d25982fb163" providerId="ADAL" clId="{78F1F433-1D03-430A-A901-F2FB15744F5C}" dt="2021-04-16T20:05:23.468" v="1210" actId="478"/>
          <ac:spMkLst>
            <pc:docMk/>
            <pc:sldMk cId="2125424152" sldId="351"/>
            <ac:spMk id="14" creationId="{9948F451-506D-4CDE-8CAF-724E2D0334D1}"/>
          </ac:spMkLst>
        </pc:spChg>
        <pc:spChg chg="mod">
          <ac:chgData name="DONG Fang" userId="1f16a046-c54e-4885-80f7-1d25982fb163" providerId="ADAL" clId="{78F1F433-1D03-430A-A901-F2FB15744F5C}" dt="2021-04-16T19:05:28.106" v="464" actId="14100"/>
          <ac:spMkLst>
            <pc:docMk/>
            <pc:sldMk cId="2125424152" sldId="351"/>
            <ac:spMk id="17" creationId="{AB93322C-B296-4DF8-8C08-18F8289A9AC6}"/>
          </ac:spMkLst>
        </pc:spChg>
        <pc:spChg chg="mod">
          <ac:chgData name="DONG Fang" userId="1f16a046-c54e-4885-80f7-1d25982fb163" providerId="ADAL" clId="{78F1F433-1D03-430A-A901-F2FB15744F5C}" dt="2021-04-16T19:03:16.556" v="444" actId="403"/>
          <ac:spMkLst>
            <pc:docMk/>
            <pc:sldMk cId="2125424152" sldId="351"/>
            <ac:spMk id="18" creationId="{6DF978F4-BEE6-41AC-A649-213F1ACE86A8}"/>
          </ac:spMkLst>
        </pc:spChg>
        <pc:spChg chg="mod">
          <ac:chgData name="DONG Fang" userId="1f16a046-c54e-4885-80f7-1d25982fb163" providerId="ADAL" clId="{78F1F433-1D03-430A-A901-F2FB15744F5C}" dt="2021-04-16T19:03:16.556" v="444" actId="403"/>
          <ac:spMkLst>
            <pc:docMk/>
            <pc:sldMk cId="2125424152" sldId="351"/>
            <ac:spMk id="21" creationId="{DAECD58A-D6BE-449E-89DC-FBEE5CC88B6B}"/>
          </ac:spMkLst>
        </pc:spChg>
        <pc:spChg chg="mod">
          <ac:chgData name="DONG Fang" userId="1f16a046-c54e-4885-80f7-1d25982fb163" providerId="ADAL" clId="{78F1F433-1D03-430A-A901-F2FB15744F5C}" dt="2021-04-16T19:03:16.556" v="444" actId="403"/>
          <ac:spMkLst>
            <pc:docMk/>
            <pc:sldMk cId="2125424152" sldId="351"/>
            <ac:spMk id="22" creationId="{C51D73D7-D10C-4B23-9565-DA672139DAA4}"/>
          </ac:spMkLst>
        </pc:spChg>
        <pc:spChg chg="mod">
          <ac:chgData name="DONG Fang" userId="1f16a046-c54e-4885-80f7-1d25982fb163" providerId="ADAL" clId="{78F1F433-1D03-430A-A901-F2FB15744F5C}" dt="2021-04-16T19:03:16.556" v="444" actId="403"/>
          <ac:spMkLst>
            <pc:docMk/>
            <pc:sldMk cId="2125424152" sldId="351"/>
            <ac:spMk id="23" creationId="{6931418A-1D67-489E-8257-656BF2FB4E19}"/>
          </ac:spMkLst>
        </pc:spChg>
        <pc:spChg chg="mod">
          <ac:chgData name="DONG Fang" userId="1f16a046-c54e-4885-80f7-1d25982fb163" providerId="ADAL" clId="{78F1F433-1D03-430A-A901-F2FB15744F5C}" dt="2021-04-16T19:03:16.556" v="444" actId="403"/>
          <ac:spMkLst>
            <pc:docMk/>
            <pc:sldMk cId="2125424152" sldId="351"/>
            <ac:spMk id="24" creationId="{2D293A25-0A65-402B-8185-1FC0DA5C51BD}"/>
          </ac:spMkLst>
        </pc:spChg>
        <pc:spChg chg="mod">
          <ac:chgData name="DONG Fang" userId="1f16a046-c54e-4885-80f7-1d25982fb163" providerId="ADAL" clId="{78F1F433-1D03-430A-A901-F2FB15744F5C}" dt="2021-04-16T19:03:16.556" v="444" actId="403"/>
          <ac:spMkLst>
            <pc:docMk/>
            <pc:sldMk cId="2125424152" sldId="351"/>
            <ac:spMk id="25" creationId="{CFC2A737-CBDC-463C-937D-930F7A574648}"/>
          </ac:spMkLst>
        </pc:spChg>
        <pc:spChg chg="mod">
          <ac:chgData name="DONG Fang" userId="1f16a046-c54e-4885-80f7-1d25982fb163" providerId="ADAL" clId="{78F1F433-1D03-430A-A901-F2FB15744F5C}" dt="2021-04-16T19:03:16.556" v="444" actId="403"/>
          <ac:spMkLst>
            <pc:docMk/>
            <pc:sldMk cId="2125424152" sldId="351"/>
            <ac:spMk id="26" creationId="{EFDEDBB0-35F1-4319-B34B-15A2C202F61D}"/>
          </ac:spMkLst>
        </pc:spChg>
        <pc:spChg chg="mod">
          <ac:chgData name="DONG Fang" userId="1f16a046-c54e-4885-80f7-1d25982fb163" providerId="ADAL" clId="{78F1F433-1D03-430A-A901-F2FB15744F5C}" dt="2021-04-16T19:03:16.556" v="444" actId="403"/>
          <ac:spMkLst>
            <pc:docMk/>
            <pc:sldMk cId="2125424152" sldId="351"/>
            <ac:spMk id="27" creationId="{D3435A25-C270-4816-A3E0-71729AD4401A}"/>
          </ac:spMkLst>
        </pc:spChg>
        <pc:spChg chg="mod">
          <ac:chgData name="DONG Fang" userId="1f16a046-c54e-4885-80f7-1d25982fb163" providerId="ADAL" clId="{78F1F433-1D03-430A-A901-F2FB15744F5C}" dt="2021-04-16T19:03:16.556" v="444" actId="403"/>
          <ac:spMkLst>
            <pc:docMk/>
            <pc:sldMk cId="2125424152" sldId="351"/>
            <ac:spMk id="28" creationId="{370AA6A2-F844-4ADB-9204-2A683414DFBF}"/>
          </ac:spMkLst>
        </pc:spChg>
        <pc:spChg chg="mod">
          <ac:chgData name="DONG Fang" userId="1f16a046-c54e-4885-80f7-1d25982fb163" providerId="ADAL" clId="{78F1F433-1D03-430A-A901-F2FB15744F5C}" dt="2021-04-16T19:03:16.556" v="444" actId="403"/>
          <ac:spMkLst>
            <pc:docMk/>
            <pc:sldMk cId="2125424152" sldId="351"/>
            <ac:spMk id="29" creationId="{A2B37BE2-0999-47AB-8819-2B4B9EA6A56F}"/>
          </ac:spMkLst>
        </pc:spChg>
        <pc:spChg chg="mod">
          <ac:chgData name="DONG Fang" userId="1f16a046-c54e-4885-80f7-1d25982fb163" providerId="ADAL" clId="{78F1F433-1D03-430A-A901-F2FB15744F5C}" dt="2021-04-16T19:03:16.556" v="444" actId="403"/>
          <ac:spMkLst>
            <pc:docMk/>
            <pc:sldMk cId="2125424152" sldId="351"/>
            <ac:spMk id="30" creationId="{BF85EFEC-3DE1-4CB8-982F-EEE0B02509F0}"/>
          </ac:spMkLst>
        </pc:spChg>
        <pc:spChg chg="mod">
          <ac:chgData name="DONG Fang" userId="1f16a046-c54e-4885-80f7-1d25982fb163" providerId="ADAL" clId="{78F1F433-1D03-430A-A901-F2FB15744F5C}" dt="2021-04-16T19:03:13.496" v="443" actId="403"/>
          <ac:spMkLst>
            <pc:docMk/>
            <pc:sldMk cId="2125424152" sldId="351"/>
            <ac:spMk id="33" creationId="{F1B1D048-6708-454F-B119-1105A399B0AE}"/>
          </ac:spMkLst>
        </pc:spChg>
        <pc:spChg chg="mod">
          <ac:chgData name="DONG Fang" userId="1f16a046-c54e-4885-80f7-1d25982fb163" providerId="ADAL" clId="{78F1F433-1D03-430A-A901-F2FB15744F5C}" dt="2021-04-16T19:03:13.496" v="443" actId="403"/>
          <ac:spMkLst>
            <pc:docMk/>
            <pc:sldMk cId="2125424152" sldId="351"/>
            <ac:spMk id="34" creationId="{A2A5E95A-8B50-412A-A006-5836AB297085}"/>
          </ac:spMkLst>
        </pc:spChg>
        <pc:spChg chg="mod">
          <ac:chgData name="DONG Fang" userId="1f16a046-c54e-4885-80f7-1d25982fb163" providerId="ADAL" clId="{78F1F433-1D03-430A-A901-F2FB15744F5C}" dt="2021-04-16T19:03:13.496" v="443" actId="403"/>
          <ac:spMkLst>
            <pc:docMk/>
            <pc:sldMk cId="2125424152" sldId="351"/>
            <ac:spMk id="37" creationId="{B8E2AD14-11E8-4A0E-8493-CC33389530D7}"/>
          </ac:spMkLst>
        </pc:spChg>
        <pc:spChg chg="mod">
          <ac:chgData name="DONG Fang" userId="1f16a046-c54e-4885-80f7-1d25982fb163" providerId="ADAL" clId="{78F1F433-1D03-430A-A901-F2FB15744F5C}" dt="2021-04-16T19:03:13.496" v="443" actId="403"/>
          <ac:spMkLst>
            <pc:docMk/>
            <pc:sldMk cId="2125424152" sldId="351"/>
            <ac:spMk id="38" creationId="{86E123EB-344E-4065-9AC8-855B9BF792AB}"/>
          </ac:spMkLst>
        </pc:spChg>
        <pc:spChg chg="mod">
          <ac:chgData name="DONG Fang" userId="1f16a046-c54e-4885-80f7-1d25982fb163" providerId="ADAL" clId="{78F1F433-1D03-430A-A901-F2FB15744F5C}" dt="2021-04-16T19:03:13.496" v="443" actId="403"/>
          <ac:spMkLst>
            <pc:docMk/>
            <pc:sldMk cId="2125424152" sldId="351"/>
            <ac:spMk id="39" creationId="{C66258D8-5081-4C81-B604-64654273F1DE}"/>
          </ac:spMkLst>
        </pc:spChg>
        <pc:spChg chg="mod">
          <ac:chgData name="DONG Fang" userId="1f16a046-c54e-4885-80f7-1d25982fb163" providerId="ADAL" clId="{78F1F433-1D03-430A-A901-F2FB15744F5C}" dt="2021-04-16T19:03:13.496" v="443" actId="403"/>
          <ac:spMkLst>
            <pc:docMk/>
            <pc:sldMk cId="2125424152" sldId="351"/>
            <ac:spMk id="40" creationId="{DB1D56FA-F7A3-4248-9FF7-A9945B05D2B0}"/>
          </ac:spMkLst>
        </pc:spChg>
        <pc:spChg chg="mod">
          <ac:chgData name="DONG Fang" userId="1f16a046-c54e-4885-80f7-1d25982fb163" providerId="ADAL" clId="{78F1F433-1D03-430A-A901-F2FB15744F5C}" dt="2021-04-16T19:03:13.496" v="443" actId="403"/>
          <ac:spMkLst>
            <pc:docMk/>
            <pc:sldMk cId="2125424152" sldId="351"/>
            <ac:spMk id="41" creationId="{9AEF491E-1A78-4F27-B6FC-74E76C1D80EF}"/>
          </ac:spMkLst>
        </pc:spChg>
        <pc:spChg chg="mod">
          <ac:chgData name="DONG Fang" userId="1f16a046-c54e-4885-80f7-1d25982fb163" providerId="ADAL" clId="{78F1F433-1D03-430A-A901-F2FB15744F5C}" dt="2021-04-16T19:03:13.496" v="443" actId="403"/>
          <ac:spMkLst>
            <pc:docMk/>
            <pc:sldMk cId="2125424152" sldId="351"/>
            <ac:spMk id="42" creationId="{29744E86-33DC-4F0B-98FF-0D70C14BBE5D}"/>
          </ac:spMkLst>
        </pc:spChg>
        <pc:spChg chg="mod">
          <ac:chgData name="DONG Fang" userId="1f16a046-c54e-4885-80f7-1d25982fb163" providerId="ADAL" clId="{78F1F433-1D03-430A-A901-F2FB15744F5C}" dt="2021-04-16T19:03:19.026" v="445" actId="403"/>
          <ac:spMkLst>
            <pc:docMk/>
            <pc:sldMk cId="2125424152" sldId="351"/>
            <ac:spMk id="45" creationId="{5F9C856D-2389-46E5-A80D-4B13876A627F}"/>
          </ac:spMkLst>
        </pc:spChg>
        <pc:spChg chg="mod">
          <ac:chgData name="DONG Fang" userId="1f16a046-c54e-4885-80f7-1d25982fb163" providerId="ADAL" clId="{78F1F433-1D03-430A-A901-F2FB15744F5C}" dt="2021-04-16T19:03:19.026" v="445" actId="403"/>
          <ac:spMkLst>
            <pc:docMk/>
            <pc:sldMk cId="2125424152" sldId="351"/>
            <ac:spMk id="46" creationId="{1397BA99-A4AB-4B75-A777-14A26CF91A82}"/>
          </ac:spMkLst>
        </pc:spChg>
        <pc:spChg chg="mod">
          <ac:chgData name="DONG Fang" userId="1f16a046-c54e-4885-80f7-1d25982fb163" providerId="ADAL" clId="{78F1F433-1D03-430A-A901-F2FB15744F5C}" dt="2021-04-16T19:03:19.026" v="445" actId="403"/>
          <ac:spMkLst>
            <pc:docMk/>
            <pc:sldMk cId="2125424152" sldId="351"/>
            <ac:spMk id="49" creationId="{DFF4C332-5C55-4CD0-B9E9-25762E5B86F8}"/>
          </ac:spMkLst>
        </pc:spChg>
        <pc:spChg chg="mod">
          <ac:chgData name="DONG Fang" userId="1f16a046-c54e-4885-80f7-1d25982fb163" providerId="ADAL" clId="{78F1F433-1D03-430A-A901-F2FB15744F5C}" dt="2021-04-16T19:03:19.026" v="445" actId="403"/>
          <ac:spMkLst>
            <pc:docMk/>
            <pc:sldMk cId="2125424152" sldId="351"/>
            <ac:spMk id="50" creationId="{607A6166-D52B-47C7-82E8-7469BDAB9457}"/>
          </ac:spMkLst>
        </pc:spChg>
        <pc:spChg chg="mod">
          <ac:chgData name="DONG Fang" userId="1f16a046-c54e-4885-80f7-1d25982fb163" providerId="ADAL" clId="{78F1F433-1D03-430A-A901-F2FB15744F5C}" dt="2021-04-16T19:03:19.026" v="445" actId="403"/>
          <ac:spMkLst>
            <pc:docMk/>
            <pc:sldMk cId="2125424152" sldId="351"/>
            <ac:spMk id="51" creationId="{D3C75703-9398-4858-A0AB-CC115B178E97}"/>
          </ac:spMkLst>
        </pc:spChg>
        <pc:spChg chg="mod">
          <ac:chgData name="DONG Fang" userId="1f16a046-c54e-4885-80f7-1d25982fb163" providerId="ADAL" clId="{78F1F433-1D03-430A-A901-F2FB15744F5C}" dt="2021-04-16T19:03:19.026" v="445" actId="403"/>
          <ac:spMkLst>
            <pc:docMk/>
            <pc:sldMk cId="2125424152" sldId="351"/>
            <ac:spMk id="52" creationId="{068EAA96-6E99-4799-9C59-3DDD1A5F7156}"/>
          </ac:spMkLst>
        </pc:spChg>
        <pc:spChg chg="add mod">
          <ac:chgData name="DONG Fang" userId="1f16a046-c54e-4885-80f7-1d25982fb163" providerId="ADAL" clId="{78F1F433-1D03-430A-A901-F2FB15744F5C}" dt="2021-04-16T19:04:24.605" v="455" actId="1076"/>
          <ac:spMkLst>
            <pc:docMk/>
            <pc:sldMk cId="2125424152" sldId="351"/>
            <ac:spMk id="56" creationId="{FBE37BAF-BB26-42CD-A93B-C6804805862B}"/>
          </ac:spMkLst>
        </pc:spChg>
        <pc:grpChg chg="add mod">
          <ac:chgData name="DONG Fang" userId="1f16a046-c54e-4885-80f7-1d25982fb163" providerId="ADAL" clId="{78F1F433-1D03-430A-A901-F2FB15744F5C}" dt="2021-04-16T19:03:37.069" v="449" actId="1076"/>
          <ac:grpSpMkLst>
            <pc:docMk/>
            <pc:sldMk cId="2125424152" sldId="351"/>
            <ac:grpSpMk id="15" creationId="{5E33FBB8-97FD-4069-BDB0-0274D8C3F7F7}"/>
          </ac:grpSpMkLst>
        </pc:grpChg>
        <pc:grpChg chg="mod">
          <ac:chgData name="DONG Fang" userId="1f16a046-c54e-4885-80f7-1d25982fb163" providerId="ADAL" clId="{78F1F433-1D03-430A-A901-F2FB15744F5C}" dt="2021-04-16T18:59:50.640" v="367"/>
          <ac:grpSpMkLst>
            <pc:docMk/>
            <pc:sldMk cId="2125424152" sldId="351"/>
            <ac:grpSpMk id="16" creationId="{9C050A06-B881-4481-8B60-F21335549ED8}"/>
          </ac:grpSpMkLst>
        </pc:grpChg>
        <pc:grpChg chg="mod">
          <ac:chgData name="DONG Fang" userId="1f16a046-c54e-4885-80f7-1d25982fb163" providerId="ADAL" clId="{78F1F433-1D03-430A-A901-F2FB15744F5C}" dt="2021-04-16T18:59:50.640" v="367"/>
          <ac:grpSpMkLst>
            <pc:docMk/>
            <pc:sldMk cId="2125424152" sldId="351"/>
            <ac:grpSpMk id="20" creationId="{BAE5269E-1D09-4FB0-8126-BA4078697466}"/>
          </ac:grpSpMkLst>
        </pc:grpChg>
        <pc:grpChg chg="add mod">
          <ac:chgData name="DONG Fang" userId="1f16a046-c54e-4885-80f7-1d25982fb163" providerId="ADAL" clId="{78F1F433-1D03-430A-A901-F2FB15744F5C}" dt="2021-04-16T19:03:37.069" v="449" actId="1076"/>
          <ac:grpSpMkLst>
            <pc:docMk/>
            <pc:sldMk cId="2125424152" sldId="351"/>
            <ac:grpSpMk id="31" creationId="{5D5FBAD5-796E-4D7E-A0C7-B5B8111ABF53}"/>
          </ac:grpSpMkLst>
        </pc:grpChg>
        <pc:grpChg chg="mod">
          <ac:chgData name="DONG Fang" userId="1f16a046-c54e-4885-80f7-1d25982fb163" providerId="ADAL" clId="{78F1F433-1D03-430A-A901-F2FB15744F5C}" dt="2021-04-16T19:00:58.125" v="378"/>
          <ac:grpSpMkLst>
            <pc:docMk/>
            <pc:sldMk cId="2125424152" sldId="351"/>
            <ac:grpSpMk id="32" creationId="{D71FE8F6-0B75-4511-805D-19A3428F0D67}"/>
          </ac:grpSpMkLst>
        </pc:grpChg>
        <pc:grpChg chg="mod">
          <ac:chgData name="DONG Fang" userId="1f16a046-c54e-4885-80f7-1d25982fb163" providerId="ADAL" clId="{78F1F433-1D03-430A-A901-F2FB15744F5C}" dt="2021-04-16T19:00:58.125" v="378"/>
          <ac:grpSpMkLst>
            <pc:docMk/>
            <pc:sldMk cId="2125424152" sldId="351"/>
            <ac:grpSpMk id="36" creationId="{7EC2A523-B715-445C-99B0-B9C07617F4B9}"/>
          </ac:grpSpMkLst>
        </pc:grpChg>
        <pc:grpChg chg="add mod">
          <ac:chgData name="DONG Fang" userId="1f16a046-c54e-4885-80f7-1d25982fb163" providerId="ADAL" clId="{78F1F433-1D03-430A-A901-F2FB15744F5C}" dt="2021-04-16T19:03:37.069" v="449" actId="1076"/>
          <ac:grpSpMkLst>
            <pc:docMk/>
            <pc:sldMk cId="2125424152" sldId="351"/>
            <ac:grpSpMk id="43" creationId="{D07D8E59-F95C-456E-9B66-D000D11BFF43}"/>
          </ac:grpSpMkLst>
        </pc:grpChg>
        <pc:grpChg chg="mod">
          <ac:chgData name="DONG Fang" userId="1f16a046-c54e-4885-80f7-1d25982fb163" providerId="ADAL" clId="{78F1F433-1D03-430A-A901-F2FB15744F5C}" dt="2021-04-16T18:59:50.640" v="367"/>
          <ac:grpSpMkLst>
            <pc:docMk/>
            <pc:sldMk cId="2125424152" sldId="351"/>
            <ac:grpSpMk id="44" creationId="{40FEE55E-DEAA-473B-8A16-7C27FCD34430}"/>
          </ac:grpSpMkLst>
        </pc:grpChg>
        <pc:grpChg chg="mod">
          <ac:chgData name="DONG Fang" userId="1f16a046-c54e-4885-80f7-1d25982fb163" providerId="ADAL" clId="{78F1F433-1D03-430A-A901-F2FB15744F5C}" dt="2021-04-16T18:59:50.640" v="367"/>
          <ac:grpSpMkLst>
            <pc:docMk/>
            <pc:sldMk cId="2125424152" sldId="351"/>
            <ac:grpSpMk id="48" creationId="{45B96F4B-B65A-4904-A1E7-CC50E7CD9FC3}"/>
          </ac:grpSpMkLst>
        </pc:grpChg>
        <pc:graphicFrameChg chg="add del mod">
          <ac:chgData name="DONG Fang" userId="1f16a046-c54e-4885-80f7-1d25982fb163" providerId="ADAL" clId="{78F1F433-1D03-430A-A901-F2FB15744F5C}" dt="2021-04-16T18:43:21.958" v="261"/>
          <ac:graphicFrameMkLst>
            <pc:docMk/>
            <pc:sldMk cId="2125424152" sldId="351"/>
            <ac:graphicFrameMk id="9" creationId="{4649C9A2-8EAC-4200-994C-2218FB207F33}"/>
          </ac:graphicFrameMkLst>
        </pc:graphicFrameChg>
        <pc:graphicFrameChg chg="add del mod modGraphic">
          <ac:chgData name="DONG Fang" userId="1f16a046-c54e-4885-80f7-1d25982fb163" providerId="ADAL" clId="{78F1F433-1D03-430A-A901-F2FB15744F5C}" dt="2021-04-16T18:51:17.846" v="323" actId="478"/>
          <ac:graphicFrameMkLst>
            <pc:docMk/>
            <pc:sldMk cId="2125424152" sldId="351"/>
            <ac:graphicFrameMk id="12" creationId="{FEDCE224-E975-45E0-8867-D8BFD20AC9B2}"/>
          </ac:graphicFrameMkLst>
        </pc:graphicFrameChg>
        <pc:graphicFrameChg chg="add del mod">
          <ac:chgData name="DONG Fang" userId="1f16a046-c54e-4885-80f7-1d25982fb163" providerId="ADAL" clId="{78F1F433-1D03-430A-A901-F2FB15744F5C}" dt="2021-04-16T19:00:23.059" v="374"/>
          <ac:graphicFrameMkLst>
            <pc:docMk/>
            <pc:sldMk cId="2125424152" sldId="351"/>
            <ac:graphicFrameMk id="53" creationId="{EBF0E8F0-1D07-487B-B6C0-04D9CF949BAC}"/>
          </ac:graphicFrameMkLst>
        </pc:graphicFrameChg>
        <pc:graphicFrameChg chg="add del mod">
          <ac:chgData name="DONG Fang" userId="1f16a046-c54e-4885-80f7-1d25982fb163" providerId="ADAL" clId="{78F1F433-1D03-430A-A901-F2FB15744F5C}" dt="2021-04-16T19:00:32.505" v="376" actId="478"/>
          <ac:graphicFrameMkLst>
            <pc:docMk/>
            <pc:sldMk cId="2125424152" sldId="351"/>
            <ac:graphicFrameMk id="54" creationId="{E1AAB111-D764-4797-91F6-CF4F222B1C18}"/>
          </ac:graphicFrameMkLst>
        </pc:graphicFrameChg>
        <pc:graphicFrameChg chg="add del mod">
          <ac:chgData name="DONG Fang" userId="1f16a046-c54e-4885-80f7-1d25982fb163" providerId="ADAL" clId="{78F1F433-1D03-430A-A901-F2FB15744F5C}" dt="2021-04-16T19:01:57.988" v="421"/>
          <ac:graphicFrameMkLst>
            <pc:docMk/>
            <pc:sldMk cId="2125424152" sldId="351"/>
            <ac:graphicFrameMk id="55" creationId="{751D2FA2-4CAB-49C5-B66D-CFCB7D7EE806}"/>
          </ac:graphicFrameMkLst>
        </pc:graphicFrameChg>
        <pc:picChg chg="mod">
          <ac:chgData name="DONG Fang" userId="1f16a046-c54e-4885-80f7-1d25982fb163" providerId="ADAL" clId="{78F1F433-1D03-430A-A901-F2FB15744F5C}" dt="2021-04-16T19:03:28.785" v="448" actId="14100"/>
          <ac:picMkLst>
            <pc:docMk/>
            <pc:sldMk cId="2125424152" sldId="351"/>
            <ac:picMk id="6" creationId="{105ADF55-3E3F-4841-9BF1-D4754B4902D9}"/>
          </ac:picMkLst>
        </pc:picChg>
        <pc:picChg chg="del">
          <ac:chgData name="DONG Fang" userId="1f16a046-c54e-4885-80f7-1d25982fb163" providerId="ADAL" clId="{78F1F433-1D03-430A-A901-F2FB15744F5C}" dt="2021-04-16T18:43:05.116" v="259" actId="478"/>
          <ac:picMkLst>
            <pc:docMk/>
            <pc:sldMk cId="2125424152" sldId="351"/>
            <ac:picMk id="7" creationId="{3D8C5F12-7874-48CB-B023-AC1CBA98AF95}"/>
          </ac:picMkLst>
        </pc:picChg>
        <pc:picChg chg="del">
          <ac:chgData name="DONG Fang" userId="1f16a046-c54e-4885-80f7-1d25982fb163" providerId="ADAL" clId="{78F1F433-1D03-430A-A901-F2FB15744F5C}" dt="2021-04-16T18:34:06.145" v="109" actId="478"/>
          <ac:picMkLst>
            <pc:docMk/>
            <pc:sldMk cId="2125424152" sldId="351"/>
            <ac:picMk id="8" creationId="{7007C30E-5D6C-4A17-B0C2-866FED55B5CD}"/>
          </ac:picMkLst>
        </pc:picChg>
        <pc:cxnChg chg="mod">
          <ac:chgData name="DONG Fang" userId="1f16a046-c54e-4885-80f7-1d25982fb163" providerId="ADAL" clId="{78F1F433-1D03-430A-A901-F2FB15744F5C}" dt="2021-04-16T18:59:50.640" v="367"/>
          <ac:cxnSpMkLst>
            <pc:docMk/>
            <pc:sldMk cId="2125424152" sldId="351"/>
            <ac:cxnSpMk id="19" creationId="{5C817E40-C136-4E1F-826E-2B202C10AFFD}"/>
          </ac:cxnSpMkLst>
        </pc:cxnChg>
        <pc:cxnChg chg="mod">
          <ac:chgData name="DONG Fang" userId="1f16a046-c54e-4885-80f7-1d25982fb163" providerId="ADAL" clId="{78F1F433-1D03-430A-A901-F2FB15744F5C}" dt="2021-04-16T19:00:58.125" v="378"/>
          <ac:cxnSpMkLst>
            <pc:docMk/>
            <pc:sldMk cId="2125424152" sldId="351"/>
            <ac:cxnSpMk id="35" creationId="{EF7BA4EF-A88B-4405-90FF-2665816C21DA}"/>
          </ac:cxnSpMkLst>
        </pc:cxnChg>
        <pc:cxnChg chg="mod">
          <ac:chgData name="DONG Fang" userId="1f16a046-c54e-4885-80f7-1d25982fb163" providerId="ADAL" clId="{78F1F433-1D03-430A-A901-F2FB15744F5C}" dt="2021-04-16T18:59:50.640" v="367"/>
          <ac:cxnSpMkLst>
            <pc:docMk/>
            <pc:sldMk cId="2125424152" sldId="351"/>
            <ac:cxnSpMk id="47" creationId="{68AA5A2B-CA9D-4CC1-9D6B-DBD23240333B}"/>
          </ac:cxnSpMkLst>
        </pc:cxnChg>
      </pc:sldChg>
      <pc:sldChg chg="delSp modSp add mod ord">
        <pc:chgData name="DONG Fang" userId="1f16a046-c54e-4885-80f7-1d25982fb163" providerId="ADAL" clId="{78F1F433-1D03-430A-A901-F2FB15744F5C}" dt="2021-04-16T19:39:48.886" v="842"/>
        <pc:sldMkLst>
          <pc:docMk/>
          <pc:sldMk cId="195509271" sldId="357"/>
        </pc:sldMkLst>
        <pc:graphicFrameChg chg="mod">
          <ac:chgData name="DONG Fang" userId="1f16a046-c54e-4885-80f7-1d25982fb163" providerId="ADAL" clId="{78F1F433-1D03-430A-A901-F2FB15744F5C}" dt="2021-04-16T19:09:26.600" v="499" actId="14100"/>
          <ac:graphicFrameMkLst>
            <pc:docMk/>
            <pc:sldMk cId="195509271" sldId="357"/>
            <ac:graphicFrameMk id="15" creationId="{E85E7ED5-B44A-4093-9284-5D83F97CD2C2}"/>
          </ac:graphicFrameMkLst>
        </pc:graphicFrameChg>
        <pc:picChg chg="del">
          <ac:chgData name="DONG Fang" userId="1f16a046-c54e-4885-80f7-1d25982fb163" providerId="ADAL" clId="{78F1F433-1D03-430A-A901-F2FB15744F5C}" dt="2021-04-16T18:38:22.756" v="146" actId="478"/>
          <ac:picMkLst>
            <pc:docMk/>
            <pc:sldMk cId="195509271" sldId="357"/>
            <ac:picMk id="10" creationId="{F97A1AFE-3F9F-4BD5-B2F1-83F11CC08E95}"/>
          </ac:picMkLst>
        </pc:picChg>
      </pc:sldChg>
      <pc:sldChg chg="modTransition modAnim">
        <pc:chgData name="DONG Fang" userId="1f16a046-c54e-4885-80f7-1d25982fb163" providerId="ADAL" clId="{78F1F433-1D03-430A-A901-F2FB15744F5C}" dt="2021-04-17T02:35:14.554" v="1270"/>
        <pc:sldMkLst>
          <pc:docMk/>
          <pc:sldMk cId="573622905" sldId="359"/>
        </pc:sldMkLst>
      </pc:sldChg>
      <pc:sldChg chg="delSp modSp add mod ord">
        <pc:chgData name="DONG Fang" userId="1f16a046-c54e-4885-80f7-1d25982fb163" providerId="ADAL" clId="{78F1F433-1D03-430A-A901-F2FB15744F5C}" dt="2021-04-17T01:42:06.896" v="1224" actId="478"/>
        <pc:sldMkLst>
          <pc:docMk/>
          <pc:sldMk cId="3875628612" sldId="360"/>
        </pc:sldMkLst>
        <pc:spChg chg="del">
          <ac:chgData name="DONG Fang" userId="1f16a046-c54e-4885-80f7-1d25982fb163" providerId="ADAL" clId="{78F1F433-1D03-430A-A901-F2FB15744F5C}" dt="2021-04-17T01:42:06.896" v="1224" actId="478"/>
          <ac:spMkLst>
            <pc:docMk/>
            <pc:sldMk cId="3875628612" sldId="360"/>
            <ac:spMk id="13" creationId="{8E57E321-328D-4473-A3F5-3BBDD8F42145}"/>
          </ac:spMkLst>
        </pc:spChg>
        <pc:spChg chg="del">
          <ac:chgData name="DONG Fang" userId="1f16a046-c54e-4885-80f7-1d25982fb163" providerId="ADAL" clId="{78F1F433-1D03-430A-A901-F2FB15744F5C}" dt="2021-04-16T20:05:52.763" v="1216" actId="478"/>
          <ac:spMkLst>
            <pc:docMk/>
            <pc:sldMk cId="3875628612" sldId="360"/>
            <ac:spMk id="14" creationId="{9948F451-506D-4CDE-8CAF-724E2D0334D1}"/>
          </ac:spMkLst>
        </pc:spChg>
        <pc:graphicFrameChg chg="modGraphic">
          <ac:chgData name="DONG Fang" userId="1f16a046-c54e-4885-80f7-1d25982fb163" providerId="ADAL" clId="{78F1F433-1D03-430A-A901-F2FB15744F5C}" dt="2021-04-16T19:10:34.098" v="500" actId="207"/>
          <ac:graphicFrameMkLst>
            <pc:docMk/>
            <pc:sldMk cId="3875628612" sldId="360"/>
            <ac:graphicFrameMk id="12" creationId="{FEDCE224-E975-45E0-8867-D8BFD20AC9B2}"/>
          </ac:graphicFrameMkLst>
        </pc:graphicFrameChg>
      </pc:sldChg>
      <pc:sldChg chg="addSp delSp modSp add mod ord">
        <pc:chgData name="DONG Fang" userId="1f16a046-c54e-4885-80f7-1d25982fb163" providerId="ADAL" clId="{78F1F433-1D03-430A-A901-F2FB15744F5C}" dt="2021-04-17T01:41:12.509" v="1218" actId="478"/>
        <pc:sldMkLst>
          <pc:docMk/>
          <pc:sldMk cId="275935238" sldId="361"/>
        </pc:sldMkLst>
        <pc:spChg chg="del">
          <ac:chgData name="DONG Fang" userId="1f16a046-c54e-4885-80f7-1d25982fb163" providerId="ADAL" clId="{78F1F433-1D03-430A-A901-F2FB15744F5C}" dt="2021-04-17T01:41:12.509" v="1218" actId="478"/>
          <ac:spMkLst>
            <pc:docMk/>
            <pc:sldMk cId="275935238" sldId="361"/>
            <ac:spMk id="13" creationId="{8E57E321-328D-4473-A3F5-3BBDD8F42145}"/>
          </ac:spMkLst>
        </pc:spChg>
        <pc:spChg chg="del">
          <ac:chgData name="DONG Fang" userId="1f16a046-c54e-4885-80f7-1d25982fb163" providerId="ADAL" clId="{78F1F433-1D03-430A-A901-F2FB15744F5C}" dt="2021-04-16T20:05:33.273" v="1211" actId="478"/>
          <ac:spMkLst>
            <pc:docMk/>
            <pc:sldMk cId="275935238" sldId="361"/>
            <ac:spMk id="14" creationId="{9948F451-506D-4CDE-8CAF-724E2D0334D1}"/>
          </ac:spMkLst>
        </pc:spChg>
        <pc:spChg chg="mod">
          <ac:chgData name="DONG Fang" userId="1f16a046-c54e-4885-80f7-1d25982fb163" providerId="ADAL" clId="{78F1F433-1D03-430A-A901-F2FB15744F5C}" dt="2021-04-16T19:05:21.296" v="463" actId="14100"/>
          <ac:spMkLst>
            <pc:docMk/>
            <pc:sldMk cId="275935238" sldId="361"/>
            <ac:spMk id="17" creationId="{AB93322C-B296-4DF8-8C08-18F8289A9AC6}"/>
          </ac:spMkLst>
        </pc:spChg>
        <pc:spChg chg="mod">
          <ac:chgData name="DONG Fang" userId="1f16a046-c54e-4885-80f7-1d25982fb163" providerId="ADAL" clId="{78F1F433-1D03-430A-A901-F2FB15744F5C}" dt="2021-04-16T19:04:54.594" v="460"/>
          <ac:spMkLst>
            <pc:docMk/>
            <pc:sldMk cId="275935238" sldId="361"/>
            <ac:spMk id="33" creationId="{F1B1D048-6708-454F-B119-1105A399B0AE}"/>
          </ac:spMkLst>
        </pc:spChg>
        <pc:spChg chg="mod">
          <ac:chgData name="DONG Fang" userId="1f16a046-c54e-4885-80f7-1d25982fb163" providerId="ADAL" clId="{78F1F433-1D03-430A-A901-F2FB15744F5C}" dt="2021-04-16T19:05:14.561" v="462"/>
          <ac:spMkLst>
            <pc:docMk/>
            <pc:sldMk cId="275935238" sldId="361"/>
            <ac:spMk id="45" creationId="{5F9C856D-2389-46E5-A80D-4B13876A627F}"/>
          </ac:spMkLst>
        </pc:spChg>
        <pc:spChg chg="add mod">
          <ac:chgData name="DONG Fang" userId="1f16a046-c54e-4885-80f7-1d25982fb163" providerId="ADAL" clId="{78F1F433-1D03-430A-A901-F2FB15744F5C}" dt="2021-04-16T19:04:41.629" v="458" actId="1076"/>
          <ac:spMkLst>
            <pc:docMk/>
            <pc:sldMk cId="275935238" sldId="361"/>
            <ac:spMk id="53" creationId="{181FBE1C-D28D-4B7A-982B-59EA8C15CA60}"/>
          </ac:spMkLst>
        </pc:spChg>
        <pc:spChg chg="del">
          <ac:chgData name="DONG Fang" userId="1f16a046-c54e-4885-80f7-1d25982fb163" providerId="ADAL" clId="{78F1F433-1D03-430A-A901-F2FB15744F5C}" dt="2021-04-16T19:04:44.654" v="459" actId="478"/>
          <ac:spMkLst>
            <pc:docMk/>
            <pc:sldMk cId="275935238" sldId="361"/>
            <ac:spMk id="56" creationId="{FBE37BAF-BB26-42CD-A93B-C6804805862B}"/>
          </ac:spMkLst>
        </pc:spChg>
      </pc:sldChg>
      <pc:sldChg chg="delSp modSp add mod ord">
        <pc:chgData name="DONG Fang" userId="1f16a046-c54e-4885-80f7-1d25982fb163" providerId="ADAL" clId="{78F1F433-1D03-430A-A901-F2FB15744F5C}" dt="2021-04-17T01:42:00.399" v="1221" actId="478"/>
        <pc:sldMkLst>
          <pc:docMk/>
          <pc:sldMk cId="3012260789" sldId="362"/>
        </pc:sldMkLst>
        <pc:spChg chg="del">
          <ac:chgData name="DONG Fang" userId="1f16a046-c54e-4885-80f7-1d25982fb163" providerId="ADAL" clId="{78F1F433-1D03-430A-A901-F2FB15744F5C}" dt="2021-04-17T01:42:00.399" v="1221" actId="478"/>
          <ac:spMkLst>
            <pc:docMk/>
            <pc:sldMk cId="3012260789" sldId="362"/>
            <ac:spMk id="13" creationId="{8E57E321-328D-4473-A3F5-3BBDD8F42145}"/>
          </ac:spMkLst>
        </pc:spChg>
        <pc:spChg chg="del">
          <ac:chgData name="DONG Fang" userId="1f16a046-c54e-4885-80f7-1d25982fb163" providerId="ADAL" clId="{78F1F433-1D03-430A-A901-F2FB15744F5C}" dt="2021-04-16T20:05:40.834" v="1213" actId="478"/>
          <ac:spMkLst>
            <pc:docMk/>
            <pc:sldMk cId="3012260789" sldId="362"/>
            <ac:spMk id="14" creationId="{9948F451-506D-4CDE-8CAF-724E2D0334D1}"/>
          </ac:spMkLst>
        </pc:spChg>
        <pc:spChg chg="mod">
          <ac:chgData name="DONG Fang" userId="1f16a046-c54e-4885-80f7-1d25982fb163" providerId="ADAL" clId="{78F1F433-1D03-430A-A901-F2FB15744F5C}" dt="2021-04-16T19:06:06.345" v="469"/>
          <ac:spMkLst>
            <pc:docMk/>
            <pc:sldMk cId="3012260789" sldId="362"/>
            <ac:spMk id="17" creationId="{AB93322C-B296-4DF8-8C08-18F8289A9AC6}"/>
          </ac:spMkLst>
        </pc:spChg>
        <pc:spChg chg="mod">
          <ac:chgData name="DONG Fang" userId="1f16a046-c54e-4885-80f7-1d25982fb163" providerId="ADAL" clId="{78F1F433-1D03-430A-A901-F2FB15744F5C}" dt="2021-04-16T19:05:59.736" v="468" actId="14100"/>
          <ac:spMkLst>
            <pc:docMk/>
            <pc:sldMk cId="3012260789" sldId="362"/>
            <ac:spMk id="33" creationId="{F1B1D048-6708-454F-B119-1105A399B0AE}"/>
          </ac:spMkLst>
        </pc:spChg>
        <pc:spChg chg="mod">
          <ac:chgData name="DONG Fang" userId="1f16a046-c54e-4885-80f7-1d25982fb163" providerId="ADAL" clId="{78F1F433-1D03-430A-A901-F2FB15744F5C}" dt="2021-04-16T19:06:12.898" v="471"/>
          <ac:spMkLst>
            <pc:docMk/>
            <pc:sldMk cId="3012260789" sldId="362"/>
            <ac:spMk id="45" creationId="{5F9C856D-2389-46E5-A80D-4B13876A627F}"/>
          </ac:spMkLst>
        </pc:spChg>
        <pc:spChg chg="mod">
          <ac:chgData name="DONG Fang" userId="1f16a046-c54e-4885-80f7-1d25982fb163" providerId="ADAL" clId="{78F1F433-1D03-430A-A901-F2FB15744F5C}" dt="2021-04-16T19:05:49.385" v="466" actId="1076"/>
          <ac:spMkLst>
            <pc:docMk/>
            <pc:sldMk cId="3012260789" sldId="362"/>
            <ac:spMk id="53" creationId="{181FBE1C-D28D-4B7A-982B-59EA8C15CA60}"/>
          </ac:spMkLst>
        </pc:spChg>
      </pc:sldChg>
      <pc:sldChg chg="delSp modSp add mod ord">
        <pc:chgData name="DONG Fang" userId="1f16a046-c54e-4885-80f7-1d25982fb163" providerId="ADAL" clId="{78F1F433-1D03-430A-A901-F2FB15744F5C}" dt="2021-04-17T01:41:20.285" v="1219" actId="478"/>
        <pc:sldMkLst>
          <pc:docMk/>
          <pc:sldMk cId="4240109160" sldId="363"/>
        </pc:sldMkLst>
        <pc:spChg chg="del">
          <ac:chgData name="DONG Fang" userId="1f16a046-c54e-4885-80f7-1d25982fb163" providerId="ADAL" clId="{78F1F433-1D03-430A-A901-F2FB15744F5C}" dt="2021-04-17T01:41:20.285" v="1219" actId="478"/>
          <ac:spMkLst>
            <pc:docMk/>
            <pc:sldMk cId="4240109160" sldId="363"/>
            <ac:spMk id="13" creationId="{8E57E321-328D-4473-A3F5-3BBDD8F42145}"/>
          </ac:spMkLst>
        </pc:spChg>
        <pc:spChg chg="del">
          <ac:chgData name="DONG Fang" userId="1f16a046-c54e-4885-80f7-1d25982fb163" providerId="ADAL" clId="{78F1F433-1D03-430A-A901-F2FB15744F5C}" dt="2021-04-16T20:05:37.627" v="1212" actId="478"/>
          <ac:spMkLst>
            <pc:docMk/>
            <pc:sldMk cId="4240109160" sldId="363"/>
            <ac:spMk id="14" creationId="{9948F451-506D-4CDE-8CAF-724E2D0334D1}"/>
          </ac:spMkLst>
        </pc:spChg>
        <pc:spChg chg="mod">
          <ac:chgData name="DONG Fang" userId="1f16a046-c54e-4885-80f7-1d25982fb163" providerId="ADAL" clId="{78F1F433-1D03-430A-A901-F2FB15744F5C}" dt="2021-04-16T19:06:38.650" v="476"/>
          <ac:spMkLst>
            <pc:docMk/>
            <pc:sldMk cId="4240109160" sldId="363"/>
            <ac:spMk id="17" creationId="{AB93322C-B296-4DF8-8C08-18F8289A9AC6}"/>
          </ac:spMkLst>
        </pc:spChg>
        <pc:spChg chg="mod">
          <ac:chgData name="DONG Fang" userId="1f16a046-c54e-4885-80f7-1d25982fb163" providerId="ADAL" clId="{78F1F433-1D03-430A-A901-F2FB15744F5C}" dt="2021-04-16T19:06:32.575" v="475"/>
          <ac:spMkLst>
            <pc:docMk/>
            <pc:sldMk cId="4240109160" sldId="363"/>
            <ac:spMk id="33" creationId="{F1B1D048-6708-454F-B119-1105A399B0AE}"/>
          </ac:spMkLst>
        </pc:spChg>
        <pc:spChg chg="mod">
          <ac:chgData name="DONG Fang" userId="1f16a046-c54e-4885-80f7-1d25982fb163" providerId="ADAL" clId="{78F1F433-1D03-430A-A901-F2FB15744F5C}" dt="2021-04-16T19:06:46.422" v="477"/>
          <ac:spMkLst>
            <pc:docMk/>
            <pc:sldMk cId="4240109160" sldId="363"/>
            <ac:spMk id="45" creationId="{5F9C856D-2389-46E5-A80D-4B13876A627F}"/>
          </ac:spMkLst>
        </pc:spChg>
        <pc:spChg chg="mod">
          <ac:chgData name="DONG Fang" userId="1f16a046-c54e-4885-80f7-1d25982fb163" providerId="ADAL" clId="{78F1F433-1D03-430A-A901-F2FB15744F5C}" dt="2021-04-16T19:06:24.926" v="473" actId="1076"/>
          <ac:spMkLst>
            <pc:docMk/>
            <pc:sldMk cId="4240109160" sldId="363"/>
            <ac:spMk id="53" creationId="{181FBE1C-D28D-4B7A-982B-59EA8C15CA60}"/>
          </ac:spMkLst>
        </pc:spChg>
      </pc:sldChg>
      <pc:sldChg chg="delSp modSp add del mod ord">
        <pc:chgData name="DONG Fang" userId="1f16a046-c54e-4885-80f7-1d25982fb163" providerId="ADAL" clId="{78F1F433-1D03-430A-A901-F2FB15744F5C}" dt="2021-04-17T01:42:03.540" v="1222" actId="478"/>
        <pc:sldMkLst>
          <pc:docMk/>
          <pc:sldMk cId="4257359121" sldId="364"/>
        </pc:sldMkLst>
        <pc:spChg chg="del">
          <ac:chgData name="DONG Fang" userId="1f16a046-c54e-4885-80f7-1d25982fb163" providerId="ADAL" clId="{78F1F433-1D03-430A-A901-F2FB15744F5C}" dt="2021-04-17T01:42:03.540" v="1222" actId="478"/>
          <ac:spMkLst>
            <pc:docMk/>
            <pc:sldMk cId="4257359121" sldId="364"/>
            <ac:spMk id="13" creationId="{8E57E321-328D-4473-A3F5-3BBDD8F42145}"/>
          </ac:spMkLst>
        </pc:spChg>
        <pc:spChg chg="del">
          <ac:chgData name="DONG Fang" userId="1f16a046-c54e-4885-80f7-1d25982fb163" providerId="ADAL" clId="{78F1F433-1D03-430A-A901-F2FB15744F5C}" dt="2021-04-16T20:05:47.150" v="1214" actId="478"/>
          <ac:spMkLst>
            <pc:docMk/>
            <pc:sldMk cId="4257359121" sldId="364"/>
            <ac:spMk id="14" creationId="{9948F451-506D-4CDE-8CAF-724E2D0334D1}"/>
          </ac:spMkLst>
        </pc:spChg>
        <pc:spChg chg="mod">
          <ac:chgData name="DONG Fang" userId="1f16a046-c54e-4885-80f7-1d25982fb163" providerId="ADAL" clId="{78F1F433-1D03-430A-A901-F2FB15744F5C}" dt="2021-04-16T19:07:34.233" v="485"/>
          <ac:spMkLst>
            <pc:docMk/>
            <pc:sldMk cId="4257359121" sldId="364"/>
            <ac:spMk id="17" creationId="{AB93322C-B296-4DF8-8C08-18F8289A9AC6}"/>
          </ac:spMkLst>
        </pc:spChg>
        <pc:spChg chg="mod">
          <ac:chgData name="DONG Fang" userId="1f16a046-c54e-4885-80f7-1d25982fb163" providerId="ADAL" clId="{78F1F433-1D03-430A-A901-F2FB15744F5C}" dt="2021-04-16T19:07:25.751" v="484" actId="20577"/>
          <ac:spMkLst>
            <pc:docMk/>
            <pc:sldMk cId="4257359121" sldId="364"/>
            <ac:spMk id="33" creationId="{F1B1D048-6708-454F-B119-1105A399B0AE}"/>
          </ac:spMkLst>
        </pc:spChg>
        <pc:spChg chg="mod">
          <ac:chgData name="DONG Fang" userId="1f16a046-c54e-4885-80f7-1d25982fb163" providerId="ADAL" clId="{78F1F433-1D03-430A-A901-F2FB15744F5C}" dt="2021-04-16T19:07:40.680" v="487"/>
          <ac:spMkLst>
            <pc:docMk/>
            <pc:sldMk cId="4257359121" sldId="364"/>
            <ac:spMk id="45" creationId="{5F9C856D-2389-46E5-A80D-4B13876A627F}"/>
          </ac:spMkLst>
        </pc:spChg>
        <pc:spChg chg="mod">
          <ac:chgData name="DONG Fang" userId="1f16a046-c54e-4885-80f7-1d25982fb163" providerId="ADAL" clId="{78F1F433-1D03-430A-A901-F2FB15744F5C}" dt="2021-04-16T19:07:12.164" v="481" actId="1076"/>
          <ac:spMkLst>
            <pc:docMk/>
            <pc:sldMk cId="4257359121" sldId="364"/>
            <ac:spMk id="53" creationId="{181FBE1C-D28D-4B7A-982B-59EA8C15CA60}"/>
          </ac:spMkLst>
        </pc:spChg>
      </pc:sldChg>
      <pc:sldChg chg="delSp modSp add mod ord">
        <pc:chgData name="DONG Fang" userId="1f16a046-c54e-4885-80f7-1d25982fb163" providerId="ADAL" clId="{78F1F433-1D03-430A-A901-F2FB15744F5C}" dt="2021-04-17T01:42:05.120" v="1223" actId="478"/>
        <pc:sldMkLst>
          <pc:docMk/>
          <pc:sldMk cId="2780340438" sldId="365"/>
        </pc:sldMkLst>
        <pc:spChg chg="del">
          <ac:chgData name="DONG Fang" userId="1f16a046-c54e-4885-80f7-1d25982fb163" providerId="ADAL" clId="{78F1F433-1D03-430A-A901-F2FB15744F5C}" dt="2021-04-17T01:42:05.120" v="1223" actId="478"/>
          <ac:spMkLst>
            <pc:docMk/>
            <pc:sldMk cId="2780340438" sldId="365"/>
            <ac:spMk id="13" creationId="{8E57E321-328D-4473-A3F5-3BBDD8F42145}"/>
          </ac:spMkLst>
        </pc:spChg>
        <pc:spChg chg="del">
          <ac:chgData name="DONG Fang" userId="1f16a046-c54e-4885-80f7-1d25982fb163" providerId="ADAL" clId="{78F1F433-1D03-430A-A901-F2FB15744F5C}" dt="2021-04-16T20:05:48.998" v="1215" actId="478"/>
          <ac:spMkLst>
            <pc:docMk/>
            <pc:sldMk cId="2780340438" sldId="365"/>
            <ac:spMk id="14" creationId="{9948F451-506D-4CDE-8CAF-724E2D0334D1}"/>
          </ac:spMkLst>
        </pc:spChg>
        <pc:spChg chg="mod">
          <ac:chgData name="DONG Fang" userId="1f16a046-c54e-4885-80f7-1d25982fb163" providerId="ADAL" clId="{78F1F433-1D03-430A-A901-F2FB15744F5C}" dt="2021-04-16T19:08:03.920" v="493"/>
          <ac:spMkLst>
            <pc:docMk/>
            <pc:sldMk cId="2780340438" sldId="365"/>
            <ac:spMk id="17" creationId="{AB93322C-B296-4DF8-8C08-18F8289A9AC6}"/>
          </ac:spMkLst>
        </pc:spChg>
        <pc:spChg chg="mod">
          <ac:chgData name="DONG Fang" userId="1f16a046-c54e-4885-80f7-1d25982fb163" providerId="ADAL" clId="{78F1F433-1D03-430A-A901-F2FB15744F5C}" dt="2021-04-16T19:08:03.920" v="493"/>
          <ac:spMkLst>
            <pc:docMk/>
            <pc:sldMk cId="2780340438" sldId="365"/>
            <ac:spMk id="18" creationId="{6DF978F4-BEE6-41AC-A649-213F1ACE86A8}"/>
          </ac:spMkLst>
        </pc:spChg>
        <pc:spChg chg="mod">
          <ac:chgData name="DONG Fang" userId="1f16a046-c54e-4885-80f7-1d25982fb163" providerId="ADAL" clId="{78F1F433-1D03-430A-A901-F2FB15744F5C}" dt="2021-04-16T19:08:03.920" v="493"/>
          <ac:spMkLst>
            <pc:docMk/>
            <pc:sldMk cId="2780340438" sldId="365"/>
            <ac:spMk id="21" creationId="{DAECD58A-D6BE-449E-89DC-FBEE5CC88B6B}"/>
          </ac:spMkLst>
        </pc:spChg>
        <pc:spChg chg="mod">
          <ac:chgData name="DONG Fang" userId="1f16a046-c54e-4885-80f7-1d25982fb163" providerId="ADAL" clId="{78F1F433-1D03-430A-A901-F2FB15744F5C}" dt="2021-04-16T19:08:03.920" v="493"/>
          <ac:spMkLst>
            <pc:docMk/>
            <pc:sldMk cId="2780340438" sldId="365"/>
            <ac:spMk id="22" creationId="{C51D73D7-D10C-4B23-9565-DA672139DAA4}"/>
          </ac:spMkLst>
        </pc:spChg>
        <pc:spChg chg="mod">
          <ac:chgData name="DONG Fang" userId="1f16a046-c54e-4885-80f7-1d25982fb163" providerId="ADAL" clId="{78F1F433-1D03-430A-A901-F2FB15744F5C}" dt="2021-04-16T19:08:03.920" v="493"/>
          <ac:spMkLst>
            <pc:docMk/>
            <pc:sldMk cId="2780340438" sldId="365"/>
            <ac:spMk id="23" creationId="{6931418A-1D67-489E-8257-656BF2FB4E19}"/>
          </ac:spMkLst>
        </pc:spChg>
        <pc:spChg chg="mod">
          <ac:chgData name="DONG Fang" userId="1f16a046-c54e-4885-80f7-1d25982fb163" providerId="ADAL" clId="{78F1F433-1D03-430A-A901-F2FB15744F5C}" dt="2021-04-16T19:08:03.920" v="493"/>
          <ac:spMkLst>
            <pc:docMk/>
            <pc:sldMk cId="2780340438" sldId="365"/>
            <ac:spMk id="24" creationId="{2D293A25-0A65-402B-8185-1FC0DA5C51BD}"/>
          </ac:spMkLst>
        </pc:spChg>
        <pc:spChg chg="mod">
          <ac:chgData name="DONG Fang" userId="1f16a046-c54e-4885-80f7-1d25982fb163" providerId="ADAL" clId="{78F1F433-1D03-430A-A901-F2FB15744F5C}" dt="2021-04-16T19:08:03.920" v="493"/>
          <ac:spMkLst>
            <pc:docMk/>
            <pc:sldMk cId="2780340438" sldId="365"/>
            <ac:spMk id="25" creationId="{CFC2A737-CBDC-463C-937D-930F7A574648}"/>
          </ac:spMkLst>
        </pc:spChg>
        <pc:spChg chg="mod">
          <ac:chgData name="DONG Fang" userId="1f16a046-c54e-4885-80f7-1d25982fb163" providerId="ADAL" clId="{78F1F433-1D03-430A-A901-F2FB15744F5C}" dt="2021-04-16T19:08:03.920" v="493"/>
          <ac:spMkLst>
            <pc:docMk/>
            <pc:sldMk cId="2780340438" sldId="365"/>
            <ac:spMk id="26" creationId="{EFDEDBB0-35F1-4319-B34B-15A2C202F61D}"/>
          </ac:spMkLst>
        </pc:spChg>
        <pc:spChg chg="mod">
          <ac:chgData name="DONG Fang" userId="1f16a046-c54e-4885-80f7-1d25982fb163" providerId="ADAL" clId="{78F1F433-1D03-430A-A901-F2FB15744F5C}" dt="2021-04-16T19:08:03.920" v="493"/>
          <ac:spMkLst>
            <pc:docMk/>
            <pc:sldMk cId="2780340438" sldId="365"/>
            <ac:spMk id="27" creationId="{D3435A25-C270-4816-A3E0-71729AD4401A}"/>
          </ac:spMkLst>
        </pc:spChg>
        <pc:spChg chg="mod">
          <ac:chgData name="DONG Fang" userId="1f16a046-c54e-4885-80f7-1d25982fb163" providerId="ADAL" clId="{78F1F433-1D03-430A-A901-F2FB15744F5C}" dt="2021-04-16T19:08:03.920" v="493"/>
          <ac:spMkLst>
            <pc:docMk/>
            <pc:sldMk cId="2780340438" sldId="365"/>
            <ac:spMk id="28" creationId="{370AA6A2-F844-4ADB-9204-2A683414DFBF}"/>
          </ac:spMkLst>
        </pc:spChg>
        <pc:spChg chg="mod">
          <ac:chgData name="DONG Fang" userId="1f16a046-c54e-4885-80f7-1d25982fb163" providerId="ADAL" clId="{78F1F433-1D03-430A-A901-F2FB15744F5C}" dt="2021-04-16T19:08:03.920" v="493"/>
          <ac:spMkLst>
            <pc:docMk/>
            <pc:sldMk cId="2780340438" sldId="365"/>
            <ac:spMk id="29" creationId="{A2B37BE2-0999-47AB-8819-2B4B9EA6A56F}"/>
          </ac:spMkLst>
        </pc:spChg>
        <pc:spChg chg="mod">
          <ac:chgData name="DONG Fang" userId="1f16a046-c54e-4885-80f7-1d25982fb163" providerId="ADAL" clId="{78F1F433-1D03-430A-A901-F2FB15744F5C}" dt="2021-04-16T19:08:03.920" v="493"/>
          <ac:spMkLst>
            <pc:docMk/>
            <pc:sldMk cId="2780340438" sldId="365"/>
            <ac:spMk id="30" creationId="{BF85EFEC-3DE1-4CB8-982F-EEE0B02509F0}"/>
          </ac:spMkLst>
        </pc:spChg>
        <pc:spChg chg="mod">
          <ac:chgData name="DONG Fang" userId="1f16a046-c54e-4885-80f7-1d25982fb163" providerId="ADAL" clId="{78F1F433-1D03-430A-A901-F2FB15744F5C}" dt="2021-04-16T19:07:56.925" v="491"/>
          <ac:spMkLst>
            <pc:docMk/>
            <pc:sldMk cId="2780340438" sldId="365"/>
            <ac:spMk id="33" creationId="{F1B1D048-6708-454F-B119-1105A399B0AE}"/>
          </ac:spMkLst>
        </pc:spChg>
        <pc:spChg chg="mod">
          <ac:chgData name="DONG Fang" userId="1f16a046-c54e-4885-80f7-1d25982fb163" providerId="ADAL" clId="{78F1F433-1D03-430A-A901-F2FB15744F5C}" dt="2021-04-16T19:08:09.712" v="495"/>
          <ac:spMkLst>
            <pc:docMk/>
            <pc:sldMk cId="2780340438" sldId="365"/>
            <ac:spMk id="45" creationId="{5F9C856D-2389-46E5-A80D-4B13876A627F}"/>
          </ac:spMkLst>
        </pc:spChg>
        <pc:spChg chg="mod">
          <ac:chgData name="DONG Fang" userId="1f16a046-c54e-4885-80f7-1d25982fb163" providerId="ADAL" clId="{78F1F433-1D03-430A-A901-F2FB15744F5C}" dt="2021-04-16T19:07:51.345" v="489" actId="1076"/>
          <ac:spMkLst>
            <pc:docMk/>
            <pc:sldMk cId="2780340438" sldId="365"/>
            <ac:spMk id="53" creationId="{181FBE1C-D28D-4B7A-982B-59EA8C15CA60}"/>
          </ac:spMkLst>
        </pc:spChg>
        <pc:grpChg chg="mod">
          <ac:chgData name="DONG Fang" userId="1f16a046-c54e-4885-80f7-1d25982fb163" providerId="ADAL" clId="{78F1F433-1D03-430A-A901-F2FB15744F5C}" dt="2021-04-16T19:08:03.920" v="493"/>
          <ac:grpSpMkLst>
            <pc:docMk/>
            <pc:sldMk cId="2780340438" sldId="365"/>
            <ac:grpSpMk id="15" creationId="{5E33FBB8-97FD-4069-BDB0-0274D8C3F7F7}"/>
          </ac:grpSpMkLst>
        </pc:grpChg>
        <pc:grpChg chg="mod">
          <ac:chgData name="DONG Fang" userId="1f16a046-c54e-4885-80f7-1d25982fb163" providerId="ADAL" clId="{78F1F433-1D03-430A-A901-F2FB15744F5C}" dt="2021-04-16T19:08:03.920" v="493"/>
          <ac:grpSpMkLst>
            <pc:docMk/>
            <pc:sldMk cId="2780340438" sldId="365"/>
            <ac:grpSpMk id="16" creationId="{9C050A06-B881-4481-8B60-F21335549ED8}"/>
          </ac:grpSpMkLst>
        </pc:grpChg>
        <pc:grpChg chg="mod">
          <ac:chgData name="DONG Fang" userId="1f16a046-c54e-4885-80f7-1d25982fb163" providerId="ADAL" clId="{78F1F433-1D03-430A-A901-F2FB15744F5C}" dt="2021-04-16T19:08:03.920" v="493"/>
          <ac:grpSpMkLst>
            <pc:docMk/>
            <pc:sldMk cId="2780340438" sldId="365"/>
            <ac:grpSpMk id="20" creationId="{BAE5269E-1D09-4FB0-8126-BA4078697466}"/>
          </ac:grpSpMkLst>
        </pc:grpChg>
        <pc:cxnChg chg="mod">
          <ac:chgData name="DONG Fang" userId="1f16a046-c54e-4885-80f7-1d25982fb163" providerId="ADAL" clId="{78F1F433-1D03-430A-A901-F2FB15744F5C}" dt="2021-04-16T19:08:03.920" v="493"/>
          <ac:cxnSpMkLst>
            <pc:docMk/>
            <pc:sldMk cId="2780340438" sldId="365"/>
            <ac:cxnSpMk id="19" creationId="{5C817E40-C136-4E1F-826E-2B202C10AFFD}"/>
          </ac:cxnSpMkLst>
        </pc:cxnChg>
      </pc:sldChg>
      <pc:sldChg chg="addSp delSp modSp add mod modNotesTx">
        <pc:chgData name="DONG Fang" userId="1f16a046-c54e-4885-80f7-1d25982fb163" providerId="ADAL" clId="{78F1F433-1D03-430A-A901-F2FB15744F5C}" dt="2021-04-17T05:00:54.356" v="1481" actId="2711"/>
        <pc:sldMkLst>
          <pc:docMk/>
          <pc:sldMk cId="3409413774" sldId="367"/>
        </pc:sldMkLst>
        <pc:spChg chg="mod">
          <ac:chgData name="DONG Fang" userId="1f16a046-c54e-4885-80f7-1d25982fb163" providerId="ADAL" clId="{78F1F433-1D03-430A-A901-F2FB15744F5C}" dt="2021-04-16T19:26:20.470" v="662" actId="1076"/>
          <ac:spMkLst>
            <pc:docMk/>
            <pc:sldMk cId="3409413774" sldId="367"/>
            <ac:spMk id="2" creationId="{E6253027-1D11-41F7-BF32-EE67DFE9F655}"/>
          </ac:spMkLst>
        </pc:spChg>
        <pc:spChg chg="add del">
          <ac:chgData name="DONG Fang" userId="1f16a046-c54e-4885-80f7-1d25982fb163" providerId="ADAL" clId="{78F1F433-1D03-430A-A901-F2FB15744F5C}" dt="2021-04-16T19:27:43.949" v="679" actId="478"/>
          <ac:spMkLst>
            <pc:docMk/>
            <pc:sldMk cId="3409413774" sldId="367"/>
            <ac:spMk id="3" creationId="{1CFE0258-B39B-4B5D-81B9-ADE62CDD9FBE}"/>
          </ac:spMkLst>
        </pc:spChg>
        <pc:spChg chg="add mod">
          <ac:chgData name="DONG Fang" userId="1f16a046-c54e-4885-80f7-1d25982fb163" providerId="ADAL" clId="{78F1F433-1D03-430A-A901-F2FB15744F5C}" dt="2021-04-17T04:58:44.546" v="1457" actId="1076"/>
          <ac:spMkLst>
            <pc:docMk/>
            <pc:sldMk cId="3409413774" sldId="367"/>
            <ac:spMk id="3" creationId="{62989BE3-20FB-425F-88C9-F1A59CFC2D93}"/>
          </ac:spMkLst>
        </pc:spChg>
        <pc:spChg chg="add mod">
          <ac:chgData name="DONG Fang" userId="1f16a046-c54e-4885-80f7-1d25982fb163" providerId="ADAL" clId="{78F1F433-1D03-430A-A901-F2FB15744F5C}" dt="2021-04-17T04:57:35.937" v="1448" actId="1076"/>
          <ac:spMkLst>
            <pc:docMk/>
            <pc:sldMk cId="3409413774" sldId="367"/>
            <ac:spMk id="4" creationId="{25CCCB18-2704-49A5-969B-8DE54B74AF8E}"/>
          </ac:spMkLst>
        </pc:spChg>
        <pc:spChg chg="add del">
          <ac:chgData name="DONG Fang" userId="1f16a046-c54e-4885-80f7-1d25982fb163" providerId="ADAL" clId="{78F1F433-1D03-430A-A901-F2FB15744F5C}" dt="2021-04-16T19:27:43.224" v="678" actId="478"/>
          <ac:spMkLst>
            <pc:docMk/>
            <pc:sldMk cId="3409413774" sldId="367"/>
            <ac:spMk id="4" creationId="{4C82A0D1-5FBA-4AAD-A1D4-5E90809920D9}"/>
          </ac:spMkLst>
        </pc:spChg>
        <pc:spChg chg="add">
          <ac:chgData name="DONG Fang" userId="1f16a046-c54e-4885-80f7-1d25982fb163" providerId="ADAL" clId="{78F1F433-1D03-430A-A901-F2FB15744F5C}" dt="2021-04-16T19:27:20.092" v="670"/>
          <ac:spMkLst>
            <pc:docMk/>
            <pc:sldMk cId="3409413774" sldId="367"/>
            <ac:spMk id="5" creationId="{2A0A9C48-87DD-4442-834F-2244DD0B0DD5}"/>
          </ac:spMkLst>
        </pc:spChg>
        <pc:spChg chg="mod">
          <ac:chgData name="DONG Fang" userId="1f16a046-c54e-4885-80f7-1d25982fb163" providerId="ADAL" clId="{78F1F433-1D03-430A-A901-F2FB15744F5C}" dt="2021-04-16T19:57:29.269" v="1154" actId="20577"/>
          <ac:spMkLst>
            <pc:docMk/>
            <pc:sldMk cId="3409413774" sldId="367"/>
            <ac:spMk id="8" creationId="{EEB247BE-BF9E-4F94-A00E-7E3B360B2C70}"/>
          </ac:spMkLst>
        </pc:spChg>
        <pc:spChg chg="mod">
          <ac:chgData name="DONG Fang" userId="1f16a046-c54e-4885-80f7-1d25982fb163" providerId="ADAL" clId="{78F1F433-1D03-430A-A901-F2FB15744F5C}" dt="2021-04-16T19:28:20.683" v="688" actId="164"/>
          <ac:spMkLst>
            <pc:docMk/>
            <pc:sldMk cId="3409413774" sldId="367"/>
            <ac:spMk id="9" creationId="{9BB02F44-3BB5-4E41-9049-7A378A3654F6}"/>
          </ac:spMkLst>
        </pc:spChg>
        <pc:spChg chg="del">
          <ac:chgData name="DONG Fang" userId="1f16a046-c54e-4885-80f7-1d25982fb163" providerId="ADAL" clId="{78F1F433-1D03-430A-A901-F2FB15744F5C}" dt="2021-04-16T19:26:32.320" v="666" actId="478"/>
          <ac:spMkLst>
            <pc:docMk/>
            <pc:sldMk cId="3409413774" sldId="367"/>
            <ac:spMk id="10" creationId="{AA470F78-F0DB-4F29-A19D-18F574FD8B52}"/>
          </ac:spMkLst>
        </pc:spChg>
        <pc:spChg chg="mod">
          <ac:chgData name="DONG Fang" userId="1f16a046-c54e-4885-80f7-1d25982fb163" providerId="ADAL" clId="{78F1F433-1D03-430A-A901-F2FB15744F5C}" dt="2021-04-16T19:28:20.683" v="688" actId="164"/>
          <ac:spMkLst>
            <pc:docMk/>
            <pc:sldMk cId="3409413774" sldId="367"/>
            <ac:spMk id="11" creationId="{E93B7A0B-2F7A-434B-B399-EE0BF23E9270}"/>
          </ac:spMkLst>
        </pc:spChg>
        <pc:spChg chg="del">
          <ac:chgData name="DONG Fang" userId="1f16a046-c54e-4885-80f7-1d25982fb163" providerId="ADAL" clId="{78F1F433-1D03-430A-A901-F2FB15744F5C}" dt="2021-04-16T19:26:27.503" v="665" actId="478"/>
          <ac:spMkLst>
            <pc:docMk/>
            <pc:sldMk cId="3409413774" sldId="367"/>
            <ac:spMk id="12" creationId="{0CF96FAE-3B4C-48BD-9735-D611E0679846}"/>
          </ac:spMkLst>
        </pc:spChg>
        <pc:spChg chg="del">
          <ac:chgData name="DONG Fang" userId="1f16a046-c54e-4885-80f7-1d25982fb163" providerId="ADAL" clId="{78F1F433-1D03-430A-A901-F2FB15744F5C}" dt="2021-04-16T19:26:26.887" v="664" actId="478"/>
          <ac:spMkLst>
            <pc:docMk/>
            <pc:sldMk cId="3409413774" sldId="367"/>
            <ac:spMk id="13" creationId="{D6012700-73DD-4A08-A8AF-0C31DCCCA8F7}"/>
          </ac:spMkLst>
        </pc:spChg>
        <pc:spChg chg="add mod">
          <ac:chgData name="DONG Fang" userId="1f16a046-c54e-4885-80f7-1d25982fb163" providerId="ADAL" clId="{78F1F433-1D03-430A-A901-F2FB15744F5C}" dt="2021-04-17T01:46:12.817" v="1237" actId="1076"/>
          <ac:spMkLst>
            <pc:docMk/>
            <pc:sldMk cId="3409413774" sldId="367"/>
            <ac:spMk id="13" creationId="{EDCAE10F-2307-4A0C-BD4C-9FF51016A72A}"/>
          </ac:spMkLst>
        </pc:spChg>
        <pc:spChg chg="del">
          <ac:chgData name="DONG Fang" userId="1f16a046-c54e-4885-80f7-1d25982fb163" providerId="ADAL" clId="{78F1F433-1D03-430A-A901-F2FB15744F5C}" dt="2021-04-16T19:26:25.841" v="663" actId="478"/>
          <ac:spMkLst>
            <pc:docMk/>
            <pc:sldMk cId="3409413774" sldId="367"/>
            <ac:spMk id="14" creationId="{8C906DE3-6BBD-485A-B1FA-4886C41E5EA2}"/>
          </ac:spMkLst>
        </pc:spChg>
        <pc:spChg chg="add del">
          <ac:chgData name="DONG Fang" userId="1f16a046-c54e-4885-80f7-1d25982fb163" providerId="ADAL" clId="{78F1F433-1D03-430A-A901-F2FB15744F5C}" dt="2021-04-16T19:27:46.260" v="680" actId="478"/>
          <ac:spMkLst>
            <pc:docMk/>
            <pc:sldMk cId="3409413774" sldId="367"/>
            <ac:spMk id="15" creationId="{D804F8FF-B830-4277-ADF5-50113F28EA2A}"/>
          </ac:spMkLst>
        </pc:spChg>
        <pc:spChg chg="add mod">
          <ac:chgData name="DONG Fang" userId="1f16a046-c54e-4885-80f7-1d25982fb163" providerId="ADAL" clId="{78F1F433-1D03-430A-A901-F2FB15744F5C}" dt="2021-04-17T05:00:54.356" v="1481" actId="2711"/>
          <ac:spMkLst>
            <pc:docMk/>
            <pc:sldMk cId="3409413774" sldId="367"/>
            <ac:spMk id="16" creationId="{3D296EE4-C043-4AD0-8337-D4DC025FF296}"/>
          </ac:spMkLst>
        </pc:spChg>
        <pc:spChg chg="add del">
          <ac:chgData name="DONG Fang" userId="1f16a046-c54e-4885-80f7-1d25982fb163" providerId="ADAL" clId="{78F1F433-1D03-430A-A901-F2FB15744F5C}" dt="2021-04-16T19:27:41.489" v="677" actId="478"/>
          <ac:spMkLst>
            <pc:docMk/>
            <pc:sldMk cId="3409413774" sldId="367"/>
            <ac:spMk id="16" creationId="{B0A5584D-FAA4-4800-AD75-FDC6E361D262}"/>
          </ac:spMkLst>
        </pc:spChg>
        <pc:spChg chg="add del">
          <ac:chgData name="DONG Fang" userId="1f16a046-c54e-4885-80f7-1d25982fb163" providerId="ADAL" clId="{78F1F433-1D03-430A-A901-F2FB15744F5C}" dt="2021-04-16T19:27:37.839" v="674" actId="478"/>
          <ac:spMkLst>
            <pc:docMk/>
            <pc:sldMk cId="3409413774" sldId="367"/>
            <ac:spMk id="17" creationId="{20DB2DB7-B1CC-4A9E-9041-18974268C36F}"/>
          </ac:spMkLst>
        </pc:spChg>
        <pc:spChg chg="del mod">
          <ac:chgData name="DONG Fang" userId="1f16a046-c54e-4885-80f7-1d25982fb163" providerId="ADAL" clId="{78F1F433-1D03-430A-A901-F2FB15744F5C}" dt="2021-04-17T04:56:05.177" v="1436" actId="478"/>
          <ac:spMkLst>
            <pc:docMk/>
            <pc:sldMk cId="3409413774" sldId="367"/>
            <ac:spMk id="17" creationId="{6AA24566-F07E-462C-B43A-7246351E9CAB}"/>
          </ac:spMkLst>
        </pc:spChg>
        <pc:spChg chg="add mod">
          <ac:chgData name="DONG Fang" userId="1f16a046-c54e-4885-80f7-1d25982fb163" providerId="ADAL" clId="{78F1F433-1D03-430A-A901-F2FB15744F5C}" dt="2021-04-17T05:00:54.356" v="1481" actId="2711"/>
          <ac:spMkLst>
            <pc:docMk/>
            <pc:sldMk cId="3409413774" sldId="367"/>
            <ac:spMk id="18" creationId="{7E5B2904-AA91-4E22-B15C-0BAACDED10D8}"/>
          </ac:spMkLst>
        </pc:spChg>
        <pc:spChg chg="add mod">
          <ac:chgData name="DONG Fang" userId="1f16a046-c54e-4885-80f7-1d25982fb163" providerId="ADAL" clId="{78F1F433-1D03-430A-A901-F2FB15744F5C}" dt="2021-04-17T04:59:27.984" v="1473" actId="1076"/>
          <ac:spMkLst>
            <pc:docMk/>
            <pc:sldMk cId="3409413774" sldId="367"/>
            <ac:spMk id="19" creationId="{B025C90A-51E6-49BC-A710-D8DE6C45074D}"/>
          </ac:spMkLst>
        </pc:spChg>
        <pc:spChg chg="add del">
          <ac:chgData name="DONG Fang" userId="1f16a046-c54e-4885-80f7-1d25982fb163" providerId="ADAL" clId="{78F1F433-1D03-430A-A901-F2FB15744F5C}" dt="2021-04-16T19:27:48.612" v="681" actId="478"/>
          <ac:spMkLst>
            <pc:docMk/>
            <pc:sldMk cId="3409413774" sldId="367"/>
            <ac:spMk id="19" creationId="{F635C518-78D4-41AC-ACA9-EC86F6ACC849}"/>
          </ac:spMkLst>
        </pc:spChg>
        <pc:spChg chg="add mod">
          <ac:chgData name="DONG Fang" userId="1f16a046-c54e-4885-80f7-1d25982fb163" providerId="ADAL" clId="{78F1F433-1D03-430A-A901-F2FB15744F5C}" dt="2021-04-17T05:00:54.356" v="1481" actId="2711"/>
          <ac:spMkLst>
            <pc:docMk/>
            <pc:sldMk cId="3409413774" sldId="367"/>
            <ac:spMk id="20" creationId="{212E9E86-2F26-4EA6-9459-3DD75CEC23F4}"/>
          </ac:spMkLst>
        </pc:spChg>
        <pc:spChg chg="add">
          <ac:chgData name="DONG Fang" userId="1f16a046-c54e-4885-80f7-1d25982fb163" providerId="ADAL" clId="{78F1F433-1D03-430A-A901-F2FB15744F5C}" dt="2021-04-16T19:27:20.092" v="670"/>
          <ac:spMkLst>
            <pc:docMk/>
            <pc:sldMk cId="3409413774" sldId="367"/>
            <ac:spMk id="21" creationId="{8116899A-6BB8-4108-89F4-30D36352740D}"/>
          </ac:spMkLst>
        </pc:spChg>
        <pc:spChg chg="add">
          <ac:chgData name="DONG Fang" userId="1f16a046-c54e-4885-80f7-1d25982fb163" providerId="ADAL" clId="{78F1F433-1D03-430A-A901-F2FB15744F5C}" dt="2021-04-16T19:27:20.092" v="670"/>
          <ac:spMkLst>
            <pc:docMk/>
            <pc:sldMk cId="3409413774" sldId="367"/>
            <ac:spMk id="22" creationId="{FE71CCB6-89D1-4557-A38E-868F22A48419}"/>
          </ac:spMkLst>
        </pc:spChg>
        <pc:spChg chg="add del mod">
          <ac:chgData name="DONG Fang" userId="1f16a046-c54e-4885-80f7-1d25982fb163" providerId="ADAL" clId="{78F1F433-1D03-430A-A901-F2FB15744F5C}" dt="2021-04-16T19:27:35.939" v="672" actId="478"/>
          <ac:spMkLst>
            <pc:docMk/>
            <pc:sldMk cId="3409413774" sldId="367"/>
            <ac:spMk id="23" creationId="{0B1D5E7E-9CFC-4149-A496-6ABFCC879201}"/>
          </ac:spMkLst>
        </pc:spChg>
        <pc:spChg chg="add mod">
          <ac:chgData name="DONG Fang" userId="1f16a046-c54e-4885-80f7-1d25982fb163" providerId="ADAL" clId="{78F1F433-1D03-430A-A901-F2FB15744F5C}" dt="2021-04-17T04:59:24.888" v="1472" actId="1076"/>
          <ac:spMkLst>
            <pc:docMk/>
            <pc:sldMk cId="3409413774" sldId="367"/>
            <ac:spMk id="23" creationId="{F48D4362-6FBF-49AD-9560-B5B77895EEA7}"/>
          </ac:spMkLst>
        </pc:spChg>
        <pc:spChg chg="add mod">
          <ac:chgData name="DONG Fang" userId="1f16a046-c54e-4885-80f7-1d25982fb163" providerId="ADAL" clId="{78F1F433-1D03-430A-A901-F2FB15744F5C}" dt="2021-04-17T04:59:21.643" v="1471" actId="1076"/>
          <ac:spMkLst>
            <pc:docMk/>
            <pc:sldMk cId="3409413774" sldId="367"/>
            <ac:spMk id="24" creationId="{0F087037-68F4-493E-B439-FBFD807A5944}"/>
          </ac:spMkLst>
        </pc:spChg>
        <pc:spChg chg="add del mod">
          <ac:chgData name="DONG Fang" userId="1f16a046-c54e-4885-80f7-1d25982fb163" providerId="ADAL" clId="{78F1F433-1D03-430A-A901-F2FB15744F5C}" dt="2021-04-16T19:37:59.380" v="806" actId="478"/>
          <ac:spMkLst>
            <pc:docMk/>
            <pc:sldMk cId="3409413774" sldId="367"/>
            <ac:spMk id="26" creationId="{CAFB95A1-1E6F-46F8-8975-EDD4C9FD0468}"/>
          </ac:spMkLst>
        </pc:spChg>
        <pc:spChg chg="add del mod">
          <ac:chgData name="DONG Fang" userId="1f16a046-c54e-4885-80f7-1d25982fb163" providerId="ADAL" clId="{78F1F433-1D03-430A-A901-F2FB15744F5C}" dt="2021-04-16T19:40:26.257" v="845" actId="478"/>
          <ac:spMkLst>
            <pc:docMk/>
            <pc:sldMk cId="3409413774" sldId="367"/>
            <ac:spMk id="28" creationId="{270CB459-ED9A-44CF-8761-574282246ECA}"/>
          </ac:spMkLst>
        </pc:spChg>
        <pc:spChg chg="add del mod">
          <ac:chgData name="DONG Fang" userId="1f16a046-c54e-4885-80f7-1d25982fb163" providerId="ADAL" clId="{78F1F433-1D03-430A-A901-F2FB15744F5C}" dt="2021-04-16T19:40:27.005" v="846" actId="478"/>
          <ac:spMkLst>
            <pc:docMk/>
            <pc:sldMk cId="3409413774" sldId="367"/>
            <ac:spMk id="29" creationId="{2A4E0AC7-E9B0-4288-AB89-1D791A0354C3}"/>
          </ac:spMkLst>
        </pc:spChg>
        <pc:spChg chg="add del mod">
          <ac:chgData name="DONG Fang" userId="1f16a046-c54e-4885-80f7-1d25982fb163" providerId="ADAL" clId="{78F1F433-1D03-430A-A901-F2FB15744F5C}" dt="2021-04-16T19:49:39.365" v="988" actId="478"/>
          <ac:spMkLst>
            <pc:docMk/>
            <pc:sldMk cId="3409413774" sldId="367"/>
            <ac:spMk id="30" creationId="{134BFAA5-7455-4C54-9919-557B2C1394B3}"/>
          </ac:spMkLst>
        </pc:spChg>
        <pc:spChg chg="add mod">
          <ac:chgData name="DONG Fang" userId="1f16a046-c54e-4885-80f7-1d25982fb163" providerId="ADAL" clId="{78F1F433-1D03-430A-A901-F2FB15744F5C}" dt="2021-04-17T05:00:22.993" v="1477" actId="1076"/>
          <ac:spMkLst>
            <pc:docMk/>
            <pc:sldMk cId="3409413774" sldId="367"/>
            <ac:spMk id="34" creationId="{C28B7AB7-B021-4CDD-A184-7E671069BA29}"/>
          </ac:spMkLst>
        </pc:spChg>
        <pc:grpChg chg="add del mod">
          <ac:chgData name="DONG Fang" userId="1f16a046-c54e-4885-80f7-1d25982fb163" providerId="ADAL" clId="{78F1F433-1D03-430A-A901-F2FB15744F5C}" dt="2021-04-16T19:38:01.372" v="807" actId="478"/>
          <ac:grpSpMkLst>
            <pc:docMk/>
            <pc:sldMk cId="3409413774" sldId="367"/>
            <ac:grpSpMk id="24" creationId="{7A3062A9-7478-43A0-9BC0-170F6C4D4E85}"/>
          </ac:grpSpMkLst>
        </pc:grpChg>
        <pc:graphicFrameChg chg="add mod modGraphic">
          <ac:chgData name="DONG Fang" userId="1f16a046-c54e-4885-80f7-1d25982fb163" providerId="ADAL" clId="{78F1F433-1D03-430A-A901-F2FB15744F5C}" dt="2021-04-17T04:55:42.840" v="1434" actId="20577"/>
          <ac:graphicFrameMkLst>
            <pc:docMk/>
            <pc:sldMk cId="3409413774" sldId="367"/>
            <ac:graphicFrameMk id="27" creationId="{7CEDFF05-9DCC-4299-9514-A684D0BD4EEE}"/>
          </ac:graphicFrameMkLst>
        </pc:graphicFrameChg>
        <pc:picChg chg="mod modCrop">
          <ac:chgData name="DONG Fang" userId="1f16a046-c54e-4885-80f7-1d25982fb163" providerId="ADAL" clId="{78F1F433-1D03-430A-A901-F2FB15744F5C}" dt="2021-04-17T05:00:29.175" v="1478" actId="1076"/>
          <ac:picMkLst>
            <pc:docMk/>
            <pc:sldMk cId="3409413774" sldId="367"/>
            <ac:picMk id="15" creationId="{5BDF9FC8-3140-474D-B343-A2565C80C607}"/>
          </ac:picMkLst>
        </pc:picChg>
        <pc:picChg chg="add del mod">
          <ac:chgData name="DONG Fang" userId="1f16a046-c54e-4885-80f7-1d25982fb163" providerId="ADAL" clId="{78F1F433-1D03-430A-A901-F2FB15744F5C}" dt="2021-04-16T19:37:57.329" v="805" actId="478"/>
          <ac:picMkLst>
            <pc:docMk/>
            <pc:sldMk cId="3409413774" sldId="367"/>
            <ac:picMk id="25" creationId="{15CC4DA7-DCBA-4EBD-BD7E-7862FDA0BB71}"/>
          </ac:picMkLst>
        </pc:picChg>
        <pc:picChg chg="add mod modCrop">
          <ac:chgData name="DONG Fang" userId="1f16a046-c54e-4885-80f7-1d25982fb163" providerId="ADAL" clId="{78F1F433-1D03-430A-A901-F2FB15744F5C}" dt="2021-04-17T01:52:02.767" v="1241" actId="1076"/>
          <ac:picMkLst>
            <pc:docMk/>
            <pc:sldMk cId="3409413774" sldId="367"/>
            <ac:picMk id="31" creationId="{1B5ED706-46FF-44C9-B755-F0B701CA1BEE}"/>
          </ac:picMkLst>
        </pc:picChg>
        <pc:picChg chg="add del">
          <ac:chgData name="DONG Fang" userId="1f16a046-c54e-4885-80f7-1d25982fb163" providerId="ADAL" clId="{78F1F433-1D03-430A-A901-F2FB15744F5C}" dt="2021-04-16T19:27:36.954" v="673" actId="478"/>
          <ac:picMkLst>
            <pc:docMk/>
            <pc:sldMk cId="3409413774" sldId="367"/>
            <ac:picMk id="3073" creationId="{8317C753-2185-4172-8232-3A69803745EC}"/>
          </ac:picMkLst>
        </pc:picChg>
        <pc:cxnChg chg="add del">
          <ac:chgData name="DONG Fang" userId="1f16a046-c54e-4885-80f7-1d25982fb163" providerId="ADAL" clId="{78F1F433-1D03-430A-A901-F2FB15744F5C}" dt="2021-04-16T19:27:40.239" v="676" actId="478"/>
          <ac:cxnSpMkLst>
            <pc:docMk/>
            <pc:sldMk cId="3409413774" sldId="367"/>
            <ac:cxnSpMk id="18" creationId="{D1ED7BCA-9620-49BC-BB30-411024511D1A}"/>
          </ac:cxnSpMkLst>
        </pc:cxnChg>
        <pc:cxnChg chg="add del">
          <ac:chgData name="DONG Fang" userId="1f16a046-c54e-4885-80f7-1d25982fb163" providerId="ADAL" clId="{78F1F433-1D03-430A-A901-F2FB15744F5C}" dt="2021-04-16T19:27:39.124" v="675" actId="478"/>
          <ac:cxnSpMkLst>
            <pc:docMk/>
            <pc:sldMk cId="3409413774" sldId="367"/>
            <ac:cxnSpMk id="20" creationId="{92AC55CB-29E6-4845-A70E-5D7100872EB4}"/>
          </ac:cxnSpMkLst>
        </pc:cxnChg>
      </pc:sldChg>
      <pc:sldChg chg="addSp delSp modSp add mod">
        <pc:chgData name="DONG Fang" userId="1f16a046-c54e-4885-80f7-1d25982fb163" providerId="ADAL" clId="{78F1F433-1D03-430A-A901-F2FB15744F5C}" dt="2021-04-16T19:58:34.170" v="1194" actId="1076"/>
        <pc:sldMkLst>
          <pc:docMk/>
          <pc:sldMk cId="3506264371" sldId="368"/>
        </pc:sldMkLst>
        <pc:spChg chg="mod">
          <ac:chgData name="DONG Fang" userId="1f16a046-c54e-4885-80f7-1d25982fb163" providerId="ADAL" clId="{78F1F433-1D03-430A-A901-F2FB15744F5C}" dt="2021-04-16T19:58:01.522" v="1185" actId="20577"/>
          <ac:spMkLst>
            <pc:docMk/>
            <pc:sldMk cId="3506264371" sldId="368"/>
            <ac:spMk id="8" creationId="{EEB247BE-BF9E-4F94-A00E-7E3B360B2C70}"/>
          </ac:spMkLst>
        </pc:spChg>
        <pc:spChg chg="add mod">
          <ac:chgData name="DONG Fang" userId="1f16a046-c54e-4885-80f7-1d25982fb163" providerId="ADAL" clId="{78F1F433-1D03-430A-A901-F2FB15744F5C}" dt="2021-04-16T19:58:26.637" v="1192" actId="1076"/>
          <ac:spMkLst>
            <pc:docMk/>
            <pc:sldMk cId="3506264371" sldId="368"/>
            <ac:spMk id="13" creationId="{A8152364-BB55-4E59-BAA2-663E7A229523}"/>
          </ac:spMkLst>
        </pc:spChg>
        <pc:spChg chg="add mod">
          <ac:chgData name="DONG Fang" userId="1f16a046-c54e-4885-80f7-1d25982fb163" providerId="ADAL" clId="{78F1F433-1D03-430A-A901-F2FB15744F5C}" dt="2021-04-16T19:58:26.637" v="1192" actId="1076"/>
          <ac:spMkLst>
            <pc:docMk/>
            <pc:sldMk cId="3506264371" sldId="368"/>
            <ac:spMk id="14" creationId="{51E308AF-8756-4F89-9D9D-2669A2A5D973}"/>
          </ac:spMkLst>
        </pc:spChg>
        <pc:spChg chg="del">
          <ac:chgData name="DONG Fang" userId="1f16a046-c54e-4885-80f7-1d25982fb163" providerId="ADAL" clId="{78F1F433-1D03-430A-A901-F2FB15744F5C}" dt="2021-04-16T19:57:44.739" v="1157" actId="478"/>
          <ac:spMkLst>
            <pc:docMk/>
            <pc:sldMk cId="3506264371" sldId="368"/>
            <ac:spMk id="34" creationId="{C28B7AB7-B021-4CDD-A184-7E671069BA29}"/>
          </ac:spMkLst>
        </pc:spChg>
        <pc:graphicFrameChg chg="del">
          <ac:chgData name="DONG Fang" userId="1f16a046-c54e-4885-80f7-1d25982fb163" providerId="ADAL" clId="{78F1F433-1D03-430A-A901-F2FB15744F5C}" dt="2021-04-16T19:57:41.010" v="1156" actId="478"/>
          <ac:graphicFrameMkLst>
            <pc:docMk/>
            <pc:sldMk cId="3506264371" sldId="368"/>
            <ac:graphicFrameMk id="27" creationId="{7CEDFF05-9DCC-4299-9514-A684D0BD4EEE}"/>
          </ac:graphicFrameMkLst>
        </pc:graphicFrameChg>
        <pc:picChg chg="add mod">
          <ac:chgData name="DONG Fang" userId="1f16a046-c54e-4885-80f7-1d25982fb163" providerId="ADAL" clId="{78F1F433-1D03-430A-A901-F2FB15744F5C}" dt="2021-04-16T19:58:34.170" v="1194" actId="1076"/>
          <ac:picMkLst>
            <pc:docMk/>
            <pc:sldMk cId="3506264371" sldId="368"/>
            <ac:picMk id="12" creationId="{A3A7DD69-A07D-4C17-8D92-A99255ED1DCA}"/>
          </ac:picMkLst>
        </pc:picChg>
        <pc:picChg chg="del">
          <ac:chgData name="DONG Fang" userId="1f16a046-c54e-4885-80f7-1d25982fb163" providerId="ADAL" clId="{78F1F433-1D03-430A-A901-F2FB15744F5C}" dt="2021-04-16T19:57:44.739" v="1157" actId="478"/>
          <ac:picMkLst>
            <pc:docMk/>
            <pc:sldMk cId="3506264371" sldId="368"/>
            <ac:picMk id="31" creationId="{1B5ED706-46FF-44C9-B755-F0B701CA1BEE}"/>
          </ac:picMkLst>
        </pc:picChg>
      </pc:sldChg>
      <pc:sldChg chg="addSp modSp add mod modAnim">
        <pc:chgData name="DONG Fang" userId="1f16a046-c54e-4885-80f7-1d25982fb163" providerId="ADAL" clId="{78F1F433-1D03-430A-A901-F2FB15744F5C}" dt="2021-04-16T20:00:00.105" v="1208"/>
        <pc:sldMkLst>
          <pc:docMk/>
          <pc:sldMk cId="1014219009" sldId="369"/>
        </pc:sldMkLst>
        <pc:spChg chg="mod">
          <ac:chgData name="DONG Fang" userId="1f16a046-c54e-4885-80f7-1d25982fb163" providerId="ADAL" clId="{78F1F433-1D03-430A-A901-F2FB15744F5C}" dt="2021-04-16T19:58:49.389" v="1196"/>
          <ac:spMkLst>
            <pc:docMk/>
            <pc:sldMk cId="1014219009" sldId="369"/>
            <ac:spMk id="13" creationId="{A8152364-BB55-4E59-BAA2-663E7A229523}"/>
          </ac:spMkLst>
        </pc:spChg>
        <pc:spChg chg="mod">
          <ac:chgData name="DONG Fang" userId="1f16a046-c54e-4885-80f7-1d25982fb163" providerId="ADAL" clId="{78F1F433-1D03-430A-A901-F2FB15744F5C}" dt="2021-04-16T19:58:59.748" v="1197"/>
          <ac:spMkLst>
            <pc:docMk/>
            <pc:sldMk cId="1014219009" sldId="369"/>
            <ac:spMk id="14" creationId="{51E308AF-8756-4F89-9D9D-2669A2A5D973}"/>
          </ac:spMkLst>
        </pc:spChg>
        <pc:spChg chg="mod">
          <ac:chgData name="DONG Fang" userId="1f16a046-c54e-4885-80f7-1d25982fb163" providerId="ADAL" clId="{78F1F433-1D03-430A-A901-F2FB15744F5C}" dt="2021-04-16T19:59:44.331" v="1205" actId="14100"/>
          <ac:spMkLst>
            <pc:docMk/>
            <pc:sldMk cId="1014219009" sldId="369"/>
            <ac:spMk id="16" creationId="{03DF7C0B-0E36-4C1B-9F1D-28EA87F135EF}"/>
          </ac:spMkLst>
        </pc:spChg>
        <pc:spChg chg="mod">
          <ac:chgData name="DONG Fang" userId="1f16a046-c54e-4885-80f7-1d25982fb163" providerId="ADAL" clId="{78F1F433-1D03-430A-A901-F2FB15744F5C}" dt="2021-04-16T20:00:00.105" v="1208"/>
          <ac:spMkLst>
            <pc:docMk/>
            <pc:sldMk cId="1014219009" sldId="369"/>
            <ac:spMk id="17" creationId="{80C2F8E8-358A-45EF-82C5-88D7C7BF9619}"/>
          </ac:spMkLst>
        </pc:spChg>
        <pc:grpChg chg="add mod">
          <ac:chgData name="DONG Fang" userId="1f16a046-c54e-4885-80f7-1d25982fb163" providerId="ADAL" clId="{78F1F433-1D03-430A-A901-F2FB15744F5C}" dt="2021-04-16T19:59:39.260" v="1204" actId="1076"/>
          <ac:grpSpMkLst>
            <pc:docMk/>
            <pc:sldMk cId="1014219009" sldId="369"/>
            <ac:grpSpMk id="15" creationId="{8AD1D981-B696-4F57-8A17-6955BDB9C84A}"/>
          </ac:grpSpMkLst>
        </pc:grpChg>
        <pc:picChg chg="mod">
          <ac:chgData name="DONG Fang" userId="1f16a046-c54e-4885-80f7-1d25982fb163" providerId="ADAL" clId="{78F1F433-1D03-430A-A901-F2FB15744F5C}" dt="2021-04-16T19:59:21.012" v="1202" actId="1076"/>
          <ac:picMkLst>
            <pc:docMk/>
            <pc:sldMk cId="1014219009" sldId="369"/>
            <ac:picMk id="12" creationId="{A3A7DD69-A07D-4C17-8D92-A99255ED1DCA}"/>
          </ac:picMkLst>
        </pc:picChg>
      </pc:sldChg>
      <pc:sldMasterChg chg="modSldLayout">
        <pc:chgData name="DONG Fang" userId="1f16a046-c54e-4885-80f7-1d25982fb163" providerId="ADAL" clId="{78F1F433-1D03-430A-A901-F2FB15744F5C}" dt="2021-04-16T16:40:01.231" v="70" actId="404"/>
        <pc:sldMasterMkLst>
          <pc:docMk/>
          <pc:sldMasterMk cId="2612966207" sldId="2147483648"/>
        </pc:sldMasterMkLst>
        <pc:sldLayoutChg chg="modSp mod">
          <pc:chgData name="DONG Fang" userId="1f16a046-c54e-4885-80f7-1d25982fb163" providerId="ADAL" clId="{78F1F433-1D03-430A-A901-F2FB15744F5C}" dt="2021-04-16T16:40:01.231" v="70" actId="404"/>
          <pc:sldLayoutMkLst>
            <pc:docMk/>
            <pc:sldMasterMk cId="2612966207" sldId="2147483648"/>
            <pc:sldLayoutMk cId="727181267" sldId="2147483649"/>
          </pc:sldLayoutMkLst>
          <pc:spChg chg="mod">
            <ac:chgData name="DONG Fang" userId="1f16a046-c54e-4885-80f7-1d25982fb163" providerId="ADAL" clId="{78F1F433-1D03-430A-A901-F2FB15744F5C}" dt="2021-04-16T16:40:01.231" v="70" actId="404"/>
            <ac:spMkLst>
              <pc:docMk/>
              <pc:sldMasterMk cId="2612966207" sldId="2147483648"/>
              <pc:sldLayoutMk cId="727181267" sldId="2147483649"/>
              <ac:spMk id="4" creationId="{8566EA73-6947-4973-92B1-0168A1177FE1}"/>
            </ac:spMkLst>
          </pc:spChg>
        </pc:sldLayoutChg>
      </pc:sldMasterChg>
    </pc:docChg>
  </pc:docChgLst>
  <pc:docChgLst>
    <pc:chgData name="YOU Pingping" userId="S::ppyou.2019@mitb.smu.edu.sg::7952a2c6-9d20-4c64-999f-da14dc9a1f42" providerId="AD" clId="Web-{8A38F9E3-7B90-4D3D-9B4A-216DAA2A0E3B}"/>
    <pc:docChg chg="modSld">
      <pc:chgData name="YOU Pingping" userId="S::ppyou.2019@mitb.smu.edu.sg::7952a2c6-9d20-4c64-999f-da14dc9a1f42" providerId="AD" clId="Web-{8A38F9E3-7B90-4D3D-9B4A-216DAA2A0E3B}" dt="2021-04-16T14:11:18.891" v="1" actId="1076"/>
      <pc:docMkLst>
        <pc:docMk/>
      </pc:docMkLst>
      <pc:sldChg chg="modSp">
        <pc:chgData name="YOU Pingping" userId="S::ppyou.2019@mitb.smu.edu.sg::7952a2c6-9d20-4c64-999f-da14dc9a1f42" providerId="AD" clId="Web-{8A38F9E3-7B90-4D3D-9B4A-216DAA2A0E3B}" dt="2021-04-16T14:11:18.891" v="1" actId="1076"/>
        <pc:sldMkLst>
          <pc:docMk/>
          <pc:sldMk cId="2247661704" sldId="330"/>
        </pc:sldMkLst>
        <pc:spChg chg="mod">
          <ac:chgData name="YOU Pingping" userId="S::ppyou.2019@mitb.smu.edu.sg::7952a2c6-9d20-4c64-999f-da14dc9a1f42" providerId="AD" clId="Web-{8A38F9E3-7B90-4D3D-9B4A-216DAA2A0E3B}" dt="2021-04-16T14:11:18.891" v="1" actId="1076"/>
          <ac:spMkLst>
            <pc:docMk/>
            <pc:sldMk cId="2247661704" sldId="330"/>
            <ac:spMk id="5" creationId="{5AED4760-56CF-4E41-B382-4EFA4C17487E}"/>
          </ac:spMkLst>
        </pc:spChg>
      </pc:sldChg>
    </pc:docChg>
  </pc:docChgLst>
  <pc:docChgLst>
    <pc:chgData name="YOU Pingping" userId="S::ppyou.2019@mitb.smu.edu.sg::7952a2c6-9d20-4c64-999f-da14dc9a1f42" providerId="AD" clId="Web-{51436585-1717-431E-9508-C4A31DC10155}"/>
    <pc:docChg chg="modSld">
      <pc:chgData name="YOU Pingping" userId="S::ppyou.2019@mitb.smu.edu.sg::7952a2c6-9d20-4c64-999f-da14dc9a1f42" providerId="AD" clId="Web-{51436585-1717-431E-9508-C4A31DC10155}" dt="2021-04-16T14:21:13.661" v="177" actId="20577"/>
      <pc:docMkLst>
        <pc:docMk/>
      </pc:docMkLst>
      <pc:sldChg chg="addSp delSp modSp">
        <pc:chgData name="YOU Pingping" userId="S::ppyou.2019@mitb.smu.edu.sg::7952a2c6-9d20-4c64-999f-da14dc9a1f42" providerId="AD" clId="Web-{51436585-1717-431E-9508-C4A31DC10155}" dt="2021-04-16T14:21:13.661" v="177" actId="20577"/>
        <pc:sldMkLst>
          <pc:docMk/>
          <pc:sldMk cId="2247661704" sldId="330"/>
        </pc:sldMkLst>
        <pc:spChg chg="mod">
          <ac:chgData name="YOU Pingping" userId="S::ppyou.2019@mitb.smu.edu.sg::7952a2c6-9d20-4c64-999f-da14dc9a1f42" providerId="AD" clId="Web-{51436585-1717-431E-9508-C4A31DC10155}" dt="2021-04-16T14:14:11.794" v="8" actId="20577"/>
          <ac:spMkLst>
            <pc:docMk/>
            <pc:sldMk cId="2247661704" sldId="330"/>
            <ac:spMk id="4" creationId="{B98AEF08-6FD6-439A-AE1C-FB2E6DF1E549}"/>
          </ac:spMkLst>
        </pc:spChg>
        <pc:spChg chg="mod">
          <ac:chgData name="YOU Pingping" userId="S::ppyou.2019@mitb.smu.edu.sg::7952a2c6-9d20-4c64-999f-da14dc9a1f42" providerId="AD" clId="Web-{51436585-1717-431E-9508-C4A31DC10155}" dt="2021-04-16T14:15:07.061" v="27" actId="20577"/>
          <ac:spMkLst>
            <pc:docMk/>
            <pc:sldMk cId="2247661704" sldId="330"/>
            <ac:spMk id="5" creationId="{5AED4760-56CF-4E41-B382-4EFA4C17487E}"/>
          </ac:spMkLst>
        </pc:spChg>
        <pc:spChg chg="add del">
          <ac:chgData name="YOU Pingping" userId="S::ppyou.2019@mitb.smu.edu.sg::7952a2c6-9d20-4c64-999f-da14dc9a1f42" providerId="AD" clId="Web-{51436585-1717-431E-9508-C4A31DC10155}" dt="2021-04-16T14:14:48.560" v="21"/>
          <ac:spMkLst>
            <pc:docMk/>
            <pc:sldMk cId="2247661704" sldId="330"/>
            <ac:spMk id="7" creationId="{399105B2-3FEC-4312-A5E6-CD5865485656}"/>
          </ac:spMkLst>
        </pc:spChg>
        <pc:spChg chg="mod">
          <ac:chgData name="YOU Pingping" userId="S::ppyou.2019@mitb.smu.edu.sg::7952a2c6-9d20-4c64-999f-da14dc9a1f42" providerId="AD" clId="Web-{51436585-1717-431E-9508-C4A31DC10155}" dt="2021-04-16T14:17:17.703" v="35" actId="1076"/>
          <ac:spMkLst>
            <pc:docMk/>
            <pc:sldMk cId="2247661704" sldId="330"/>
            <ac:spMk id="12" creationId="{A52FA097-F97E-489F-81A0-1D0ECBA83D00}"/>
          </ac:spMkLst>
        </pc:spChg>
        <pc:spChg chg="add del mod">
          <ac:chgData name="YOU Pingping" userId="S::ppyou.2019@mitb.smu.edu.sg::7952a2c6-9d20-4c64-999f-da14dc9a1f42" providerId="AD" clId="Web-{51436585-1717-431E-9508-C4A31DC10155}" dt="2021-04-16T14:14:44.841" v="20"/>
          <ac:spMkLst>
            <pc:docMk/>
            <pc:sldMk cId="2247661704" sldId="330"/>
            <ac:spMk id="17" creationId="{F007AF4B-4BA1-4241-87A7-0BF53426F1E1}"/>
          </ac:spMkLst>
        </pc:spChg>
        <pc:spChg chg="mod">
          <ac:chgData name="YOU Pingping" userId="S::ppyou.2019@mitb.smu.edu.sg::7952a2c6-9d20-4c64-999f-da14dc9a1f42" providerId="AD" clId="Web-{51436585-1717-431E-9508-C4A31DC10155}" dt="2021-04-16T14:21:13.661" v="177" actId="20577"/>
          <ac:spMkLst>
            <pc:docMk/>
            <pc:sldMk cId="2247661704" sldId="330"/>
            <ac:spMk id="51" creationId="{339D8635-9EE5-4716-8DF3-F2BAD4345194}"/>
          </ac:spMkLst>
        </pc:spChg>
        <pc:spChg chg="mod">
          <ac:chgData name="YOU Pingping" userId="S::ppyou.2019@mitb.smu.edu.sg::7952a2c6-9d20-4c64-999f-da14dc9a1f42" providerId="AD" clId="Web-{51436585-1717-431E-9508-C4A31DC10155}" dt="2021-04-16T14:17:56.829" v="41" actId="14100"/>
          <ac:spMkLst>
            <pc:docMk/>
            <pc:sldMk cId="2247661704" sldId="330"/>
            <ac:spMk id="53" creationId="{ABF4EEAD-AB6F-4FE7-9EC6-FF192AADBF5C}"/>
          </ac:spMkLst>
        </pc:spChg>
        <pc:spChg chg="mod">
          <ac:chgData name="YOU Pingping" userId="S::ppyou.2019@mitb.smu.edu.sg::7952a2c6-9d20-4c64-999f-da14dc9a1f42" providerId="AD" clId="Web-{51436585-1717-431E-9508-C4A31DC10155}" dt="2021-04-16T14:18:34.080" v="101" actId="20577"/>
          <ac:spMkLst>
            <pc:docMk/>
            <pc:sldMk cId="2247661704" sldId="330"/>
            <ac:spMk id="55" creationId="{5A1E4046-BDC1-40C0-B99A-525B4B6BDFC0}"/>
          </ac:spMkLst>
        </pc:spChg>
        <pc:grpChg chg="add mod">
          <ac:chgData name="YOU Pingping" userId="S::ppyou.2019@mitb.smu.edu.sg::7952a2c6-9d20-4c64-999f-da14dc9a1f42" providerId="AD" clId="Web-{51436585-1717-431E-9508-C4A31DC10155}" dt="2021-04-16T14:17:58.189" v="43" actId="1076"/>
          <ac:grpSpMkLst>
            <pc:docMk/>
            <pc:sldMk cId="2247661704" sldId="330"/>
            <ac:grpSpMk id="50" creationId="{973F4F04-893D-4B5F-B4A6-DA952DD265CA}"/>
          </ac:grpSpMkLst>
        </pc:grpChg>
        <pc:cxnChg chg="add mod">
          <ac:chgData name="YOU Pingping" userId="S::ppyou.2019@mitb.smu.edu.sg::7952a2c6-9d20-4c64-999f-da14dc9a1f42" providerId="AD" clId="Web-{51436585-1717-431E-9508-C4A31DC10155}" dt="2021-04-16T14:17:56.907" v="42" actId="1076"/>
          <ac:cxnSpMkLst>
            <pc:docMk/>
            <pc:sldMk cId="2247661704" sldId="330"/>
            <ac:cxnSpMk id="25" creationId="{2BC1CB5D-7F54-40EE-BD23-F232BEB04E25}"/>
          </ac:cxnSpMkLst>
        </pc:cxnChg>
        <pc:cxnChg chg="add">
          <ac:chgData name="YOU Pingping" userId="S::ppyou.2019@mitb.smu.edu.sg::7952a2c6-9d20-4c64-999f-da14dc9a1f42" providerId="AD" clId="Web-{51436585-1717-431E-9508-C4A31DC10155}" dt="2021-04-16T14:17:48.767" v="39"/>
          <ac:cxnSpMkLst>
            <pc:docMk/>
            <pc:sldMk cId="2247661704" sldId="330"/>
            <ac:cxnSpMk id="27" creationId="{7E3A25AF-EDBE-4B63-BE29-949B16892263}"/>
          </ac:cxnSpMkLst>
        </pc:cxnChg>
        <pc:cxnChg chg="mod">
          <ac:chgData name="YOU Pingping" userId="S::ppyou.2019@mitb.smu.edu.sg::7952a2c6-9d20-4c64-999f-da14dc9a1f42" providerId="AD" clId="Web-{51436585-1717-431E-9508-C4A31DC10155}" dt="2021-04-16T14:19:11.565" v="169" actId="20577"/>
          <ac:cxnSpMkLst>
            <pc:docMk/>
            <pc:sldMk cId="2247661704" sldId="330"/>
            <ac:cxnSpMk id="54" creationId="{0CCC44AA-6418-4728-A6B3-F7F616FE400E}"/>
          </ac:cxnSpMkLst>
        </pc:cxnChg>
      </pc:sldChg>
    </pc:docChg>
  </pc:docChgLst>
  <pc:docChgLst>
    <pc:chgData name="YOU Pingping" userId="S::ppyou.2019@mitb.smu.edu.sg::7952a2c6-9d20-4c64-999f-da14dc9a1f42" providerId="AD" clId="Web-{3614B5D2-158E-40E5-BABE-C837EC6797E3}"/>
    <pc:docChg chg="modSld">
      <pc:chgData name="YOU Pingping" userId="S::ppyou.2019@mitb.smu.edu.sg::7952a2c6-9d20-4c64-999f-da14dc9a1f42" providerId="AD" clId="Web-{3614B5D2-158E-40E5-BABE-C837EC6797E3}" dt="2021-04-16T15:20:50.628" v="57" actId="1076"/>
      <pc:docMkLst>
        <pc:docMk/>
      </pc:docMkLst>
      <pc:sldChg chg="addSp modSp">
        <pc:chgData name="YOU Pingping" userId="S::ppyou.2019@mitb.smu.edu.sg::7952a2c6-9d20-4c64-999f-da14dc9a1f42" providerId="AD" clId="Web-{3614B5D2-158E-40E5-BABE-C837EC6797E3}" dt="2021-04-16T15:20:50.628" v="57" actId="1076"/>
        <pc:sldMkLst>
          <pc:docMk/>
          <pc:sldMk cId="2247661704" sldId="330"/>
        </pc:sldMkLst>
        <pc:spChg chg="mod">
          <ac:chgData name="YOU Pingping" userId="S::ppyou.2019@mitb.smu.edu.sg::7952a2c6-9d20-4c64-999f-da14dc9a1f42" providerId="AD" clId="Web-{3614B5D2-158E-40E5-BABE-C837EC6797E3}" dt="2021-04-16T15:19:54.689" v="34" actId="20577"/>
          <ac:spMkLst>
            <pc:docMk/>
            <pc:sldMk cId="2247661704" sldId="330"/>
            <ac:spMk id="5" creationId="{3990880C-99ED-42E5-84F3-3DE1EAFB7A59}"/>
          </ac:spMkLst>
        </pc:spChg>
        <pc:spChg chg="mod">
          <ac:chgData name="YOU Pingping" userId="S::ppyou.2019@mitb.smu.edu.sg::7952a2c6-9d20-4c64-999f-da14dc9a1f42" providerId="AD" clId="Web-{3614B5D2-158E-40E5-BABE-C837EC6797E3}" dt="2021-04-16T15:20:23.986" v="54" actId="14100"/>
          <ac:spMkLst>
            <pc:docMk/>
            <pc:sldMk cId="2247661704" sldId="330"/>
            <ac:spMk id="51" creationId="{339D8635-9EE5-4716-8DF3-F2BAD4345194}"/>
          </ac:spMkLst>
        </pc:spChg>
        <pc:spChg chg="mod">
          <ac:chgData name="YOU Pingping" userId="S::ppyou.2019@mitb.smu.edu.sg::7952a2c6-9d20-4c64-999f-da14dc9a1f42" providerId="AD" clId="Web-{3614B5D2-158E-40E5-BABE-C837EC6797E3}" dt="2021-04-16T15:18:08.406" v="15" actId="14100"/>
          <ac:spMkLst>
            <pc:docMk/>
            <pc:sldMk cId="2247661704" sldId="330"/>
            <ac:spMk id="53" creationId="{ABF4EEAD-AB6F-4FE7-9EC6-FF192AADBF5C}"/>
          </ac:spMkLst>
        </pc:spChg>
        <pc:spChg chg="mod">
          <ac:chgData name="YOU Pingping" userId="S::ppyou.2019@mitb.smu.edu.sg::7952a2c6-9d20-4c64-999f-da14dc9a1f42" providerId="AD" clId="Web-{3614B5D2-158E-40E5-BABE-C837EC6797E3}" dt="2021-04-16T15:17:30.749" v="2" actId="1076"/>
          <ac:spMkLst>
            <pc:docMk/>
            <pc:sldMk cId="2247661704" sldId="330"/>
            <ac:spMk id="65" creationId="{7067D4F1-35D7-473A-BEE1-BAE660C50072}"/>
          </ac:spMkLst>
        </pc:spChg>
        <pc:spChg chg="mod">
          <ac:chgData name="YOU Pingping" userId="S::ppyou.2019@mitb.smu.edu.sg::7952a2c6-9d20-4c64-999f-da14dc9a1f42" providerId="AD" clId="Web-{3614B5D2-158E-40E5-BABE-C837EC6797E3}" dt="2021-04-16T15:20:08.049" v="50" actId="20577"/>
          <ac:spMkLst>
            <pc:docMk/>
            <pc:sldMk cId="2247661704" sldId="330"/>
            <ac:spMk id="67" creationId="{E0A82B5A-F286-4500-A48E-03061FF0D2DB}"/>
          </ac:spMkLst>
        </pc:spChg>
        <pc:grpChg chg="mod">
          <ac:chgData name="YOU Pingping" userId="S::ppyou.2019@mitb.smu.edu.sg::7952a2c6-9d20-4c64-999f-da14dc9a1f42" providerId="AD" clId="Web-{3614B5D2-158E-40E5-BABE-C837EC6797E3}" dt="2021-04-16T15:20:50.628" v="57" actId="1076"/>
          <ac:grpSpMkLst>
            <pc:docMk/>
            <pc:sldMk cId="2247661704" sldId="330"/>
            <ac:grpSpMk id="20" creationId="{846B5A41-B9C6-4AE8-85C7-E5BF4A39B524}"/>
          </ac:grpSpMkLst>
        </pc:grpChg>
        <pc:grpChg chg="mod">
          <ac:chgData name="YOU Pingping" userId="S::ppyou.2019@mitb.smu.edu.sg::7952a2c6-9d20-4c64-999f-da14dc9a1f42" providerId="AD" clId="Web-{3614B5D2-158E-40E5-BABE-C837EC6797E3}" dt="2021-04-16T15:20:21.252" v="53" actId="14100"/>
          <ac:grpSpMkLst>
            <pc:docMk/>
            <pc:sldMk cId="2247661704" sldId="330"/>
            <ac:grpSpMk id="50" creationId="{973F4F04-893D-4B5F-B4A6-DA952DD265CA}"/>
          </ac:grpSpMkLst>
        </pc:grpChg>
        <pc:cxnChg chg="mod">
          <ac:chgData name="YOU Pingping" userId="S::ppyou.2019@mitb.smu.edu.sg::7952a2c6-9d20-4c64-999f-da14dc9a1f42" providerId="AD" clId="Web-{3614B5D2-158E-40E5-BABE-C837EC6797E3}" dt="2021-04-16T15:20:23.986" v="54" actId="14100"/>
          <ac:cxnSpMkLst>
            <pc:docMk/>
            <pc:sldMk cId="2247661704" sldId="330"/>
            <ac:cxnSpMk id="54" creationId="{0CCC44AA-6418-4728-A6B3-F7F616FE400E}"/>
          </ac:cxnSpMkLst>
        </pc:cxnChg>
        <pc:cxnChg chg="add mod">
          <ac:chgData name="YOU Pingping" userId="S::ppyou.2019@mitb.smu.edu.sg::7952a2c6-9d20-4c64-999f-da14dc9a1f42" providerId="AD" clId="Web-{3614B5D2-158E-40E5-BABE-C837EC6797E3}" dt="2021-04-16T15:19:18.282" v="25" actId="1076"/>
          <ac:cxnSpMkLst>
            <pc:docMk/>
            <pc:sldMk cId="2247661704" sldId="330"/>
            <ac:cxnSpMk id="56" creationId="{B2A2AEAF-9EF9-4FD6-8FA8-F9D1BB4D49BC}"/>
          </ac:cxnSpMkLst>
        </pc:cxnChg>
      </pc:sldChg>
    </pc:docChg>
  </pc:docChgLst>
  <pc:docChgLst>
    <pc:chgData name="YOU Pingping" userId="S::ppyou.2019@mitb.smu.edu.sg::7952a2c6-9d20-4c64-999f-da14dc9a1f42" providerId="AD" clId="Web-{77EE0B02-7E70-4C01-872A-02F1B5C6D79A}"/>
    <pc:docChg chg="modSld">
      <pc:chgData name="YOU Pingping" userId="S::ppyou.2019@mitb.smu.edu.sg::7952a2c6-9d20-4c64-999f-da14dc9a1f42" providerId="AD" clId="Web-{77EE0B02-7E70-4C01-872A-02F1B5C6D79A}" dt="2021-04-17T03:02:53.426" v="0"/>
      <pc:docMkLst>
        <pc:docMk/>
      </pc:docMkLst>
      <pc:sldChg chg="delSp">
        <pc:chgData name="YOU Pingping" userId="S::ppyou.2019@mitb.smu.edu.sg::7952a2c6-9d20-4c64-999f-da14dc9a1f42" providerId="AD" clId="Web-{77EE0B02-7E70-4C01-872A-02F1B5C6D79A}" dt="2021-04-17T03:02:53.426" v="0"/>
        <pc:sldMkLst>
          <pc:docMk/>
          <pc:sldMk cId="1479596105" sldId="334"/>
        </pc:sldMkLst>
        <pc:grpChg chg="del">
          <ac:chgData name="YOU Pingping" userId="S::ppyou.2019@mitb.smu.edu.sg::7952a2c6-9d20-4c64-999f-da14dc9a1f42" providerId="AD" clId="Web-{77EE0B02-7E70-4C01-872A-02F1B5C6D79A}" dt="2021-04-17T03:02:53.426" v="0"/>
          <ac:grpSpMkLst>
            <pc:docMk/>
            <pc:sldMk cId="1479596105" sldId="334"/>
            <ac:grpSpMk id="3" creationId="{3A747DF7-BF60-44A8-9F93-C5CE7C71DFF4}"/>
          </ac:grpSpMkLst>
        </pc:grpChg>
      </pc:sldChg>
    </pc:docChg>
  </pc:docChgLst>
  <pc:docChgLst>
    <pc:chgData name="YOU Pingping" userId="S::ppyou.2019@mitb.smu.edu.sg::7952a2c6-9d20-4c64-999f-da14dc9a1f42" providerId="AD" clId="Web-{A4143E8E-3F4A-45D6-BBAB-DDBCE13E8218}"/>
    <pc:docChg chg="modSld">
      <pc:chgData name="YOU Pingping" userId="S::ppyou.2019@mitb.smu.edu.sg::7952a2c6-9d20-4c64-999f-da14dc9a1f42" providerId="AD" clId="Web-{A4143E8E-3F4A-45D6-BBAB-DDBCE13E8218}" dt="2021-04-17T01:50:04.843" v="1" actId="20577"/>
      <pc:docMkLst>
        <pc:docMk/>
      </pc:docMkLst>
      <pc:sldChg chg="modSp">
        <pc:chgData name="YOU Pingping" userId="S::ppyou.2019@mitb.smu.edu.sg::7952a2c6-9d20-4c64-999f-da14dc9a1f42" providerId="AD" clId="Web-{A4143E8E-3F4A-45D6-BBAB-DDBCE13E8218}" dt="2021-04-17T01:50:04.843" v="1" actId="20577"/>
        <pc:sldMkLst>
          <pc:docMk/>
          <pc:sldMk cId="1188017151" sldId="348"/>
        </pc:sldMkLst>
        <pc:spChg chg="mod">
          <ac:chgData name="YOU Pingping" userId="S::ppyou.2019@mitb.smu.edu.sg::7952a2c6-9d20-4c64-999f-da14dc9a1f42" providerId="AD" clId="Web-{A4143E8E-3F4A-45D6-BBAB-DDBCE13E8218}" dt="2021-04-17T01:50:04.843" v="1" actId="20577"/>
          <ac:spMkLst>
            <pc:docMk/>
            <pc:sldMk cId="1188017151" sldId="348"/>
            <ac:spMk id="34" creationId="{6D7B2BFC-A39A-4F0A-9E9F-C976CC1B9DDC}"/>
          </ac:spMkLst>
        </pc:spChg>
      </pc:sldChg>
    </pc:docChg>
  </pc:docChgLst>
  <pc:docChgLst>
    <pc:chgData name="ppyou.2019@mitb.smu.edu.sg" userId="7952a2c6-9d20-4c64-999f-da14dc9a1f42" providerId="ADAL" clId="{2E886978-C440-4218-8A60-3640A3B4294E}"/>
    <pc:docChg chg="undo custSel addSld delSld modSld">
      <pc:chgData name="ppyou.2019@mitb.smu.edu.sg" userId="7952a2c6-9d20-4c64-999f-da14dc9a1f42" providerId="ADAL" clId="{2E886978-C440-4218-8A60-3640A3B4294E}" dt="2021-04-17T05:05:06.720" v="365" actId="20577"/>
      <pc:docMkLst>
        <pc:docMk/>
      </pc:docMkLst>
      <pc:sldChg chg="modSp mod">
        <pc:chgData name="ppyou.2019@mitb.smu.edu.sg" userId="7952a2c6-9d20-4c64-999f-da14dc9a1f42" providerId="ADAL" clId="{2E886978-C440-4218-8A60-3640A3B4294E}" dt="2021-04-16T23:46:39.809" v="86" actId="20577"/>
        <pc:sldMkLst>
          <pc:docMk/>
          <pc:sldMk cId="2247661704" sldId="330"/>
        </pc:sldMkLst>
        <pc:spChg chg="mod">
          <ac:chgData name="ppyou.2019@mitb.smu.edu.sg" userId="7952a2c6-9d20-4c64-999f-da14dc9a1f42" providerId="ADAL" clId="{2E886978-C440-4218-8A60-3640A3B4294E}" dt="2021-04-16T23:46:39.809" v="86" actId="20577"/>
          <ac:spMkLst>
            <pc:docMk/>
            <pc:sldMk cId="2247661704" sldId="330"/>
            <ac:spMk id="51" creationId="{339D8635-9EE5-4716-8DF3-F2BAD4345194}"/>
          </ac:spMkLst>
        </pc:spChg>
        <pc:cxnChg chg="mod">
          <ac:chgData name="ppyou.2019@mitb.smu.edu.sg" userId="7952a2c6-9d20-4c64-999f-da14dc9a1f42" providerId="ADAL" clId="{2E886978-C440-4218-8A60-3640A3B4294E}" dt="2021-04-16T23:46:37.863" v="80" actId="20577"/>
          <ac:cxnSpMkLst>
            <pc:docMk/>
            <pc:sldMk cId="2247661704" sldId="330"/>
            <ac:cxnSpMk id="54" creationId="{0CCC44AA-6418-4728-A6B3-F7F616FE400E}"/>
          </ac:cxnSpMkLst>
        </pc:cxnChg>
      </pc:sldChg>
      <pc:sldChg chg="addSp modSp add mod modAnim">
        <pc:chgData name="ppyou.2019@mitb.smu.edu.sg" userId="7952a2c6-9d20-4c64-999f-da14dc9a1f42" providerId="ADAL" clId="{2E886978-C440-4218-8A60-3640A3B4294E}" dt="2021-04-17T03:55:47.309" v="219" actId="20577"/>
        <pc:sldMkLst>
          <pc:docMk/>
          <pc:sldMk cId="1479596105" sldId="334"/>
        </pc:sldMkLst>
        <pc:spChg chg="mod">
          <ac:chgData name="ppyou.2019@mitb.smu.edu.sg" userId="7952a2c6-9d20-4c64-999f-da14dc9a1f42" providerId="ADAL" clId="{2E886978-C440-4218-8A60-3640A3B4294E}" dt="2021-04-16T18:44:53.170" v="13" actId="207"/>
          <ac:spMkLst>
            <pc:docMk/>
            <pc:sldMk cId="1479596105" sldId="334"/>
            <ac:spMk id="2" creationId="{A5982B98-A0ED-4798-9827-6B833967C596}"/>
          </ac:spMkLst>
        </pc:spChg>
        <pc:spChg chg="mod">
          <ac:chgData name="ppyou.2019@mitb.smu.edu.sg" userId="7952a2c6-9d20-4c64-999f-da14dc9a1f42" providerId="ADAL" clId="{2E886978-C440-4218-8A60-3640A3B4294E}" dt="2021-04-16T18:44:53.170" v="13" actId="207"/>
          <ac:spMkLst>
            <pc:docMk/>
            <pc:sldMk cId="1479596105" sldId="334"/>
            <ac:spMk id="4" creationId="{5D1B9D5C-D5E4-4DB6-B45C-1ADD27B5D422}"/>
          </ac:spMkLst>
        </pc:spChg>
        <pc:spChg chg="mod ord">
          <ac:chgData name="ppyou.2019@mitb.smu.edu.sg" userId="7952a2c6-9d20-4c64-999f-da14dc9a1f42" providerId="ADAL" clId="{2E886978-C440-4218-8A60-3640A3B4294E}" dt="2021-04-17T03:55:47.309" v="219" actId="20577"/>
          <ac:spMkLst>
            <pc:docMk/>
            <pc:sldMk cId="1479596105" sldId="334"/>
            <ac:spMk id="67" creationId="{982C2EA1-C5AD-4A7B-8997-9CF6CBD9062C}"/>
          </ac:spMkLst>
        </pc:spChg>
        <pc:spChg chg="mod">
          <ac:chgData name="ppyou.2019@mitb.smu.edu.sg" userId="7952a2c6-9d20-4c64-999f-da14dc9a1f42" providerId="ADAL" clId="{2E886978-C440-4218-8A60-3640A3B4294E}" dt="2021-04-16T18:45:19.025" v="17" actId="207"/>
          <ac:spMkLst>
            <pc:docMk/>
            <pc:sldMk cId="1479596105" sldId="334"/>
            <ac:spMk id="68" creationId="{A7341677-E8B2-4023-95C9-1022FB07A131}"/>
          </ac:spMkLst>
        </pc:spChg>
        <pc:spChg chg="mod">
          <ac:chgData name="ppyou.2019@mitb.smu.edu.sg" userId="7952a2c6-9d20-4c64-999f-da14dc9a1f42" providerId="ADAL" clId="{2E886978-C440-4218-8A60-3640A3B4294E}" dt="2021-04-16T18:44:53.170" v="13" actId="207"/>
          <ac:spMkLst>
            <pc:docMk/>
            <pc:sldMk cId="1479596105" sldId="334"/>
            <ac:spMk id="81" creationId="{0A875B93-1182-44E4-BA1C-E587B25B0155}"/>
          </ac:spMkLst>
        </pc:spChg>
        <pc:spChg chg="mod">
          <ac:chgData name="ppyou.2019@mitb.smu.edu.sg" userId="7952a2c6-9d20-4c64-999f-da14dc9a1f42" providerId="ADAL" clId="{2E886978-C440-4218-8A60-3640A3B4294E}" dt="2021-04-16T18:44:53.170" v="13" actId="207"/>
          <ac:spMkLst>
            <pc:docMk/>
            <pc:sldMk cId="1479596105" sldId="334"/>
            <ac:spMk id="83" creationId="{D37832B8-54F4-4696-A841-C4DF5F39394B}"/>
          </ac:spMkLst>
        </pc:spChg>
        <pc:spChg chg="mod">
          <ac:chgData name="ppyou.2019@mitb.smu.edu.sg" userId="7952a2c6-9d20-4c64-999f-da14dc9a1f42" providerId="ADAL" clId="{2E886978-C440-4218-8A60-3640A3B4294E}" dt="2021-04-16T18:44:53.170" v="13" actId="207"/>
          <ac:spMkLst>
            <pc:docMk/>
            <pc:sldMk cId="1479596105" sldId="334"/>
            <ac:spMk id="85" creationId="{952EC578-7C6B-48A7-B532-7543772648BB}"/>
          </ac:spMkLst>
        </pc:spChg>
        <pc:spChg chg="mod">
          <ac:chgData name="ppyou.2019@mitb.smu.edu.sg" userId="7952a2c6-9d20-4c64-999f-da14dc9a1f42" providerId="ADAL" clId="{2E886978-C440-4218-8A60-3640A3B4294E}" dt="2021-04-16T18:44:53.170" v="13" actId="207"/>
          <ac:spMkLst>
            <pc:docMk/>
            <pc:sldMk cId="1479596105" sldId="334"/>
            <ac:spMk id="87" creationId="{71DDB9D3-A931-45A1-8F0E-8DD608301E49}"/>
          </ac:spMkLst>
        </pc:spChg>
        <pc:spChg chg="mod">
          <ac:chgData name="ppyou.2019@mitb.smu.edu.sg" userId="7952a2c6-9d20-4c64-999f-da14dc9a1f42" providerId="ADAL" clId="{2E886978-C440-4218-8A60-3640A3B4294E}" dt="2021-04-16T18:46:21.621" v="25" actId="14100"/>
          <ac:spMkLst>
            <pc:docMk/>
            <pc:sldMk cId="1479596105" sldId="334"/>
            <ac:spMk id="89" creationId="{B46519C3-CAE5-4C4B-BA2A-5A5E36069596}"/>
          </ac:spMkLst>
        </pc:spChg>
        <pc:spChg chg="mod">
          <ac:chgData name="ppyou.2019@mitb.smu.edu.sg" userId="7952a2c6-9d20-4c64-999f-da14dc9a1f42" providerId="ADAL" clId="{2E886978-C440-4218-8A60-3640A3B4294E}" dt="2021-04-16T18:45:11.070" v="15" actId="207"/>
          <ac:spMkLst>
            <pc:docMk/>
            <pc:sldMk cId="1479596105" sldId="334"/>
            <ac:spMk id="90" creationId="{2962AEB4-6339-49A8-8A02-9FDD6F5FCAC9}"/>
          </ac:spMkLst>
        </pc:spChg>
        <pc:spChg chg="mod">
          <ac:chgData name="ppyou.2019@mitb.smu.edu.sg" userId="7952a2c6-9d20-4c64-999f-da14dc9a1f42" providerId="ADAL" clId="{2E886978-C440-4218-8A60-3640A3B4294E}" dt="2021-04-16T18:44:53.170" v="13" actId="207"/>
          <ac:spMkLst>
            <pc:docMk/>
            <pc:sldMk cId="1479596105" sldId="334"/>
            <ac:spMk id="94" creationId="{4651D802-8C4B-4A50-A3C0-6526951D1D93}"/>
          </ac:spMkLst>
        </pc:spChg>
        <pc:spChg chg="mod">
          <ac:chgData name="ppyou.2019@mitb.smu.edu.sg" userId="7952a2c6-9d20-4c64-999f-da14dc9a1f42" providerId="ADAL" clId="{2E886978-C440-4218-8A60-3640A3B4294E}" dt="2021-04-16T18:45:34.534" v="20" actId="1076"/>
          <ac:spMkLst>
            <pc:docMk/>
            <pc:sldMk cId="1479596105" sldId="334"/>
            <ac:spMk id="95" creationId="{C439CC95-2EA9-4201-B31D-BED539C11F23}"/>
          </ac:spMkLst>
        </pc:spChg>
        <pc:spChg chg="mod">
          <ac:chgData name="ppyou.2019@mitb.smu.edu.sg" userId="7952a2c6-9d20-4c64-999f-da14dc9a1f42" providerId="ADAL" clId="{2E886978-C440-4218-8A60-3640A3B4294E}" dt="2021-04-17T03:18:53.486" v="107" actId="20577"/>
          <ac:spMkLst>
            <pc:docMk/>
            <pc:sldMk cId="1479596105" sldId="334"/>
            <ac:spMk id="104" creationId="{F9D70235-6C8E-4EB6-85F8-7A40DF235F8F}"/>
          </ac:spMkLst>
        </pc:spChg>
        <pc:spChg chg="mod">
          <ac:chgData name="ppyou.2019@mitb.smu.edu.sg" userId="7952a2c6-9d20-4c64-999f-da14dc9a1f42" providerId="ADAL" clId="{2E886978-C440-4218-8A60-3640A3B4294E}" dt="2021-04-16T18:45:22.535" v="18" actId="207"/>
          <ac:spMkLst>
            <pc:docMk/>
            <pc:sldMk cId="1479596105" sldId="334"/>
            <ac:spMk id="105" creationId="{A9418FBC-6140-45C0-9126-F8409AFC9726}"/>
          </ac:spMkLst>
        </pc:spChg>
        <pc:spChg chg="mod">
          <ac:chgData name="ppyou.2019@mitb.smu.edu.sg" userId="7952a2c6-9d20-4c64-999f-da14dc9a1f42" providerId="ADAL" clId="{2E886978-C440-4218-8A60-3640A3B4294E}" dt="2021-04-16T18:44:53.170" v="13" actId="207"/>
          <ac:spMkLst>
            <pc:docMk/>
            <pc:sldMk cId="1479596105" sldId="334"/>
            <ac:spMk id="109" creationId="{A1167283-8592-4AA1-A95A-3D4321925449}"/>
          </ac:spMkLst>
        </pc:spChg>
        <pc:spChg chg="mod">
          <ac:chgData name="ppyou.2019@mitb.smu.edu.sg" userId="7952a2c6-9d20-4c64-999f-da14dc9a1f42" providerId="ADAL" clId="{2E886978-C440-4218-8A60-3640A3B4294E}" dt="2021-04-16T18:44:53.170" v="13" actId="207"/>
          <ac:spMkLst>
            <pc:docMk/>
            <pc:sldMk cId="1479596105" sldId="334"/>
            <ac:spMk id="111" creationId="{98175EFE-6B0A-4C4F-AAB0-16EAC33BD2E4}"/>
          </ac:spMkLst>
        </pc:spChg>
        <pc:spChg chg="mod">
          <ac:chgData name="ppyou.2019@mitb.smu.edu.sg" userId="7952a2c6-9d20-4c64-999f-da14dc9a1f42" providerId="ADAL" clId="{2E886978-C440-4218-8A60-3640A3B4294E}" dt="2021-04-16T18:44:53.170" v="13" actId="207"/>
          <ac:spMkLst>
            <pc:docMk/>
            <pc:sldMk cId="1479596105" sldId="334"/>
            <ac:spMk id="112" creationId="{489CD61C-2675-4931-B3F5-AF7356B001BA}"/>
          </ac:spMkLst>
        </pc:spChg>
        <pc:spChg chg="mod">
          <ac:chgData name="ppyou.2019@mitb.smu.edu.sg" userId="7952a2c6-9d20-4c64-999f-da14dc9a1f42" providerId="ADAL" clId="{2E886978-C440-4218-8A60-3640A3B4294E}" dt="2021-04-16T18:44:53.170" v="13" actId="207"/>
          <ac:spMkLst>
            <pc:docMk/>
            <pc:sldMk cId="1479596105" sldId="334"/>
            <ac:spMk id="113" creationId="{536F91E3-4203-4531-B9DC-86D99D4F3636}"/>
          </ac:spMkLst>
        </pc:spChg>
        <pc:spChg chg="mod">
          <ac:chgData name="ppyou.2019@mitb.smu.edu.sg" userId="7952a2c6-9d20-4c64-999f-da14dc9a1f42" providerId="ADAL" clId="{2E886978-C440-4218-8A60-3640A3B4294E}" dt="2021-04-16T18:44:53.170" v="13" actId="207"/>
          <ac:spMkLst>
            <pc:docMk/>
            <pc:sldMk cId="1479596105" sldId="334"/>
            <ac:spMk id="116" creationId="{DCD85209-221A-48AE-BDCA-C02EF30AFAA2}"/>
          </ac:spMkLst>
        </pc:spChg>
        <pc:spChg chg="mod">
          <ac:chgData name="ppyou.2019@mitb.smu.edu.sg" userId="7952a2c6-9d20-4c64-999f-da14dc9a1f42" providerId="ADAL" clId="{2E886978-C440-4218-8A60-3640A3B4294E}" dt="2021-04-16T18:44:53.170" v="13" actId="207"/>
          <ac:spMkLst>
            <pc:docMk/>
            <pc:sldMk cId="1479596105" sldId="334"/>
            <ac:spMk id="118" creationId="{2576B764-7190-483A-8B60-430DB1EDEBD6}"/>
          </ac:spMkLst>
        </pc:spChg>
        <pc:spChg chg="mod">
          <ac:chgData name="ppyou.2019@mitb.smu.edu.sg" userId="7952a2c6-9d20-4c64-999f-da14dc9a1f42" providerId="ADAL" clId="{2E886978-C440-4218-8A60-3640A3B4294E}" dt="2021-04-16T18:44:53.170" v="13" actId="207"/>
          <ac:spMkLst>
            <pc:docMk/>
            <pc:sldMk cId="1479596105" sldId="334"/>
            <ac:spMk id="119" creationId="{27AF70EB-81FD-4CD8-A817-22CA54BE865A}"/>
          </ac:spMkLst>
        </pc:spChg>
        <pc:spChg chg="mod">
          <ac:chgData name="ppyou.2019@mitb.smu.edu.sg" userId="7952a2c6-9d20-4c64-999f-da14dc9a1f42" providerId="ADAL" clId="{2E886978-C440-4218-8A60-3640A3B4294E}" dt="2021-04-16T18:44:53.170" v="13" actId="207"/>
          <ac:spMkLst>
            <pc:docMk/>
            <pc:sldMk cId="1479596105" sldId="334"/>
            <ac:spMk id="122" creationId="{7569ABB4-F955-4E81-8F19-A0D17D8A90A6}"/>
          </ac:spMkLst>
        </pc:spChg>
        <pc:spChg chg="mod">
          <ac:chgData name="ppyou.2019@mitb.smu.edu.sg" userId="7952a2c6-9d20-4c64-999f-da14dc9a1f42" providerId="ADAL" clId="{2E886978-C440-4218-8A60-3640A3B4294E}" dt="2021-04-16T18:44:53.170" v="13" actId="207"/>
          <ac:spMkLst>
            <pc:docMk/>
            <pc:sldMk cId="1479596105" sldId="334"/>
            <ac:spMk id="124" creationId="{64EBC36D-14A3-4BF7-92D1-76003B329CC0}"/>
          </ac:spMkLst>
        </pc:spChg>
        <pc:spChg chg="mod">
          <ac:chgData name="ppyou.2019@mitb.smu.edu.sg" userId="7952a2c6-9d20-4c64-999f-da14dc9a1f42" providerId="ADAL" clId="{2E886978-C440-4218-8A60-3640A3B4294E}" dt="2021-04-16T18:44:53.170" v="13" actId="207"/>
          <ac:spMkLst>
            <pc:docMk/>
            <pc:sldMk cId="1479596105" sldId="334"/>
            <ac:spMk id="125" creationId="{28C76EFC-F299-43D8-BD59-3B3C1A26565B}"/>
          </ac:spMkLst>
        </pc:spChg>
        <pc:spChg chg="mod">
          <ac:chgData name="ppyou.2019@mitb.smu.edu.sg" userId="7952a2c6-9d20-4c64-999f-da14dc9a1f42" providerId="ADAL" clId="{2E886978-C440-4218-8A60-3640A3B4294E}" dt="2021-04-16T18:44:53.170" v="13" actId="207"/>
          <ac:spMkLst>
            <pc:docMk/>
            <pc:sldMk cId="1479596105" sldId="334"/>
            <ac:spMk id="126" creationId="{A281BD36-6518-4F4B-AE51-9918BF3D61EE}"/>
          </ac:spMkLst>
        </pc:spChg>
        <pc:spChg chg="mod">
          <ac:chgData name="ppyou.2019@mitb.smu.edu.sg" userId="7952a2c6-9d20-4c64-999f-da14dc9a1f42" providerId="ADAL" clId="{2E886978-C440-4218-8A60-3640A3B4294E}" dt="2021-04-16T18:44:53.170" v="13" actId="207"/>
          <ac:spMkLst>
            <pc:docMk/>
            <pc:sldMk cId="1479596105" sldId="334"/>
            <ac:spMk id="129" creationId="{9E75D992-36F2-46D2-A7DE-40E15588457F}"/>
          </ac:spMkLst>
        </pc:spChg>
        <pc:spChg chg="mod">
          <ac:chgData name="ppyou.2019@mitb.smu.edu.sg" userId="7952a2c6-9d20-4c64-999f-da14dc9a1f42" providerId="ADAL" clId="{2E886978-C440-4218-8A60-3640A3B4294E}" dt="2021-04-16T18:44:53.170" v="13" actId="207"/>
          <ac:spMkLst>
            <pc:docMk/>
            <pc:sldMk cId="1479596105" sldId="334"/>
            <ac:spMk id="131" creationId="{AF13996D-F022-46E5-82D9-2F957A1C3DEC}"/>
          </ac:spMkLst>
        </pc:spChg>
        <pc:spChg chg="mod">
          <ac:chgData name="ppyou.2019@mitb.smu.edu.sg" userId="7952a2c6-9d20-4c64-999f-da14dc9a1f42" providerId="ADAL" clId="{2E886978-C440-4218-8A60-3640A3B4294E}" dt="2021-04-16T18:44:53.170" v="13" actId="207"/>
          <ac:spMkLst>
            <pc:docMk/>
            <pc:sldMk cId="1479596105" sldId="334"/>
            <ac:spMk id="132" creationId="{E90DC5A6-AB45-4B78-B894-7CC2C3F56258}"/>
          </ac:spMkLst>
        </pc:spChg>
        <pc:spChg chg="mod">
          <ac:chgData name="ppyou.2019@mitb.smu.edu.sg" userId="7952a2c6-9d20-4c64-999f-da14dc9a1f42" providerId="ADAL" clId="{2E886978-C440-4218-8A60-3640A3B4294E}" dt="2021-04-16T18:44:53.170" v="13" actId="207"/>
          <ac:spMkLst>
            <pc:docMk/>
            <pc:sldMk cId="1479596105" sldId="334"/>
            <ac:spMk id="133" creationId="{94C54FB6-23D9-4CE0-89E9-AFF410103385}"/>
          </ac:spMkLst>
        </pc:spChg>
        <pc:spChg chg="mod">
          <ac:chgData name="ppyou.2019@mitb.smu.edu.sg" userId="7952a2c6-9d20-4c64-999f-da14dc9a1f42" providerId="ADAL" clId="{2E886978-C440-4218-8A60-3640A3B4294E}" dt="2021-04-16T18:44:53.170" v="13" actId="207"/>
          <ac:spMkLst>
            <pc:docMk/>
            <pc:sldMk cId="1479596105" sldId="334"/>
            <ac:spMk id="134" creationId="{D7FC7E2E-0560-4870-9CD5-BC07E4F4A6C3}"/>
          </ac:spMkLst>
        </pc:spChg>
        <pc:spChg chg="mod">
          <ac:chgData name="ppyou.2019@mitb.smu.edu.sg" userId="7952a2c6-9d20-4c64-999f-da14dc9a1f42" providerId="ADAL" clId="{2E886978-C440-4218-8A60-3640A3B4294E}" dt="2021-04-16T18:44:53.170" v="13" actId="207"/>
          <ac:spMkLst>
            <pc:docMk/>
            <pc:sldMk cId="1479596105" sldId="334"/>
            <ac:spMk id="135" creationId="{93C5EFE2-22AB-46E4-8907-620CCF70FA92}"/>
          </ac:spMkLst>
        </pc:spChg>
        <pc:grpChg chg="add mod">
          <ac:chgData name="ppyou.2019@mitb.smu.edu.sg" userId="7952a2c6-9d20-4c64-999f-da14dc9a1f42" providerId="ADAL" clId="{2E886978-C440-4218-8A60-3640A3B4294E}" dt="2021-04-17T02:15:01.139" v="89" actId="164"/>
          <ac:grpSpMkLst>
            <pc:docMk/>
            <pc:sldMk cId="1479596105" sldId="334"/>
            <ac:grpSpMk id="3" creationId="{3A747DF7-BF60-44A8-9F93-C5CE7C71DFF4}"/>
          </ac:grpSpMkLst>
        </pc:grpChg>
        <pc:grpChg chg="mod">
          <ac:chgData name="ppyou.2019@mitb.smu.edu.sg" userId="7952a2c6-9d20-4c64-999f-da14dc9a1f42" providerId="ADAL" clId="{2E886978-C440-4218-8A60-3640A3B4294E}" dt="2021-04-16T18:48:03.323" v="41" actId="1076"/>
          <ac:grpSpMkLst>
            <pc:docMk/>
            <pc:sldMk cId="1479596105" sldId="334"/>
            <ac:grpSpMk id="66" creationId="{8318CF07-ED1A-4762-BB02-D7603B8895CE}"/>
          </ac:grpSpMkLst>
        </pc:grpChg>
        <pc:grpChg chg="mod">
          <ac:chgData name="ppyou.2019@mitb.smu.edu.sg" userId="7952a2c6-9d20-4c64-999f-da14dc9a1f42" providerId="ADAL" clId="{2E886978-C440-4218-8A60-3640A3B4294E}" dt="2021-04-16T18:45:49.574" v="21" actId="1076"/>
          <ac:grpSpMkLst>
            <pc:docMk/>
            <pc:sldMk cId="1479596105" sldId="334"/>
            <ac:grpSpMk id="97" creationId="{F95FB0E7-691D-43FB-A14E-EDEB7047CA5E}"/>
          </ac:grpSpMkLst>
        </pc:grpChg>
        <pc:grpChg chg="mod">
          <ac:chgData name="ppyou.2019@mitb.smu.edu.sg" userId="7952a2c6-9d20-4c64-999f-da14dc9a1f42" providerId="ADAL" clId="{2E886978-C440-4218-8A60-3640A3B4294E}" dt="2021-04-16T18:48:00.079" v="38" actId="1076"/>
          <ac:grpSpMkLst>
            <pc:docMk/>
            <pc:sldMk cId="1479596105" sldId="334"/>
            <ac:grpSpMk id="120" creationId="{34DC65F5-93D4-4D07-AD84-8CFC9AC03A15}"/>
          </ac:grpSpMkLst>
        </pc:grpChg>
        <pc:picChg chg="mod">
          <ac:chgData name="ppyou.2019@mitb.smu.edu.sg" userId="7952a2c6-9d20-4c64-999f-da14dc9a1f42" providerId="ADAL" clId="{2E886978-C440-4218-8A60-3640A3B4294E}" dt="2021-04-17T02:15:01.139" v="89" actId="164"/>
          <ac:picMkLst>
            <pc:docMk/>
            <pc:sldMk cId="1479596105" sldId="334"/>
            <ac:picMk id="9" creationId="{4444B7CC-8D59-4A6D-9537-DF1EC0D172BF}"/>
          </ac:picMkLst>
        </pc:picChg>
        <pc:picChg chg="mod">
          <ac:chgData name="ppyou.2019@mitb.smu.edu.sg" userId="7952a2c6-9d20-4c64-999f-da14dc9a1f42" providerId="ADAL" clId="{2E886978-C440-4218-8A60-3640A3B4294E}" dt="2021-04-17T02:15:01.139" v="89" actId="164"/>
          <ac:picMkLst>
            <pc:docMk/>
            <pc:sldMk cId="1479596105" sldId="334"/>
            <ac:picMk id="11" creationId="{0F6A1A22-016B-46E5-81A1-2A6D7AE1465B}"/>
          </ac:picMkLst>
        </pc:picChg>
        <pc:picChg chg="mod">
          <ac:chgData name="ppyou.2019@mitb.smu.edu.sg" userId="7952a2c6-9d20-4c64-999f-da14dc9a1f42" providerId="ADAL" clId="{2E886978-C440-4218-8A60-3640A3B4294E}" dt="2021-04-17T02:15:01.139" v="89" actId="164"/>
          <ac:picMkLst>
            <pc:docMk/>
            <pc:sldMk cId="1479596105" sldId="334"/>
            <ac:picMk id="13" creationId="{BEDA0196-824C-4EE7-9BA2-F869F9655142}"/>
          </ac:picMkLst>
        </pc:picChg>
        <pc:cxnChg chg="mod">
          <ac:chgData name="ppyou.2019@mitb.smu.edu.sg" userId="7952a2c6-9d20-4c64-999f-da14dc9a1f42" providerId="ADAL" clId="{2E886978-C440-4218-8A60-3640A3B4294E}" dt="2021-04-16T18:47:59.402" v="37" actId="1076"/>
          <ac:cxnSpMkLst>
            <pc:docMk/>
            <pc:sldMk cId="1479596105" sldId="334"/>
            <ac:cxnSpMk id="73" creationId="{D0DB1215-3B27-49D0-8DA9-BE96CB625B62}"/>
          </ac:cxnSpMkLst>
        </pc:cxnChg>
      </pc:sldChg>
      <pc:sldChg chg="addSp delSp modSp add mod">
        <pc:chgData name="ppyou.2019@mitb.smu.edu.sg" userId="7952a2c6-9d20-4c64-999f-da14dc9a1f42" providerId="ADAL" clId="{2E886978-C440-4218-8A60-3640A3B4294E}" dt="2021-04-17T05:05:06.720" v="365" actId="20577"/>
        <pc:sldMkLst>
          <pc:docMk/>
          <pc:sldMk cId="1188017151" sldId="348"/>
        </pc:sldMkLst>
        <pc:spChg chg="mod">
          <ac:chgData name="ppyou.2019@mitb.smu.edu.sg" userId="7952a2c6-9d20-4c64-999f-da14dc9a1f42" providerId="ADAL" clId="{2E886978-C440-4218-8A60-3640A3B4294E}" dt="2021-04-17T04:04:48.569" v="335" actId="313"/>
          <ac:spMkLst>
            <pc:docMk/>
            <pc:sldMk cId="1188017151" sldId="348"/>
            <ac:spMk id="34" creationId="{6D7B2BFC-A39A-4F0A-9E9F-C976CC1B9DDC}"/>
          </ac:spMkLst>
        </pc:spChg>
        <pc:spChg chg="mod">
          <ac:chgData name="ppyou.2019@mitb.smu.edu.sg" userId="7952a2c6-9d20-4c64-999f-da14dc9a1f42" providerId="ADAL" clId="{2E886978-C440-4218-8A60-3640A3B4294E}" dt="2021-04-16T18:49:52.817" v="76" actId="14100"/>
          <ac:spMkLst>
            <pc:docMk/>
            <pc:sldMk cId="1188017151" sldId="348"/>
            <ac:spMk id="78" creationId="{00000000-0000-0000-0000-000000000000}"/>
          </ac:spMkLst>
        </pc:spChg>
        <pc:spChg chg="mod">
          <ac:chgData name="ppyou.2019@mitb.smu.edu.sg" userId="7952a2c6-9d20-4c64-999f-da14dc9a1f42" providerId="ADAL" clId="{2E886978-C440-4218-8A60-3640A3B4294E}" dt="2021-04-17T05:05:06.720" v="365" actId="20577"/>
          <ac:spMkLst>
            <pc:docMk/>
            <pc:sldMk cId="1188017151" sldId="348"/>
            <ac:spMk id="107" creationId="{00000000-0000-0000-0000-000000000000}"/>
          </ac:spMkLst>
        </pc:spChg>
        <pc:spChg chg="mod">
          <ac:chgData name="ppyou.2019@mitb.smu.edu.sg" userId="7952a2c6-9d20-4c64-999f-da14dc9a1f42" providerId="ADAL" clId="{2E886978-C440-4218-8A60-3640A3B4294E}" dt="2021-04-17T04:05:56.920" v="351" actId="20577"/>
          <ac:spMkLst>
            <pc:docMk/>
            <pc:sldMk cId="1188017151" sldId="348"/>
            <ac:spMk id="108" creationId="{00000000-0000-0000-0000-000000000000}"/>
          </ac:spMkLst>
        </pc:spChg>
        <pc:grpChg chg="mod">
          <ac:chgData name="ppyou.2019@mitb.smu.edu.sg" userId="7952a2c6-9d20-4c64-999f-da14dc9a1f42" providerId="ADAL" clId="{2E886978-C440-4218-8A60-3640A3B4294E}" dt="2021-04-16T18:49:49.563" v="75" actId="14100"/>
          <ac:grpSpMkLst>
            <pc:docMk/>
            <pc:sldMk cId="1188017151" sldId="348"/>
            <ac:grpSpMk id="2" creationId="{00000000-0000-0000-0000-000000000000}"/>
          </ac:grpSpMkLst>
        </pc:grpChg>
        <pc:grpChg chg="mod">
          <ac:chgData name="ppyou.2019@mitb.smu.edu.sg" userId="7952a2c6-9d20-4c64-999f-da14dc9a1f42" providerId="ADAL" clId="{2E886978-C440-4218-8A60-3640A3B4294E}" dt="2021-04-16T18:49:59.435" v="77" actId="1076"/>
          <ac:grpSpMkLst>
            <pc:docMk/>
            <pc:sldMk cId="1188017151" sldId="348"/>
            <ac:grpSpMk id="5" creationId="{00000000-0000-0000-0000-000000000000}"/>
          </ac:grpSpMkLst>
        </pc:grpChg>
        <pc:picChg chg="add mod">
          <ac:chgData name="ppyou.2019@mitb.smu.edu.sg" userId="7952a2c6-9d20-4c64-999f-da14dc9a1f42" providerId="ADAL" clId="{2E886978-C440-4218-8A60-3640A3B4294E}" dt="2021-04-17T03:47:31.447" v="216" actId="1076"/>
          <ac:picMkLst>
            <pc:docMk/>
            <pc:sldMk cId="1188017151" sldId="348"/>
            <ac:picMk id="4" creationId="{BFEC0854-D903-4C17-9190-D05ACB21810A}"/>
          </ac:picMkLst>
        </pc:picChg>
        <pc:picChg chg="del mod">
          <ac:chgData name="ppyou.2019@mitb.smu.edu.sg" userId="7952a2c6-9d20-4c64-999f-da14dc9a1f42" providerId="ADAL" clId="{2E886978-C440-4218-8A60-3640A3B4294E}" dt="2021-04-17T03:43:21.588" v="207" actId="478"/>
          <ac:picMkLst>
            <pc:docMk/>
            <pc:sldMk cId="1188017151" sldId="348"/>
            <ac:picMk id="28" creationId="{9EB93AC2-FAA0-4FE5-82DB-EBE0DAA2636F}"/>
          </ac:picMkLst>
        </pc:picChg>
      </pc:sldChg>
      <pc:sldChg chg="del">
        <pc:chgData name="ppyou.2019@mitb.smu.edu.sg" userId="7952a2c6-9d20-4c64-999f-da14dc9a1f42" providerId="ADAL" clId="{2E886978-C440-4218-8A60-3640A3B4294E}" dt="2021-04-16T18:42:52.044" v="1" actId="47"/>
        <pc:sldMkLst>
          <pc:docMk/>
          <pc:sldMk cId="4150818850" sldId="353"/>
        </pc:sldMkLst>
      </pc:sldChg>
      <pc:sldChg chg="del">
        <pc:chgData name="ppyou.2019@mitb.smu.edu.sg" userId="7952a2c6-9d20-4c64-999f-da14dc9a1f42" providerId="ADAL" clId="{2E886978-C440-4218-8A60-3640A3B4294E}" dt="2021-04-16T18:43:11.921" v="4" actId="47"/>
        <pc:sldMkLst>
          <pc:docMk/>
          <pc:sldMk cId="2782833260" sldId="354"/>
        </pc:sldMkLst>
      </pc:sldChg>
      <pc:sldChg chg="delSp modSp del mod">
        <pc:chgData name="ppyou.2019@mitb.smu.edu.sg" userId="7952a2c6-9d20-4c64-999f-da14dc9a1f42" providerId="ADAL" clId="{2E886978-C440-4218-8A60-3640A3B4294E}" dt="2021-04-16T18:49:10.338" v="54" actId="47"/>
        <pc:sldMkLst>
          <pc:docMk/>
          <pc:sldMk cId="1234789682" sldId="356"/>
        </pc:sldMkLst>
        <pc:picChg chg="del mod">
          <ac:chgData name="ppyou.2019@mitb.smu.edu.sg" userId="7952a2c6-9d20-4c64-999f-da14dc9a1f42" providerId="ADAL" clId="{2E886978-C440-4218-8A60-3640A3B4294E}" dt="2021-04-16T18:49:07.788" v="53" actId="478"/>
          <ac:picMkLst>
            <pc:docMk/>
            <pc:sldMk cId="1234789682" sldId="356"/>
            <ac:picMk id="3" creationId="{A3560AA1-F064-4B66-8842-243B247EFCD5}"/>
          </ac:picMkLst>
        </pc:picChg>
      </pc:sldChg>
      <pc:sldChg chg="modSp">
        <pc:chgData name="ppyou.2019@mitb.smu.edu.sg" userId="7952a2c6-9d20-4c64-999f-da14dc9a1f42" providerId="ADAL" clId="{2E886978-C440-4218-8A60-3640A3B4294E}" dt="2021-04-16T18:44:00.040" v="11" actId="1076"/>
        <pc:sldMkLst>
          <pc:docMk/>
          <pc:sldMk cId="2847727912" sldId="358"/>
        </pc:sldMkLst>
        <pc:picChg chg="mod">
          <ac:chgData name="ppyou.2019@mitb.smu.edu.sg" userId="7952a2c6-9d20-4c64-999f-da14dc9a1f42" providerId="ADAL" clId="{2E886978-C440-4218-8A60-3640A3B4294E}" dt="2021-04-16T18:44:00.040" v="11" actId="1076"/>
          <ac:picMkLst>
            <pc:docMk/>
            <pc:sldMk cId="2847727912" sldId="358"/>
            <ac:picMk id="2052" creationId="{C155F84E-E4AB-4F4E-995E-293ACE2E233D}"/>
          </ac:picMkLst>
        </pc:picChg>
      </pc:sldChg>
      <pc:sldChg chg="modSp add mod">
        <pc:chgData name="ppyou.2019@mitb.smu.edu.sg" userId="7952a2c6-9d20-4c64-999f-da14dc9a1f42" providerId="ADAL" clId="{2E886978-C440-4218-8A60-3640A3B4294E}" dt="2021-04-17T04:02:01.400" v="226" actId="20577"/>
        <pc:sldMkLst>
          <pc:docMk/>
          <pc:sldMk cId="573622905" sldId="359"/>
        </pc:sldMkLst>
        <pc:spChg chg="mod">
          <ac:chgData name="ppyou.2019@mitb.smu.edu.sg" userId="7952a2c6-9d20-4c64-999f-da14dc9a1f42" providerId="ADAL" clId="{2E886978-C440-4218-8A60-3640A3B4294E}" dt="2021-04-17T03:32:32.182" v="171" actId="20577"/>
          <ac:spMkLst>
            <pc:docMk/>
            <pc:sldMk cId="573622905" sldId="359"/>
            <ac:spMk id="7" creationId="{267FD178-F94B-4FF5-A4C6-79CADAB3B505}"/>
          </ac:spMkLst>
        </pc:spChg>
        <pc:spChg chg="mod">
          <ac:chgData name="ppyou.2019@mitb.smu.edu.sg" userId="7952a2c6-9d20-4c64-999f-da14dc9a1f42" providerId="ADAL" clId="{2E886978-C440-4218-8A60-3640A3B4294E}" dt="2021-04-17T04:02:01.400" v="226" actId="20577"/>
          <ac:spMkLst>
            <pc:docMk/>
            <pc:sldMk cId="573622905" sldId="359"/>
            <ac:spMk id="107" creationId="{00000000-0000-0000-0000-000000000000}"/>
          </ac:spMkLst>
        </pc:spChg>
        <pc:graphicFrameChg chg="mod">
          <ac:chgData name="ppyou.2019@mitb.smu.edu.sg" userId="7952a2c6-9d20-4c64-999f-da14dc9a1f42" providerId="ADAL" clId="{2E886978-C440-4218-8A60-3640A3B4294E}" dt="2021-04-16T18:48:33.752" v="42" actId="1076"/>
          <ac:graphicFrameMkLst>
            <pc:docMk/>
            <pc:sldMk cId="573622905" sldId="359"/>
            <ac:graphicFrameMk id="80" creationId="{593C5809-DBD8-410A-BBD6-29F0D73F59BD}"/>
          </ac:graphicFrameMkLst>
        </pc:graphicFrameChg>
      </pc:sldChg>
      <pc:sldChg chg="add del">
        <pc:chgData name="ppyou.2019@mitb.smu.edu.sg" userId="7952a2c6-9d20-4c64-999f-da14dc9a1f42" providerId="ADAL" clId="{2E886978-C440-4218-8A60-3640A3B4294E}" dt="2021-04-16T18:43:21.676" v="5" actId="47"/>
        <pc:sldMkLst>
          <pc:docMk/>
          <pc:sldMk cId="963444547" sldId="360"/>
        </pc:sldMkLst>
      </pc:sldChg>
    </pc:docChg>
  </pc:docChgLst>
  <pc:docChgLst>
    <pc:chgData name="YOU Pingping" userId="S::ppyou.2019@mitb.smu.edu.sg::7952a2c6-9d20-4c64-999f-da14dc9a1f42" providerId="AD" clId="Web-{C4FCA028-DA10-4234-AAB3-39807671E802}"/>
    <pc:docChg chg="addSld delSld modSld">
      <pc:chgData name="YOU Pingping" userId="S::ppyou.2019@mitb.smu.edu.sg::7952a2c6-9d20-4c64-999f-da14dc9a1f42" providerId="AD" clId="Web-{C4FCA028-DA10-4234-AAB3-39807671E802}" dt="2021-04-16T13:27:10.806" v="117"/>
      <pc:docMkLst>
        <pc:docMk/>
      </pc:docMkLst>
      <pc:sldChg chg="addSp delSp modSp addAnim delAnim">
        <pc:chgData name="YOU Pingping" userId="S::ppyou.2019@mitb.smu.edu.sg::7952a2c6-9d20-4c64-999f-da14dc9a1f42" providerId="AD" clId="Web-{C4FCA028-DA10-4234-AAB3-39807671E802}" dt="2021-04-16T13:27:10.806" v="117"/>
        <pc:sldMkLst>
          <pc:docMk/>
          <pc:sldMk cId="1048057837" sldId="263"/>
        </pc:sldMkLst>
        <pc:spChg chg="add del">
          <ac:chgData name="YOU Pingping" userId="S::ppyou.2019@mitb.smu.edu.sg::7952a2c6-9d20-4c64-999f-da14dc9a1f42" providerId="AD" clId="Web-{C4FCA028-DA10-4234-AAB3-39807671E802}" dt="2021-04-16T13:27:10.806" v="117"/>
          <ac:spMkLst>
            <pc:docMk/>
            <pc:sldMk cId="1048057837" sldId="263"/>
            <ac:spMk id="5" creationId="{00000000-0000-0000-0000-000000000000}"/>
          </ac:spMkLst>
        </pc:spChg>
        <pc:spChg chg="mod">
          <ac:chgData name="YOU Pingping" userId="S::ppyou.2019@mitb.smu.edu.sg::7952a2c6-9d20-4c64-999f-da14dc9a1f42" providerId="AD" clId="Web-{C4FCA028-DA10-4234-AAB3-39807671E802}" dt="2021-04-16T13:22:43.144" v="61" actId="1076"/>
          <ac:spMkLst>
            <pc:docMk/>
            <pc:sldMk cId="1048057837" sldId="263"/>
            <ac:spMk id="78" creationId="{00000000-0000-0000-0000-000000000000}"/>
          </ac:spMkLst>
        </pc:spChg>
        <pc:grpChg chg="mod">
          <ac:chgData name="YOU Pingping" userId="S::ppyou.2019@mitb.smu.edu.sg::7952a2c6-9d20-4c64-999f-da14dc9a1f42" providerId="AD" clId="Web-{C4FCA028-DA10-4234-AAB3-39807671E802}" dt="2021-04-16T13:23:35.786" v="66" actId="14100"/>
          <ac:grpSpMkLst>
            <pc:docMk/>
            <pc:sldMk cId="1048057837" sldId="263"/>
            <ac:grpSpMk id="19" creationId="{00000000-0000-0000-0000-000000000000}"/>
          </ac:grpSpMkLst>
        </pc:grpChg>
      </pc:sldChg>
      <pc:sldChg chg="modSp">
        <pc:chgData name="YOU Pingping" userId="S::ppyou.2019@mitb.smu.edu.sg::7952a2c6-9d20-4c64-999f-da14dc9a1f42" providerId="AD" clId="Web-{C4FCA028-DA10-4234-AAB3-39807671E802}" dt="2021-04-16T13:26:00.757" v="107" actId="1076"/>
        <pc:sldMkLst>
          <pc:docMk/>
          <pc:sldMk cId="2538092723" sldId="264"/>
        </pc:sldMkLst>
        <pc:spChg chg="mod">
          <ac:chgData name="YOU Pingping" userId="S::ppyou.2019@mitb.smu.edu.sg::7952a2c6-9d20-4c64-999f-da14dc9a1f42" providerId="AD" clId="Web-{C4FCA028-DA10-4234-AAB3-39807671E802}" dt="2021-04-16T13:26:00.757" v="107" actId="1076"/>
          <ac:spMkLst>
            <pc:docMk/>
            <pc:sldMk cId="2538092723" sldId="264"/>
            <ac:spMk id="8" creationId="{BA8EA202-F87D-45AF-91DB-F2B3A7B8F57B}"/>
          </ac:spMkLst>
        </pc:spChg>
        <pc:spChg chg="mod">
          <ac:chgData name="YOU Pingping" userId="S::ppyou.2019@mitb.smu.edu.sg::7952a2c6-9d20-4c64-999f-da14dc9a1f42" providerId="AD" clId="Web-{C4FCA028-DA10-4234-AAB3-39807671E802}" dt="2021-04-16T13:24:38.521" v="82" actId="20577"/>
          <ac:spMkLst>
            <pc:docMk/>
            <pc:sldMk cId="2538092723" sldId="264"/>
            <ac:spMk id="9" creationId="{00000000-0000-0000-0000-000000000000}"/>
          </ac:spMkLst>
        </pc:spChg>
        <pc:grpChg chg="mod">
          <ac:chgData name="YOU Pingping" userId="S::ppyou.2019@mitb.smu.edu.sg::7952a2c6-9d20-4c64-999f-da14dc9a1f42" providerId="AD" clId="Web-{C4FCA028-DA10-4234-AAB3-39807671E802}" dt="2021-04-16T13:24:10.005" v="73" actId="1076"/>
          <ac:grpSpMkLst>
            <pc:docMk/>
            <pc:sldMk cId="2538092723" sldId="264"/>
            <ac:grpSpMk id="2" creationId="{66D2834B-BBC6-43B9-93FF-4A049F1C6062}"/>
          </ac:grpSpMkLst>
        </pc:grpChg>
      </pc:sldChg>
      <pc:sldChg chg="modSp">
        <pc:chgData name="YOU Pingping" userId="S::ppyou.2019@mitb.smu.edu.sg::7952a2c6-9d20-4c64-999f-da14dc9a1f42" providerId="AD" clId="Web-{C4FCA028-DA10-4234-AAB3-39807671E802}" dt="2021-04-16T13:23:37.395" v="67" actId="1076"/>
        <pc:sldMkLst>
          <pc:docMk/>
          <pc:sldMk cId="3692496290" sldId="323"/>
        </pc:sldMkLst>
        <pc:spChg chg="mod">
          <ac:chgData name="YOU Pingping" userId="S::ppyou.2019@mitb.smu.edu.sg::7952a2c6-9d20-4c64-999f-da14dc9a1f42" providerId="AD" clId="Web-{C4FCA028-DA10-4234-AAB3-39807671E802}" dt="2021-04-16T13:23:37.395" v="67" actId="1076"/>
          <ac:spMkLst>
            <pc:docMk/>
            <pc:sldMk cId="3692496290" sldId="323"/>
            <ac:spMk id="2" creationId="{00000000-0000-0000-0000-000000000000}"/>
          </ac:spMkLst>
        </pc:spChg>
      </pc:sldChg>
      <pc:sldChg chg="modSp">
        <pc:chgData name="YOU Pingping" userId="S::ppyou.2019@mitb.smu.edu.sg::7952a2c6-9d20-4c64-999f-da14dc9a1f42" providerId="AD" clId="Web-{C4FCA028-DA10-4234-AAB3-39807671E802}" dt="2021-04-16T13:25:52.460" v="106" actId="20577"/>
        <pc:sldMkLst>
          <pc:docMk/>
          <pc:sldMk cId="2579348377" sldId="325"/>
        </pc:sldMkLst>
        <pc:spChg chg="mod">
          <ac:chgData name="YOU Pingping" userId="S::ppyou.2019@mitb.smu.edu.sg::7952a2c6-9d20-4c64-999f-da14dc9a1f42" providerId="AD" clId="Web-{C4FCA028-DA10-4234-AAB3-39807671E802}" dt="2021-04-16T13:25:52.460" v="106" actId="20577"/>
          <ac:spMkLst>
            <pc:docMk/>
            <pc:sldMk cId="2579348377" sldId="325"/>
            <ac:spMk id="8" creationId="{BA8EA202-F87D-45AF-91DB-F2B3A7B8F57B}"/>
          </ac:spMkLst>
        </pc:spChg>
      </pc:sldChg>
      <pc:sldChg chg="delSp modSp delAnim">
        <pc:chgData name="YOU Pingping" userId="S::ppyou.2019@mitb.smu.edu.sg::7952a2c6-9d20-4c64-999f-da14dc9a1f42" providerId="AD" clId="Web-{C4FCA028-DA10-4234-AAB3-39807671E802}" dt="2021-04-16T13:26:11.867" v="109"/>
        <pc:sldMkLst>
          <pc:docMk/>
          <pc:sldMk cId="3137103236" sldId="326"/>
        </pc:sldMkLst>
        <pc:spChg chg="del mod">
          <ac:chgData name="YOU Pingping" userId="S::ppyou.2019@mitb.smu.edu.sg::7952a2c6-9d20-4c64-999f-da14dc9a1f42" providerId="AD" clId="Web-{C4FCA028-DA10-4234-AAB3-39807671E802}" dt="2021-04-16T13:26:11.867" v="109"/>
          <ac:spMkLst>
            <pc:docMk/>
            <pc:sldMk cId="3137103236" sldId="326"/>
            <ac:spMk id="8" creationId="{BA8EA202-F87D-45AF-91DB-F2B3A7B8F57B}"/>
          </ac:spMkLst>
        </pc:spChg>
      </pc:sldChg>
      <pc:sldChg chg="modSp">
        <pc:chgData name="YOU Pingping" userId="S::ppyou.2019@mitb.smu.edu.sg::7952a2c6-9d20-4c64-999f-da14dc9a1f42" providerId="AD" clId="Web-{C4FCA028-DA10-4234-AAB3-39807671E802}" dt="2021-04-16T13:27:09.243" v="116" actId="1076"/>
        <pc:sldMkLst>
          <pc:docMk/>
          <pc:sldMk cId="2247661704" sldId="330"/>
        </pc:sldMkLst>
        <pc:spChg chg="mod">
          <ac:chgData name="YOU Pingping" userId="S::ppyou.2019@mitb.smu.edu.sg::7952a2c6-9d20-4c64-999f-da14dc9a1f42" providerId="AD" clId="Web-{C4FCA028-DA10-4234-AAB3-39807671E802}" dt="2021-04-16T13:27:09.243" v="116" actId="1076"/>
          <ac:spMkLst>
            <pc:docMk/>
            <pc:sldMk cId="2247661704" sldId="330"/>
            <ac:spMk id="5" creationId="{5AED4760-56CF-4E41-B382-4EFA4C17487E}"/>
          </ac:spMkLst>
        </pc:spChg>
      </pc:sldChg>
      <pc:sldChg chg="addSp delSp addAnim delAnim">
        <pc:chgData name="YOU Pingping" userId="S::ppyou.2019@mitb.smu.edu.sg::7952a2c6-9d20-4c64-999f-da14dc9a1f42" providerId="AD" clId="Web-{C4FCA028-DA10-4234-AAB3-39807671E802}" dt="2021-04-16T13:21:25.439" v="56"/>
        <pc:sldMkLst>
          <pc:docMk/>
          <pc:sldMk cId="1479596105" sldId="334"/>
        </pc:sldMkLst>
        <pc:spChg chg="add del">
          <ac:chgData name="YOU Pingping" userId="S::ppyou.2019@mitb.smu.edu.sg::7952a2c6-9d20-4c64-999f-da14dc9a1f42" providerId="AD" clId="Web-{C4FCA028-DA10-4234-AAB3-39807671E802}" dt="2021-04-16T13:21:22.939" v="34"/>
          <ac:spMkLst>
            <pc:docMk/>
            <pc:sldMk cId="1479596105" sldId="334"/>
            <ac:spMk id="17" creationId="{39A73839-0673-49DC-B01E-153AB5DB6635}"/>
          </ac:spMkLst>
        </pc:spChg>
        <pc:spChg chg="add del">
          <ac:chgData name="YOU Pingping" userId="S::ppyou.2019@mitb.smu.edu.sg::7952a2c6-9d20-4c64-999f-da14dc9a1f42" providerId="AD" clId="Web-{C4FCA028-DA10-4234-AAB3-39807671E802}" dt="2021-04-16T13:21:22.939" v="33"/>
          <ac:spMkLst>
            <pc:docMk/>
            <pc:sldMk cId="1479596105" sldId="334"/>
            <ac:spMk id="19" creationId="{D12ECE9A-49CD-4666-9DA8-2473BEE710B3}"/>
          </ac:spMkLst>
        </pc:spChg>
        <pc:spChg chg="add del">
          <ac:chgData name="YOU Pingping" userId="S::ppyou.2019@mitb.smu.edu.sg::7952a2c6-9d20-4c64-999f-da14dc9a1f42" providerId="AD" clId="Web-{C4FCA028-DA10-4234-AAB3-39807671E802}" dt="2021-04-16T13:21:22.939" v="32"/>
          <ac:spMkLst>
            <pc:docMk/>
            <pc:sldMk cId="1479596105" sldId="334"/>
            <ac:spMk id="21" creationId="{0DC76343-862F-4A1E-9167-D4A3BDC92578}"/>
          </ac:spMkLst>
        </pc:spChg>
        <pc:spChg chg="add del">
          <ac:chgData name="YOU Pingping" userId="S::ppyou.2019@mitb.smu.edu.sg::7952a2c6-9d20-4c64-999f-da14dc9a1f42" providerId="AD" clId="Web-{C4FCA028-DA10-4234-AAB3-39807671E802}" dt="2021-04-16T13:21:22.939" v="31"/>
          <ac:spMkLst>
            <pc:docMk/>
            <pc:sldMk cId="1479596105" sldId="334"/>
            <ac:spMk id="23" creationId="{EB2CB7F5-4B5A-4407-941B-55637F1CFFA2}"/>
          </ac:spMkLst>
        </pc:spChg>
        <pc:spChg chg="add">
          <ac:chgData name="YOU Pingping" userId="S::ppyou.2019@mitb.smu.edu.sg::7952a2c6-9d20-4c64-999f-da14dc9a1f42" providerId="AD" clId="Web-{C4FCA028-DA10-4234-AAB3-39807671E802}" dt="2021-04-16T13:21:01.001" v="23"/>
          <ac:spMkLst>
            <pc:docMk/>
            <pc:sldMk cId="1479596105" sldId="334"/>
            <ac:spMk id="69" creationId="{5FF9E4BB-36E7-45F6-8EFF-ECCCDDE283FA}"/>
          </ac:spMkLst>
        </pc:spChg>
        <pc:spChg chg="add">
          <ac:chgData name="YOU Pingping" userId="S::ppyou.2019@mitb.smu.edu.sg::7952a2c6-9d20-4c64-999f-da14dc9a1f42" providerId="AD" clId="Web-{C4FCA028-DA10-4234-AAB3-39807671E802}" dt="2021-04-16T13:21:25.189" v="45"/>
          <ac:spMkLst>
            <pc:docMk/>
            <pc:sldMk cId="1479596105" sldId="334"/>
            <ac:spMk id="81" creationId="{0A875B93-1182-44E4-BA1C-E587B25B0155}"/>
          </ac:spMkLst>
        </pc:spChg>
        <pc:spChg chg="add">
          <ac:chgData name="YOU Pingping" userId="S::ppyou.2019@mitb.smu.edu.sg::7952a2c6-9d20-4c64-999f-da14dc9a1f42" providerId="AD" clId="Web-{C4FCA028-DA10-4234-AAB3-39807671E802}" dt="2021-04-16T13:21:25.205" v="46"/>
          <ac:spMkLst>
            <pc:docMk/>
            <pc:sldMk cId="1479596105" sldId="334"/>
            <ac:spMk id="83" creationId="{D37832B8-54F4-4696-A841-C4DF5F39394B}"/>
          </ac:spMkLst>
        </pc:spChg>
        <pc:spChg chg="add">
          <ac:chgData name="YOU Pingping" userId="S::ppyou.2019@mitb.smu.edu.sg::7952a2c6-9d20-4c64-999f-da14dc9a1f42" providerId="AD" clId="Web-{C4FCA028-DA10-4234-AAB3-39807671E802}" dt="2021-04-16T13:21:25.220" v="47"/>
          <ac:spMkLst>
            <pc:docMk/>
            <pc:sldMk cId="1479596105" sldId="334"/>
            <ac:spMk id="85" creationId="{952EC578-7C6B-48A7-B532-7543772648BB}"/>
          </ac:spMkLst>
        </pc:spChg>
        <pc:spChg chg="add">
          <ac:chgData name="YOU Pingping" userId="S::ppyou.2019@mitb.smu.edu.sg::7952a2c6-9d20-4c64-999f-da14dc9a1f42" providerId="AD" clId="Web-{C4FCA028-DA10-4234-AAB3-39807671E802}" dt="2021-04-16T13:21:25.220" v="48"/>
          <ac:spMkLst>
            <pc:docMk/>
            <pc:sldMk cId="1479596105" sldId="334"/>
            <ac:spMk id="87" creationId="{71DDB9D3-A931-45A1-8F0E-8DD608301E49}"/>
          </ac:spMkLst>
        </pc:spChg>
        <pc:grpChg chg="add del">
          <ac:chgData name="YOU Pingping" userId="S::ppyou.2019@mitb.smu.edu.sg::7952a2c6-9d20-4c64-999f-da14dc9a1f42" providerId="AD" clId="Web-{C4FCA028-DA10-4234-AAB3-39807671E802}" dt="2021-04-16T13:21:22.939" v="30"/>
          <ac:grpSpMkLst>
            <pc:docMk/>
            <pc:sldMk cId="1479596105" sldId="334"/>
            <ac:grpSpMk id="28" creationId="{940F0057-D287-4E1F-8775-A72309285EE4}"/>
          </ac:grpSpMkLst>
        </pc:grpChg>
        <pc:grpChg chg="add del">
          <ac:chgData name="YOU Pingping" userId="S::ppyou.2019@mitb.smu.edu.sg::7952a2c6-9d20-4c64-999f-da14dc9a1f42" providerId="AD" clId="Web-{C4FCA028-DA10-4234-AAB3-39807671E802}" dt="2021-04-16T13:21:22.939" v="29"/>
          <ac:grpSpMkLst>
            <pc:docMk/>
            <pc:sldMk cId="1479596105" sldId="334"/>
            <ac:grpSpMk id="33" creationId="{38C0919E-54E3-481D-9FB6-1719C3033B80}"/>
          </ac:grpSpMkLst>
        </pc:grpChg>
        <pc:grpChg chg="add del">
          <ac:chgData name="YOU Pingping" userId="S::ppyou.2019@mitb.smu.edu.sg::7952a2c6-9d20-4c64-999f-da14dc9a1f42" providerId="AD" clId="Web-{C4FCA028-DA10-4234-AAB3-39807671E802}" dt="2021-04-16T13:21:22.939" v="28"/>
          <ac:grpSpMkLst>
            <pc:docMk/>
            <pc:sldMk cId="1479596105" sldId="334"/>
            <ac:grpSpMk id="38" creationId="{C1512A93-F21E-41E7-8F74-91DA5B8C3CD7}"/>
          </ac:grpSpMkLst>
        </pc:grpChg>
        <pc:grpChg chg="add del">
          <ac:chgData name="YOU Pingping" userId="S::ppyou.2019@mitb.smu.edu.sg::7952a2c6-9d20-4c64-999f-da14dc9a1f42" providerId="AD" clId="Web-{C4FCA028-DA10-4234-AAB3-39807671E802}" dt="2021-04-16T13:21:22.923" v="27"/>
          <ac:grpSpMkLst>
            <pc:docMk/>
            <pc:sldMk cId="1479596105" sldId="334"/>
            <ac:grpSpMk id="45" creationId="{A06F75DE-C6B6-48B7-A926-B5BF8FCA0047}"/>
          </ac:grpSpMkLst>
        </pc:grpChg>
        <pc:grpChg chg="add del">
          <ac:chgData name="YOU Pingping" userId="S::ppyou.2019@mitb.smu.edu.sg::7952a2c6-9d20-4c64-999f-da14dc9a1f42" providerId="AD" clId="Web-{C4FCA028-DA10-4234-AAB3-39807671E802}" dt="2021-04-16T13:21:22.923" v="26"/>
          <ac:grpSpMkLst>
            <pc:docMk/>
            <pc:sldMk cId="1479596105" sldId="334"/>
            <ac:grpSpMk id="51" creationId="{30D09B3E-B285-4CE7-931D-A7C25FD0EEEB}"/>
          </ac:grpSpMkLst>
        </pc:grpChg>
        <pc:grpChg chg="add del">
          <ac:chgData name="YOU Pingping" userId="S::ppyou.2019@mitb.smu.edu.sg::7952a2c6-9d20-4c64-999f-da14dc9a1f42" providerId="AD" clId="Web-{C4FCA028-DA10-4234-AAB3-39807671E802}" dt="2021-04-16T13:21:22.923" v="25"/>
          <ac:grpSpMkLst>
            <pc:docMk/>
            <pc:sldMk cId="1479596105" sldId="334"/>
            <ac:grpSpMk id="58" creationId="{F35E9D13-94AC-4B10-B059-F8ECA71A68E1}"/>
          </ac:grpSpMkLst>
        </pc:grpChg>
        <pc:grpChg chg="add del">
          <ac:chgData name="YOU Pingping" userId="S::ppyou.2019@mitb.smu.edu.sg::7952a2c6-9d20-4c64-999f-da14dc9a1f42" providerId="AD" clId="Web-{C4FCA028-DA10-4234-AAB3-39807671E802}" dt="2021-04-16T13:21:22.923" v="24"/>
          <ac:grpSpMkLst>
            <pc:docMk/>
            <pc:sldMk cId="1479596105" sldId="334"/>
            <ac:grpSpMk id="67" creationId="{785A4D41-845F-44F2-AF76-6E5120A6E9CF}"/>
          </ac:grpSpMkLst>
        </pc:grpChg>
        <pc:grpChg chg="add">
          <ac:chgData name="YOU Pingping" userId="S::ppyou.2019@mitb.smu.edu.sg::7952a2c6-9d20-4c64-999f-da14dc9a1f42" providerId="AD" clId="Web-{C4FCA028-DA10-4234-AAB3-39807671E802}" dt="2021-04-16T13:21:25.252" v="49"/>
          <ac:grpSpMkLst>
            <pc:docMk/>
            <pc:sldMk cId="1479596105" sldId="334"/>
            <ac:grpSpMk id="92" creationId="{C41F95B7-761A-41DA-BF77-9CB8F5A2EE15}"/>
          </ac:grpSpMkLst>
        </pc:grpChg>
        <pc:grpChg chg="add">
          <ac:chgData name="YOU Pingping" userId="S::ppyou.2019@mitb.smu.edu.sg::7952a2c6-9d20-4c64-999f-da14dc9a1f42" providerId="AD" clId="Web-{C4FCA028-DA10-4234-AAB3-39807671E802}" dt="2021-04-16T13:21:25.267" v="50"/>
          <ac:grpSpMkLst>
            <pc:docMk/>
            <pc:sldMk cId="1479596105" sldId="334"/>
            <ac:grpSpMk id="97" creationId="{F95FB0E7-691D-43FB-A14E-EDEB7047CA5E}"/>
          </ac:grpSpMkLst>
        </pc:grpChg>
        <pc:grpChg chg="add">
          <ac:chgData name="YOU Pingping" userId="S::ppyou.2019@mitb.smu.edu.sg::7952a2c6-9d20-4c64-999f-da14dc9a1f42" providerId="AD" clId="Web-{C4FCA028-DA10-4234-AAB3-39807671E802}" dt="2021-04-16T13:21:25.298" v="51"/>
          <ac:grpSpMkLst>
            <pc:docMk/>
            <pc:sldMk cId="1479596105" sldId="334"/>
            <ac:grpSpMk id="102" creationId="{57CB0B1C-0F51-48D7-9BA8-647669F27C8A}"/>
          </ac:grpSpMkLst>
        </pc:grpChg>
        <pc:grpChg chg="add">
          <ac:chgData name="YOU Pingping" userId="S::ppyou.2019@mitb.smu.edu.sg::7952a2c6-9d20-4c64-999f-da14dc9a1f42" providerId="AD" clId="Web-{C4FCA028-DA10-4234-AAB3-39807671E802}" dt="2021-04-16T13:21:25.314" v="52"/>
          <ac:grpSpMkLst>
            <pc:docMk/>
            <pc:sldMk cId="1479596105" sldId="334"/>
            <ac:grpSpMk id="107" creationId="{7A828FCC-1FED-40C6-9426-F46BEE81DCBE}"/>
          </ac:grpSpMkLst>
        </pc:grpChg>
        <pc:grpChg chg="add">
          <ac:chgData name="YOU Pingping" userId="S::ppyou.2019@mitb.smu.edu.sg::7952a2c6-9d20-4c64-999f-da14dc9a1f42" providerId="AD" clId="Web-{C4FCA028-DA10-4234-AAB3-39807671E802}" dt="2021-04-16T13:21:25.345" v="53"/>
          <ac:grpSpMkLst>
            <pc:docMk/>
            <pc:sldMk cId="1479596105" sldId="334"/>
            <ac:grpSpMk id="114" creationId="{E9960EA2-30DC-4C08-AA3F-1183971FD8DD}"/>
          </ac:grpSpMkLst>
        </pc:grpChg>
        <pc:grpChg chg="add">
          <ac:chgData name="YOU Pingping" userId="S::ppyou.2019@mitb.smu.edu.sg::7952a2c6-9d20-4c64-999f-da14dc9a1f42" providerId="AD" clId="Web-{C4FCA028-DA10-4234-AAB3-39807671E802}" dt="2021-04-16T13:21:25.377" v="54"/>
          <ac:grpSpMkLst>
            <pc:docMk/>
            <pc:sldMk cId="1479596105" sldId="334"/>
            <ac:grpSpMk id="120" creationId="{34DC65F5-93D4-4D07-AD84-8CFC9AC03A15}"/>
          </ac:grpSpMkLst>
        </pc:grpChg>
        <pc:grpChg chg="add">
          <ac:chgData name="YOU Pingping" userId="S::ppyou.2019@mitb.smu.edu.sg::7952a2c6-9d20-4c64-999f-da14dc9a1f42" providerId="AD" clId="Web-{C4FCA028-DA10-4234-AAB3-39807671E802}" dt="2021-04-16T13:21:25.408" v="55"/>
          <ac:grpSpMkLst>
            <pc:docMk/>
            <pc:sldMk cId="1479596105" sldId="334"/>
            <ac:grpSpMk id="127" creationId="{E9B5937C-51DD-461A-86C4-D9875FAC01F6}"/>
          </ac:grpSpMkLst>
        </pc:grpChg>
        <pc:grpChg chg="add">
          <ac:chgData name="YOU Pingping" userId="S::ppyou.2019@mitb.smu.edu.sg::7952a2c6-9d20-4c64-999f-da14dc9a1f42" providerId="AD" clId="Web-{C4FCA028-DA10-4234-AAB3-39807671E802}" dt="2021-04-16T13:21:25.439" v="56"/>
          <ac:grpSpMkLst>
            <pc:docMk/>
            <pc:sldMk cId="1479596105" sldId="334"/>
            <ac:grpSpMk id="136" creationId="{D02907F7-A298-4A05-B1FB-463E6917A091}"/>
          </ac:grpSpMkLst>
        </pc:grpChg>
        <pc:cxnChg chg="add del">
          <ac:chgData name="YOU Pingping" userId="S::ppyou.2019@mitb.smu.edu.sg::7952a2c6-9d20-4c64-999f-da14dc9a1f42" providerId="AD" clId="Web-{C4FCA028-DA10-4234-AAB3-39807671E802}" dt="2021-04-16T13:21:22.939" v="39"/>
          <ac:cxnSpMkLst>
            <pc:docMk/>
            <pc:sldMk cId="1479596105" sldId="334"/>
            <ac:cxnSpMk id="7" creationId="{C4EAA570-EFA4-4AE5-9EEF-C50E2D41CF87}"/>
          </ac:cxnSpMkLst>
        </pc:cxnChg>
        <pc:cxnChg chg="add del">
          <ac:chgData name="YOU Pingping" userId="S::ppyou.2019@mitb.smu.edu.sg::7952a2c6-9d20-4c64-999f-da14dc9a1f42" providerId="AD" clId="Web-{C4FCA028-DA10-4234-AAB3-39807671E802}" dt="2021-04-16T13:21:22.939" v="38"/>
          <ac:cxnSpMkLst>
            <pc:docMk/>
            <pc:sldMk cId="1479596105" sldId="334"/>
            <ac:cxnSpMk id="9" creationId="{C87EBDDA-57B5-4D21-967B-9CC6F8C2E620}"/>
          </ac:cxnSpMkLst>
        </pc:cxnChg>
        <pc:cxnChg chg="add del">
          <ac:chgData name="YOU Pingping" userId="S::ppyou.2019@mitb.smu.edu.sg::7952a2c6-9d20-4c64-999f-da14dc9a1f42" providerId="AD" clId="Web-{C4FCA028-DA10-4234-AAB3-39807671E802}" dt="2021-04-16T13:21:22.939" v="37"/>
          <ac:cxnSpMkLst>
            <pc:docMk/>
            <pc:sldMk cId="1479596105" sldId="334"/>
            <ac:cxnSpMk id="11" creationId="{9AB99A0E-5BB0-4CC2-8A93-B98DDCDD319F}"/>
          </ac:cxnSpMkLst>
        </pc:cxnChg>
        <pc:cxnChg chg="add del">
          <ac:chgData name="YOU Pingping" userId="S::ppyou.2019@mitb.smu.edu.sg::7952a2c6-9d20-4c64-999f-da14dc9a1f42" providerId="AD" clId="Web-{C4FCA028-DA10-4234-AAB3-39807671E802}" dt="2021-04-16T13:21:22.939" v="36"/>
          <ac:cxnSpMkLst>
            <pc:docMk/>
            <pc:sldMk cId="1479596105" sldId="334"/>
            <ac:cxnSpMk id="13" creationId="{2BCEE0F7-9D57-4D1C-9EE6-772333205338}"/>
          </ac:cxnSpMkLst>
        </pc:cxnChg>
        <pc:cxnChg chg="add del">
          <ac:chgData name="YOU Pingping" userId="S::ppyou.2019@mitb.smu.edu.sg::7952a2c6-9d20-4c64-999f-da14dc9a1f42" providerId="AD" clId="Web-{C4FCA028-DA10-4234-AAB3-39807671E802}" dt="2021-04-16T13:21:22.939" v="35"/>
          <ac:cxnSpMkLst>
            <pc:docMk/>
            <pc:sldMk cId="1479596105" sldId="334"/>
            <ac:cxnSpMk id="15" creationId="{6F4C0689-A45E-438A-B6E4-C64401E9EC1F}"/>
          </ac:cxnSpMkLst>
        </pc:cxnChg>
        <pc:cxnChg chg="add">
          <ac:chgData name="YOU Pingping" userId="S::ppyou.2019@mitb.smu.edu.sg::7952a2c6-9d20-4c64-999f-da14dc9a1f42" providerId="AD" clId="Web-{C4FCA028-DA10-4234-AAB3-39807671E802}" dt="2021-04-16T13:21:25.158" v="40"/>
          <ac:cxnSpMkLst>
            <pc:docMk/>
            <pc:sldMk cId="1479596105" sldId="334"/>
            <ac:cxnSpMk id="71" creationId="{05C2A744-D467-4CCD-A2FF-4E8FB677D74A}"/>
          </ac:cxnSpMkLst>
        </pc:cxnChg>
        <pc:cxnChg chg="add">
          <ac:chgData name="YOU Pingping" userId="S::ppyou.2019@mitb.smu.edu.sg::7952a2c6-9d20-4c64-999f-da14dc9a1f42" providerId="AD" clId="Web-{C4FCA028-DA10-4234-AAB3-39807671E802}" dt="2021-04-16T13:21:25.158" v="41"/>
          <ac:cxnSpMkLst>
            <pc:docMk/>
            <pc:sldMk cId="1479596105" sldId="334"/>
            <ac:cxnSpMk id="73" creationId="{D0DB1215-3B27-49D0-8DA9-BE96CB625B62}"/>
          </ac:cxnSpMkLst>
        </pc:cxnChg>
        <pc:cxnChg chg="add">
          <ac:chgData name="YOU Pingping" userId="S::ppyou.2019@mitb.smu.edu.sg::7952a2c6-9d20-4c64-999f-da14dc9a1f42" providerId="AD" clId="Web-{C4FCA028-DA10-4234-AAB3-39807671E802}" dt="2021-04-16T13:21:25.173" v="42"/>
          <ac:cxnSpMkLst>
            <pc:docMk/>
            <pc:sldMk cId="1479596105" sldId="334"/>
            <ac:cxnSpMk id="75" creationId="{8964CE9B-4382-4489-A910-C01C45A6181A}"/>
          </ac:cxnSpMkLst>
        </pc:cxnChg>
        <pc:cxnChg chg="add">
          <ac:chgData name="YOU Pingping" userId="S::ppyou.2019@mitb.smu.edu.sg::7952a2c6-9d20-4c64-999f-da14dc9a1f42" providerId="AD" clId="Web-{C4FCA028-DA10-4234-AAB3-39807671E802}" dt="2021-04-16T13:21:25.173" v="43"/>
          <ac:cxnSpMkLst>
            <pc:docMk/>
            <pc:sldMk cId="1479596105" sldId="334"/>
            <ac:cxnSpMk id="77" creationId="{8BC91130-8A22-4608-9437-E9491C399B43}"/>
          </ac:cxnSpMkLst>
        </pc:cxnChg>
        <pc:cxnChg chg="add">
          <ac:chgData name="YOU Pingping" userId="S::ppyou.2019@mitb.smu.edu.sg::7952a2c6-9d20-4c64-999f-da14dc9a1f42" providerId="AD" clId="Web-{C4FCA028-DA10-4234-AAB3-39807671E802}" dt="2021-04-16T13:21:25.173" v="44"/>
          <ac:cxnSpMkLst>
            <pc:docMk/>
            <pc:sldMk cId="1479596105" sldId="334"/>
            <ac:cxnSpMk id="79" creationId="{FBD151C4-E88E-4AE2-A398-F3383C3439B8}"/>
          </ac:cxnSpMkLst>
        </pc:cxnChg>
      </pc:sldChg>
      <pc:sldChg chg="delSp modSp delAnim">
        <pc:chgData name="YOU Pingping" userId="S::ppyou.2019@mitb.smu.edu.sg::7952a2c6-9d20-4c64-999f-da14dc9a1f42" providerId="AD" clId="Web-{C4FCA028-DA10-4234-AAB3-39807671E802}" dt="2021-04-16T13:26:28.867" v="113"/>
        <pc:sldMkLst>
          <pc:docMk/>
          <pc:sldMk cId="1670162302" sldId="337"/>
        </pc:sldMkLst>
        <pc:spChg chg="del mod">
          <ac:chgData name="YOU Pingping" userId="S::ppyou.2019@mitb.smu.edu.sg::7952a2c6-9d20-4c64-999f-da14dc9a1f42" providerId="AD" clId="Web-{C4FCA028-DA10-4234-AAB3-39807671E802}" dt="2021-04-16T13:26:28.867" v="113"/>
          <ac:spMkLst>
            <pc:docMk/>
            <pc:sldMk cId="1670162302" sldId="337"/>
            <ac:spMk id="8" creationId="{BA8EA202-F87D-45AF-91DB-F2B3A7B8F57B}"/>
          </ac:spMkLst>
        </pc:spChg>
      </pc:sldChg>
      <pc:sldChg chg="delSp modSp delAnim">
        <pc:chgData name="YOU Pingping" userId="S::ppyou.2019@mitb.smu.edu.sg::7952a2c6-9d20-4c64-999f-da14dc9a1f42" providerId="AD" clId="Web-{C4FCA028-DA10-4234-AAB3-39807671E802}" dt="2021-04-16T13:26:24.320" v="111"/>
        <pc:sldMkLst>
          <pc:docMk/>
          <pc:sldMk cId="1375439886" sldId="338"/>
        </pc:sldMkLst>
        <pc:spChg chg="del mod">
          <ac:chgData name="YOU Pingping" userId="S::ppyou.2019@mitb.smu.edu.sg::7952a2c6-9d20-4c64-999f-da14dc9a1f42" providerId="AD" clId="Web-{C4FCA028-DA10-4234-AAB3-39807671E802}" dt="2021-04-16T13:26:24.320" v="111"/>
          <ac:spMkLst>
            <pc:docMk/>
            <pc:sldMk cId="1375439886" sldId="338"/>
            <ac:spMk id="8" creationId="{BA8EA202-F87D-45AF-91DB-F2B3A7B8F57B}"/>
          </ac:spMkLst>
        </pc:spChg>
      </pc:sldChg>
      <pc:sldChg chg="add del replId">
        <pc:chgData name="YOU Pingping" userId="S::ppyou.2019@mitb.smu.edu.sg::7952a2c6-9d20-4c64-999f-da14dc9a1f42" providerId="AD" clId="Web-{C4FCA028-DA10-4234-AAB3-39807671E802}" dt="2021-04-16T13:21:43.627" v="57"/>
        <pc:sldMkLst>
          <pc:docMk/>
          <pc:sldMk cId="3880881230" sldId="340"/>
        </pc:sldMkLst>
      </pc:sldChg>
    </pc:docChg>
  </pc:docChgLst>
  <pc:docChgLst>
    <pc:chgData name="YOU Pingping" userId="S::ppyou.2019@mitb.smu.edu.sg::7952a2c6-9d20-4c64-999f-da14dc9a1f42" providerId="AD" clId="Web-{62E2BE9F-2098-0000-8E6B-9139A489253E}"/>
    <pc:docChg chg="modSld">
      <pc:chgData name="YOU Pingping" userId="S::ppyou.2019@mitb.smu.edu.sg::7952a2c6-9d20-4c64-999f-da14dc9a1f42" providerId="AD" clId="Web-{62E2BE9F-2098-0000-8E6B-9139A489253E}" dt="2021-04-16T18:41:48.481" v="5" actId="1076"/>
      <pc:docMkLst>
        <pc:docMk/>
      </pc:docMkLst>
      <pc:sldChg chg="delSp">
        <pc:chgData name="YOU Pingping" userId="S::ppyou.2019@mitb.smu.edu.sg::7952a2c6-9d20-4c64-999f-da14dc9a1f42" providerId="AD" clId="Web-{62E2BE9F-2098-0000-8E6B-9139A489253E}" dt="2021-04-16T18:41:46.731" v="0"/>
        <pc:sldMkLst>
          <pc:docMk/>
          <pc:sldMk cId="2247661704" sldId="330"/>
        </pc:sldMkLst>
        <pc:spChg chg="del">
          <ac:chgData name="YOU Pingping" userId="S::ppyou.2019@mitb.smu.edu.sg::7952a2c6-9d20-4c64-999f-da14dc9a1f42" providerId="AD" clId="Web-{62E2BE9F-2098-0000-8E6B-9139A489253E}" dt="2021-04-16T18:41:46.731" v="0"/>
          <ac:spMkLst>
            <pc:docMk/>
            <pc:sldMk cId="2247661704" sldId="330"/>
            <ac:spMk id="53" creationId="{8293ECB6-8650-40AE-B7A3-AB375BB431E6}"/>
          </ac:spMkLst>
        </pc:spChg>
      </pc:sldChg>
      <pc:sldChg chg="addSp modSp">
        <pc:chgData name="YOU Pingping" userId="S::ppyou.2019@mitb.smu.edu.sg::7952a2c6-9d20-4c64-999f-da14dc9a1f42" providerId="AD" clId="Web-{62E2BE9F-2098-0000-8E6B-9139A489253E}" dt="2021-04-16T18:41:48.481" v="5" actId="1076"/>
        <pc:sldMkLst>
          <pc:docMk/>
          <pc:sldMk cId="4150818850" sldId="353"/>
        </pc:sldMkLst>
        <pc:picChg chg="add mod">
          <ac:chgData name="YOU Pingping" userId="S::ppyou.2019@mitb.smu.edu.sg::7952a2c6-9d20-4c64-999f-da14dc9a1f42" providerId="AD" clId="Web-{62E2BE9F-2098-0000-8E6B-9139A489253E}" dt="2021-04-16T18:41:48.481" v="5" actId="1076"/>
          <ac:picMkLst>
            <pc:docMk/>
            <pc:sldMk cId="4150818850" sldId="353"/>
            <ac:picMk id="3" creationId="{C1CDA9A2-25E5-4E1E-B16C-1133EC9946FC}"/>
          </ac:picMkLst>
        </pc:picChg>
      </pc:sldChg>
    </pc:docChg>
  </pc:docChgLst>
  <pc:docChgLst>
    <pc:chgData name="ZHANG Jiale" userId="bdce9ed2-4ec7-4a7d-9868-2998097558c5" providerId="ADAL" clId="{CA1E7ECC-4429-4169-AE92-1E4DAD90E7C9}"/>
    <pc:docChg chg="undo custSel addSld delSld modSld">
      <pc:chgData name="ZHANG Jiale" userId="bdce9ed2-4ec7-4a7d-9868-2998097558c5" providerId="ADAL" clId="{CA1E7ECC-4429-4169-AE92-1E4DAD90E7C9}" dt="2021-04-17T04:29:58.175" v="3135" actId="20577"/>
      <pc:docMkLst>
        <pc:docMk/>
      </pc:docMkLst>
      <pc:sldChg chg="addSp delSp modSp mod">
        <pc:chgData name="ZHANG Jiale" userId="bdce9ed2-4ec7-4a7d-9868-2998097558c5" providerId="ADAL" clId="{CA1E7ECC-4429-4169-AE92-1E4DAD90E7C9}" dt="2021-04-17T01:35:31.043" v="2910" actId="14100"/>
        <pc:sldMkLst>
          <pc:docMk/>
          <pc:sldMk cId="2247661704" sldId="330"/>
        </pc:sldMkLst>
        <pc:spChg chg="mod">
          <ac:chgData name="ZHANG Jiale" userId="bdce9ed2-4ec7-4a7d-9868-2998097558c5" providerId="ADAL" clId="{CA1E7ECC-4429-4169-AE92-1E4DAD90E7C9}" dt="2021-04-16T14:01:25.414" v="100" actId="14100"/>
          <ac:spMkLst>
            <pc:docMk/>
            <pc:sldMk cId="2247661704" sldId="330"/>
            <ac:spMk id="14" creationId="{ECA19A3F-9AB6-4C28-AE2F-18FCB8CE88D6}"/>
          </ac:spMkLst>
        </pc:spChg>
        <pc:spChg chg="mod">
          <ac:chgData name="ZHANG Jiale" userId="bdce9ed2-4ec7-4a7d-9868-2998097558c5" providerId="ADAL" clId="{CA1E7ECC-4429-4169-AE92-1E4DAD90E7C9}" dt="2021-04-16T14:02:41.814" v="118" actId="1076"/>
          <ac:spMkLst>
            <pc:docMk/>
            <pc:sldMk cId="2247661704" sldId="330"/>
            <ac:spMk id="22" creationId="{D5F6C551-75E4-408A-A456-DB96CEA2FB0A}"/>
          </ac:spMkLst>
        </pc:spChg>
        <pc:spChg chg="mod">
          <ac:chgData name="ZHANG Jiale" userId="bdce9ed2-4ec7-4a7d-9868-2998097558c5" providerId="ADAL" clId="{CA1E7ECC-4429-4169-AE92-1E4DAD90E7C9}" dt="2021-04-16T13:57:59.391" v="89" actId="1076"/>
          <ac:spMkLst>
            <pc:docMk/>
            <pc:sldMk cId="2247661704" sldId="330"/>
            <ac:spMk id="34" creationId="{3BF701BA-6C7D-4D13-865A-666404E3BACF}"/>
          </ac:spMkLst>
        </pc:spChg>
        <pc:spChg chg="add mod">
          <ac:chgData name="ZHANG Jiale" userId="bdce9ed2-4ec7-4a7d-9868-2998097558c5" providerId="ADAL" clId="{CA1E7ECC-4429-4169-AE92-1E4DAD90E7C9}" dt="2021-04-16T14:01:29.784" v="101" actId="14100"/>
          <ac:spMkLst>
            <pc:docMk/>
            <pc:sldMk cId="2247661704" sldId="330"/>
            <ac:spMk id="45" creationId="{F3EF36E1-DF7A-497E-868D-E1B156C65E1A}"/>
          </ac:spMkLst>
        </pc:spChg>
        <pc:spChg chg="add mod">
          <ac:chgData name="ZHANG Jiale" userId="bdce9ed2-4ec7-4a7d-9868-2998097558c5" providerId="ADAL" clId="{CA1E7ECC-4429-4169-AE92-1E4DAD90E7C9}" dt="2021-04-16T13:56:38.882" v="79" actId="1076"/>
          <ac:spMkLst>
            <pc:docMk/>
            <pc:sldMk cId="2247661704" sldId="330"/>
            <ac:spMk id="46" creationId="{B1CF1FC3-505B-4AD3-AE9E-67A5A68F52E5}"/>
          </ac:spMkLst>
        </pc:spChg>
        <pc:spChg chg="add del mod">
          <ac:chgData name="ZHANG Jiale" userId="bdce9ed2-4ec7-4a7d-9868-2998097558c5" providerId="ADAL" clId="{CA1E7ECC-4429-4169-AE92-1E4DAD90E7C9}" dt="2021-04-16T13:56:23.949" v="75" actId="478"/>
          <ac:spMkLst>
            <pc:docMk/>
            <pc:sldMk cId="2247661704" sldId="330"/>
            <ac:spMk id="47" creationId="{5857FA72-9DE0-4A4F-A778-C438818DD61A}"/>
          </ac:spMkLst>
        </pc:spChg>
        <pc:spChg chg="add mod">
          <ac:chgData name="ZHANG Jiale" userId="bdce9ed2-4ec7-4a7d-9868-2998097558c5" providerId="ADAL" clId="{CA1E7ECC-4429-4169-AE92-1E4DAD90E7C9}" dt="2021-04-16T14:01:34.064" v="102" actId="14100"/>
          <ac:spMkLst>
            <pc:docMk/>
            <pc:sldMk cId="2247661704" sldId="330"/>
            <ac:spMk id="48" creationId="{FFA71F7D-6417-4518-8D73-4DD47974450E}"/>
          </ac:spMkLst>
        </pc:spChg>
        <pc:spChg chg="add mod">
          <ac:chgData name="ZHANG Jiale" userId="bdce9ed2-4ec7-4a7d-9868-2998097558c5" providerId="ADAL" clId="{CA1E7ECC-4429-4169-AE92-1E4DAD90E7C9}" dt="2021-04-17T01:35:25.404" v="2909" actId="14100"/>
          <ac:spMkLst>
            <pc:docMk/>
            <pc:sldMk cId="2247661704" sldId="330"/>
            <ac:spMk id="49" creationId="{006EE8D6-BB22-43B6-A642-909955CB7D4D}"/>
          </ac:spMkLst>
        </pc:spChg>
        <pc:spChg chg="add del mod">
          <ac:chgData name="ZHANG Jiale" userId="bdce9ed2-4ec7-4a7d-9868-2998097558c5" providerId="ADAL" clId="{CA1E7ECC-4429-4169-AE92-1E4DAD90E7C9}" dt="2021-04-16T13:56:29.656" v="77" actId="478"/>
          <ac:spMkLst>
            <pc:docMk/>
            <pc:sldMk cId="2247661704" sldId="330"/>
            <ac:spMk id="50" creationId="{FABA9AA7-6A99-4250-B1E8-E073E61437A8}"/>
          </ac:spMkLst>
        </pc:spChg>
        <pc:spChg chg="add mod">
          <ac:chgData name="ZHANG Jiale" userId="bdce9ed2-4ec7-4a7d-9868-2998097558c5" providerId="ADAL" clId="{CA1E7ECC-4429-4169-AE92-1E4DAD90E7C9}" dt="2021-04-16T14:02:17.604" v="115" actId="404"/>
          <ac:spMkLst>
            <pc:docMk/>
            <pc:sldMk cId="2247661704" sldId="330"/>
            <ac:spMk id="60" creationId="{5F53A0CF-4D09-4769-AF7C-0914B8D8D718}"/>
          </ac:spMkLst>
        </pc:spChg>
        <pc:spChg chg="add mod">
          <ac:chgData name="ZHANG Jiale" userId="bdce9ed2-4ec7-4a7d-9868-2998097558c5" providerId="ADAL" clId="{CA1E7ECC-4429-4169-AE92-1E4DAD90E7C9}" dt="2021-04-16T14:03:01.524" v="143" actId="14100"/>
          <ac:spMkLst>
            <pc:docMk/>
            <pc:sldMk cId="2247661704" sldId="330"/>
            <ac:spMk id="61" creationId="{81AF2692-A488-458E-864D-BC1A02063A7A}"/>
          </ac:spMkLst>
        </pc:spChg>
        <pc:spChg chg="add mod">
          <ac:chgData name="ZHANG Jiale" userId="bdce9ed2-4ec7-4a7d-9868-2998097558c5" providerId="ADAL" clId="{CA1E7ECC-4429-4169-AE92-1E4DAD90E7C9}" dt="2021-04-17T01:35:31.043" v="2910" actId="14100"/>
          <ac:spMkLst>
            <pc:docMk/>
            <pc:sldMk cId="2247661704" sldId="330"/>
            <ac:spMk id="62" creationId="{3AB71D53-BA4A-430D-B4BA-7FE5160F7224}"/>
          </ac:spMkLst>
        </pc:spChg>
        <pc:grpChg chg="mod">
          <ac:chgData name="ZHANG Jiale" userId="bdce9ed2-4ec7-4a7d-9868-2998097558c5" providerId="ADAL" clId="{CA1E7ECC-4429-4169-AE92-1E4DAD90E7C9}" dt="2021-04-16T13:51:47.528" v="3" actId="14100"/>
          <ac:grpSpMkLst>
            <pc:docMk/>
            <pc:sldMk cId="2247661704" sldId="330"/>
            <ac:grpSpMk id="20" creationId="{846B5A41-B9C6-4AE8-85C7-E5BF4A39B524}"/>
          </ac:grpSpMkLst>
        </pc:grpChg>
        <pc:cxnChg chg="add mod">
          <ac:chgData name="ZHANG Jiale" userId="bdce9ed2-4ec7-4a7d-9868-2998097558c5" providerId="ADAL" clId="{CA1E7ECC-4429-4169-AE92-1E4DAD90E7C9}" dt="2021-04-16T14:01:38.664" v="103" actId="14100"/>
          <ac:cxnSpMkLst>
            <pc:docMk/>
            <pc:sldMk cId="2247661704" sldId="330"/>
            <ac:cxnSpMk id="26" creationId="{79D49B93-F107-4E2C-8B0F-119E1095A5FF}"/>
          </ac:cxnSpMkLst>
        </pc:cxnChg>
        <pc:cxnChg chg="mod">
          <ac:chgData name="ZHANG Jiale" userId="bdce9ed2-4ec7-4a7d-9868-2998097558c5" providerId="ADAL" clId="{CA1E7ECC-4429-4169-AE92-1E4DAD90E7C9}" dt="2021-04-16T13:51:47.528" v="3" actId="14100"/>
          <ac:cxnSpMkLst>
            <pc:docMk/>
            <pc:sldMk cId="2247661704" sldId="330"/>
            <ac:cxnSpMk id="37" creationId="{62C49463-088C-4FE4-BFED-7476A21EEFA2}"/>
          </ac:cxnSpMkLst>
        </pc:cxnChg>
        <pc:cxnChg chg="mod">
          <ac:chgData name="ZHANG Jiale" userId="bdce9ed2-4ec7-4a7d-9868-2998097558c5" providerId="ADAL" clId="{CA1E7ECC-4429-4169-AE92-1E4DAD90E7C9}" dt="2021-04-16T13:53:14.963" v="9" actId="14100"/>
          <ac:cxnSpMkLst>
            <pc:docMk/>
            <pc:sldMk cId="2247661704" sldId="330"/>
            <ac:cxnSpMk id="44" creationId="{80F7D8F0-97B5-4D20-A33E-9694CDA0DD18}"/>
          </ac:cxnSpMkLst>
        </pc:cxnChg>
        <pc:cxnChg chg="add mod">
          <ac:chgData name="ZHANG Jiale" userId="bdce9ed2-4ec7-4a7d-9868-2998097558c5" providerId="ADAL" clId="{CA1E7ECC-4429-4169-AE92-1E4DAD90E7C9}" dt="2021-04-16T14:01:43.019" v="104" actId="14100"/>
          <ac:cxnSpMkLst>
            <pc:docMk/>
            <pc:sldMk cId="2247661704" sldId="330"/>
            <ac:cxnSpMk id="52" creationId="{8B311CED-DB6A-4247-946E-920AE1260815}"/>
          </ac:cxnSpMkLst>
        </pc:cxnChg>
      </pc:sldChg>
      <pc:sldChg chg="add">
        <pc:chgData name="ZHANG Jiale" userId="bdce9ed2-4ec7-4a7d-9868-2998097558c5" providerId="ADAL" clId="{CA1E7ECC-4429-4169-AE92-1E4DAD90E7C9}" dt="2021-04-16T14:17:59.072" v="188"/>
        <pc:sldMkLst>
          <pc:docMk/>
          <pc:sldMk cId="2491659555" sldId="340"/>
        </pc:sldMkLst>
      </pc:sldChg>
      <pc:sldChg chg="add">
        <pc:chgData name="ZHANG Jiale" userId="bdce9ed2-4ec7-4a7d-9868-2998097558c5" providerId="ADAL" clId="{CA1E7ECC-4429-4169-AE92-1E4DAD90E7C9}" dt="2021-04-16T14:18:09.092" v="189"/>
        <pc:sldMkLst>
          <pc:docMk/>
          <pc:sldMk cId="2569846880" sldId="341"/>
        </pc:sldMkLst>
      </pc:sldChg>
      <pc:sldChg chg="addSp delSp modSp add mod">
        <pc:chgData name="ZHANG Jiale" userId="bdce9ed2-4ec7-4a7d-9868-2998097558c5" providerId="ADAL" clId="{CA1E7ECC-4429-4169-AE92-1E4DAD90E7C9}" dt="2021-04-16T17:13:11.496" v="1815" actId="1076"/>
        <pc:sldMkLst>
          <pc:docMk/>
          <pc:sldMk cId="1025789533" sldId="342"/>
        </pc:sldMkLst>
        <pc:graphicFrameChg chg="add del mod modGraphic">
          <ac:chgData name="ZHANG Jiale" userId="bdce9ed2-4ec7-4a7d-9868-2998097558c5" providerId="ADAL" clId="{CA1E7ECC-4429-4169-AE92-1E4DAD90E7C9}" dt="2021-04-16T14:50:02.127" v="226" actId="478"/>
          <ac:graphicFrameMkLst>
            <pc:docMk/>
            <pc:sldMk cId="1025789533" sldId="342"/>
            <ac:graphicFrameMk id="3" creationId="{8A5E0BE7-351C-4C9D-AF79-A09525DFCC30}"/>
          </ac:graphicFrameMkLst>
        </pc:graphicFrameChg>
        <pc:graphicFrameChg chg="add del mod">
          <ac:chgData name="ZHANG Jiale" userId="bdce9ed2-4ec7-4a7d-9868-2998097558c5" providerId="ADAL" clId="{CA1E7ECC-4429-4169-AE92-1E4DAD90E7C9}" dt="2021-04-16T14:49:58.268" v="225" actId="478"/>
          <ac:graphicFrameMkLst>
            <pc:docMk/>
            <pc:sldMk cId="1025789533" sldId="342"/>
            <ac:graphicFrameMk id="4" creationId="{D84BC10F-76CC-4A8C-B7C3-8876AB79A775}"/>
          </ac:graphicFrameMkLst>
        </pc:graphicFrameChg>
        <pc:graphicFrameChg chg="add del mod modGraphic">
          <ac:chgData name="ZHANG Jiale" userId="bdce9ed2-4ec7-4a7d-9868-2998097558c5" providerId="ADAL" clId="{CA1E7ECC-4429-4169-AE92-1E4DAD90E7C9}" dt="2021-04-16T14:51:17.292" v="246" actId="478"/>
          <ac:graphicFrameMkLst>
            <pc:docMk/>
            <pc:sldMk cId="1025789533" sldId="342"/>
            <ac:graphicFrameMk id="5" creationId="{ADFB6E99-D1BB-4011-A04A-D0D6F94225BB}"/>
          </ac:graphicFrameMkLst>
        </pc:graphicFrameChg>
        <pc:graphicFrameChg chg="add del">
          <ac:chgData name="ZHANG Jiale" userId="bdce9ed2-4ec7-4a7d-9868-2998097558c5" providerId="ADAL" clId="{CA1E7ECC-4429-4169-AE92-1E4DAD90E7C9}" dt="2021-04-16T14:51:27.925" v="248" actId="478"/>
          <ac:graphicFrameMkLst>
            <pc:docMk/>
            <pc:sldMk cId="1025789533" sldId="342"/>
            <ac:graphicFrameMk id="6" creationId="{33A74A9A-A40B-4F91-8E1D-DBEE6F2AE373}"/>
          </ac:graphicFrameMkLst>
        </pc:graphicFrameChg>
        <pc:graphicFrameChg chg="add mod modGraphic">
          <ac:chgData name="ZHANG Jiale" userId="bdce9ed2-4ec7-4a7d-9868-2998097558c5" providerId="ADAL" clId="{CA1E7ECC-4429-4169-AE92-1E4DAD90E7C9}" dt="2021-04-16T17:13:11.496" v="1815" actId="1076"/>
          <ac:graphicFrameMkLst>
            <pc:docMk/>
            <pc:sldMk cId="1025789533" sldId="342"/>
            <ac:graphicFrameMk id="7" creationId="{1B350BA2-C938-4ED8-AD06-E845A64F1D52}"/>
          </ac:graphicFrameMkLst>
        </pc:graphicFrameChg>
      </pc:sldChg>
      <pc:sldChg chg="addSp modSp add mod">
        <pc:chgData name="ZHANG Jiale" userId="bdce9ed2-4ec7-4a7d-9868-2998097558c5" providerId="ADAL" clId="{CA1E7ECC-4429-4169-AE92-1E4DAD90E7C9}" dt="2021-04-16T17:19:33.236" v="1829" actId="20577"/>
        <pc:sldMkLst>
          <pc:docMk/>
          <pc:sldMk cId="1031310043" sldId="343"/>
        </pc:sldMkLst>
        <pc:spChg chg="add mod">
          <ac:chgData name="ZHANG Jiale" userId="bdce9ed2-4ec7-4a7d-9868-2998097558c5" providerId="ADAL" clId="{CA1E7ECC-4429-4169-AE92-1E4DAD90E7C9}" dt="2021-04-16T16:14:16.916" v="1611" actId="20577"/>
          <ac:spMkLst>
            <pc:docMk/>
            <pc:sldMk cId="1031310043" sldId="343"/>
            <ac:spMk id="3" creationId="{0F13FE46-D46A-45E1-A078-91B37C9C28E8}"/>
          </ac:spMkLst>
        </pc:spChg>
        <pc:spChg chg="mod">
          <ac:chgData name="ZHANG Jiale" userId="bdce9ed2-4ec7-4a7d-9868-2998097558c5" providerId="ADAL" clId="{CA1E7ECC-4429-4169-AE92-1E4DAD90E7C9}" dt="2021-04-16T17:19:33.236" v="1829" actId="20577"/>
          <ac:spMkLst>
            <pc:docMk/>
            <pc:sldMk cId="1031310043" sldId="343"/>
            <ac:spMk id="42" creationId="{9E75C65C-6361-4CFE-8F4C-56E9FF4807C6}"/>
          </ac:spMkLst>
        </pc:spChg>
      </pc:sldChg>
      <pc:sldChg chg="addSp delSp modSp add mod">
        <pc:chgData name="ZHANG Jiale" userId="bdce9ed2-4ec7-4a7d-9868-2998097558c5" providerId="ADAL" clId="{CA1E7ECC-4429-4169-AE92-1E4DAD90E7C9}" dt="2021-04-16T16:11:12.702" v="1580" actId="1076"/>
        <pc:sldMkLst>
          <pc:docMk/>
          <pc:sldMk cId="328203019" sldId="344"/>
        </pc:sldMkLst>
        <pc:spChg chg="add mod">
          <ac:chgData name="ZHANG Jiale" userId="bdce9ed2-4ec7-4a7d-9868-2998097558c5" providerId="ADAL" clId="{CA1E7ECC-4429-4169-AE92-1E4DAD90E7C9}" dt="2021-04-16T15:46:14.495" v="1176" actId="113"/>
          <ac:spMkLst>
            <pc:docMk/>
            <pc:sldMk cId="328203019" sldId="344"/>
            <ac:spMk id="3" creationId="{591DCC93-3EAD-4F27-89F2-303E5E670D2A}"/>
          </ac:spMkLst>
        </pc:spChg>
        <pc:spChg chg="add mod">
          <ac:chgData name="ZHANG Jiale" userId="bdce9ed2-4ec7-4a7d-9868-2998097558c5" providerId="ADAL" clId="{CA1E7ECC-4429-4169-AE92-1E4DAD90E7C9}" dt="2021-04-16T15:52:44.534" v="1213" actId="208"/>
          <ac:spMkLst>
            <pc:docMk/>
            <pc:sldMk cId="328203019" sldId="344"/>
            <ac:spMk id="4" creationId="{CFEED777-79D7-42BF-B0B2-F84A881D4947}"/>
          </ac:spMkLst>
        </pc:spChg>
        <pc:spChg chg="add mod">
          <ac:chgData name="ZHANG Jiale" userId="bdce9ed2-4ec7-4a7d-9868-2998097558c5" providerId="ADAL" clId="{CA1E7ECC-4429-4169-AE92-1E4DAD90E7C9}" dt="2021-04-16T16:00:21.493" v="1399" actId="113"/>
          <ac:spMkLst>
            <pc:docMk/>
            <pc:sldMk cId="328203019" sldId="344"/>
            <ac:spMk id="5" creationId="{501CF355-88CC-4F71-8E0C-BBCD19205FC3}"/>
          </ac:spMkLst>
        </pc:spChg>
        <pc:spChg chg="add mod">
          <ac:chgData name="ZHANG Jiale" userId="bdce9ed2-4ec7-4a7d-9868-2998097558c5" providerId="ADAL" clId="{CA1E7ECC-4429-4169-AE92-1E4DAD90E7C9}" dt="2021-04-16T15:54:32.444" v="1218" actId="208"/>
          <ac:spMkLst>
            <pc:docMk/>
            <pc:sldMk cId="328203019" sldId="344"/>
            <ac:spMk id="10" creationId="{E33A00BA-4C98-4623-8BE5-524EDD85843A}"/>
          </ac:spMkLst>
        </pc:spChg>
        <pc:spChg chg="add mod">
          <ac:chgData name="ZHANG Jiale" userId="bdce9ed2-4ec7-4a7d-9868-2998097558c5" providerId="ADAL" clId="{CA1E7ECC-4429-4169-AE92-1E4DAD90E7C9}" dt="2021-04-16T15:57:05.623" v="1313" actId="113"/>
          <ac:spMkLst>
            <pc:docMk/>
            <pc:sldMk cId="328203019" sldId="344"/>
            <ac:spMk id="11" creationId="{73646CBD-D160-4253-8CCB-050B0C152FEB}"/>
          </ac:spMkLst>
        </pc:spChg>
        <pc:spChg chg="add mod">
          <ac:chgData name="ZHANG Jiale" userId="bdce9ed2-4ec7-4a7d-9868-2998097558c5" providerId="ADAL" clId="{CA1E7ECC-4429-4169-AE92-1E4DAD90E7C9}" dt="2021-04-16T15:57:33.783" v="1317" actId="208"/>
          <ac:spMkLst>
            <pc:docMk/>
            <pc:sldMk cId="328203019" sldId="344"/>
            <ac:spMk id="12" creationId="{409E446C-88E4-4E90-A1B0-CD48006000F7}"/>
          </ac:spMkLst>
        </pc:spChg>
        <pc:spChg chg="add mod">
          <ac:chgData name="ZHANG Jiale" userId="bdce9ed2-4ec7-4a7d-9868-2998097558c5" providerId="ADAL" clId="{CA1E7ECC-4429-4169-AE92-1E4DAD90E7C9}" dt="2021-04-16T15:58:05.164" v="1322" actId="14100"/>
          <ac:spMkLst>
            <pc:docMk/>
            <pc:sldMk cId="328203019" sldId="344"/>
            <ac:spMk id="13" creationId="{6B742541-1AD3-4AC3-A485-A8C43EAC091F}"/>
          </ac:spMkLst>
        </pc:spChg>
        <pc:spChg chg="add mod">
          <ac:chgData name="ZHANG Jiale" userId="bdce9ed2-4ec7-4a7d-9868-2998097558c5" providerId="ADAL" clId="{CA1E7ECC-4429-4169-AE92-1E4DAD90E7C9}" dt="2021-04-16T15:59:10.183" v="1364" actId="113"/>
          <ac:spMkLst>
            <pc:docMk/>
            <pc:sldMk cId="328203019" sldId="344"/>
            <ac:spMk id="15" creationId="{D3A81E42-A7DD-496B-A4D2-AABCA12595CC}"/>
          </ac:spMkLst>
        </pc:spChg>
        <pc:spChg chg="add mod">
          <ac:chgData name="ZHANG Jiale" userId="bdce9ed2-4ec7-4a7d-9868-2998097558c5" providerId="ADAL" clId="{CA1E7ECC-4429-4169-AE92-1E4DAD90E7C9}" dt="2021-04-16T15:59:36.218" v="1367" actId="1076"/>
          <ac:spMkLst>
            <pc:docMk/>
            <pc:sldMk cId="328203019" sldId="344"/>
            <ac:spMk id="16" creationId="{A996D61E-895F-4E8C-8AD9-4B9787254344}"/>
          </ac:spMkLst>
        </pc:spChg>
        <pc:spChg chg="add mod">
          <ac:chgData name="ZHANG Jiale" userId="bdce9ed2-4ec7-4a7d-9868-2998097558c5" providerId="ADAL" clId="{CA1E7ECC-4429-4169-AE92-1E4DAD90E7C9}" dt="2021-04-16T16:00:29.683" v="1401" actId="14100"/>
          <ac:spMkLst>
            <pc:docMk/>
            <pc:sldMk cId="328203019" sldId="344"/>
            <ac:spMk id="17" creationId="{2D42A3FF-36BE-4319-A5FD-02D2BC926BAF}"/>
          </ac:spMkLst>
        </pc:spChg>
        <pc:spChg chg="add mod">
          <ac:chgData name="ZHANG Jiale" userId="bdce9ed2-4ec7-4a7d-9868-2998097558c5" providerId="ADAL" clId="{CA1E7ECC-4429-4169-AE92-1E4DAD90E7C9}" dt="2021-04-16T16:02:08.508" v="1434" actId="1076"/>
          <ac:spMkLst>
            <pc:docMk/>
            <pc:sldMk cId="328203019" sldId="344"/>
            <ac:spMk id="18" creationId="{93DB03C3-38F2-4BD1-AB5F-9D61D1097F0A}"/>
          </ac:spMkLst>
        </pc:spChg>
        <pc:spChg chg="add mod">
          <ac:chgData name="ZHANG Jiale" userId="bdce9ed2-4ec7-4a7d-9868-2998097558c5" providerId="ADAL" clId="{CA1E7ECC-4429-4169-AE92-1E4DAD90E7C9}" dt="2021-04-16T16:01:17.743" v="1432" actId="1076"/>
          <ac:spMkLst>
            <pc:docMk/>
            <pc:sldMk cId="328203019" sldId="344"/>
            <ac:spMk id="19" creationId="{9AC83076-CF7F-4EBA-9CD9-0E93A89474F6}"/>
          </ac:spMkLst>
        </pc:spChg>
        <pc:spChg chg="add mod">
          <ac:chgData name="ZHANG Jiale" userId="bdce9ed2-4ec7-4a7d-9868-2998097558c5" providerId="ADAL" clId="{CA1E7ECC-4429-4169-AE92-1E4DAD90E7C9}" dt="2021-04-16T16:09:26.552" v="1474" actId="1076"/>
          <ac:spMkLst>
            <pc:docMk/>
            <pc:sldMk cId="328203019" sldId="344"/>
            <ac:spMk id="23" creationId="{154CE1E0-581B-4A0C-B41E-261B7F6BF8A9}"/>
          </ac:spMkLst>
        </pc:spChg>
        <pc:spChg chg="add mod">
          <ac:chgData name="ZHANG Jiale" userId="bdce9ed2-4ec7-4a7d-9868-2998097558c5" providerId="ADAL" clId="{CA1E7ECC-4429-4169-AE92-1E4DAD90E7C9}" dt="2021-04-16T16:11:12.702" v="1580" actId="1076"/>
          <ac:spMkLst>
            <pc:docMk/>
            <pc:sldMk cId="328203019" sldId="344"/>
            <ac:spMk id="29" creationId="{5CA82F9C-AA60-41C0-BA18-EB69F7BE785C}"/>
          </ac:spMkLst>
        </pc:spChg>
        <pc:cxnChg chg="add del mod">
          <ac:chgData name="ZHANG Jiale" userId="bdce9ed2-4ec7-4a7d-9868-2998097558c5" providerId="ADAL" clId="{CA1E7ECC-4429-4169-AE92-1E4DAD90E7C9}" dt="2021-04-16T15:52:02.234" v="1206" actId="478"/>
          <ac:cxnSpMkLst>
            <pc:docMk/>
            <pc:sldMk cId="328203019" sldId="344"/>
            <ac:cxnSpMk id="7" creationId="{827B791C-2EA7-44B9-96A4-4CBADA38FCCA}"/>
          </ac:cxnSpMkLst>
        </pc:cxnChg>
        <pc:cxnChg chg="add mod">
          <ac:chgData name="ZHANG Jiale" userId="bdce9ed2-4ec7-4a7d-9868-2998097558c5" providerId="ADAL" clId="{CA1E7ECC-4429-4169-AE92-1E4DAD90E7C9}" dt="2021-04-16T15:58:16.293" v="1324" actId="14100"/>
          <ac:cxnSpMkLst>
            <pc:docMk/>
            <pc:sldMk cId="328203019" sldId="344"/>
            <ac:cxnSpMk id="9" creationId="{7D7B178C-44CB-42B2-8A0C-CE0DF54E9507}"/>
          </ac:cxnSpMkLst>
        </pc:cxnChg>
        <pc:cxnChg chg="add mod">
          <ac:chgData name="ZHANG Jiale" userId="bdce9ed2-4ec7-4a7d-9868-2998097558c5" providerId="ADAL" clId="{CA1E7ECC-4429-4169-AE92-1E4DAD90E7C9}" dt="2021-04-16T16:02:20.903" v="1436" actId="208"/>
          <ac:cxnSpMkLst>
            <pc:docMk/>
            <pc:sldMk cId="328203019" sldId="344"/>
            <ac:cxnSpMk id="21" creationId="{9683CFCE-3095-4E3F-80F8-23F198BD43B2}"/>
          </ac:cxnSpMkLst>
        </pc:cxnChg>
        <pc:cxnChg chg="add mod">
          <ac:chgData name="ZHANG Jiale" userId="bdce9ed2-4ec7-4a7d-9868-2998097558c5" providerId="ADAL" clId="{CA1E7ECC-4429-4169-AE92-1E4DAD90E7C9}" dt="2021-04-16T16:09:58.322" v="1478" actId="14100"/>
          <ac:cxnSpMkLst>
            <pc:docMk/>
            <pc:sldMk cId="328203019" sldId="344"/>
            <ac:cxnSpMk id="24" creationId="{E67E1E3D-999F-4A3A-A19C-EC7430A097C2}"/>
          </ac:cxnSpMkLst>
        </pc:cxnChg>
      </pc:sldChg>
      <pc:sldChg chg="addSp delSp modSp mod">
        <pc:chgData name="ZHANG Jiale" userId="bdce9ed2-4ec7-4a7d-9868-2998097558c5" providerId="ADAL" clId="{CA1E7ECC-4429-4169-AE92-1E4DAD90E7C9}" dt="2021-04-17T04:26:08.763" v="3115" actId="14100"/>
        <pc:sldMkLst>
          <pc:docMk/>
          <pc:sldMk cId="2477166287" sldId="345"/>
        </pc:sldMkLst>
        <pc:spChg chg="mod">
          <ac:chgData name="ZHANG Jiale" userId="bdce9ed2-4ec7-4a7d-9868-2998097558c5" providerId="ADAL" clId="{CA1E7ECC-4429-4169-AE92-1E4DAD90E7C9}" dt="2021-04-16T18:18:40.630" v="2094" actId="1076"/>
          <ac:spMkLst>
            <pc:docMk/>
            <pc:sldMk cId="2477166287" sldId="345"/>
            <ac:spMk id="2" creationId="{E6253027-1D11-41F7-BF32-EE67DFE9F655}"/>
          </ac:spMkLst>
        </pc:spChg>
        <pc:spChg chg="mod">
          <ac:chgData name="ZHANG Jiale" userId="bdce9ed2-4ec7-4a7d-9868-2998097558c5" providerId="ADAL" clId="{CA1E7ECC-4429-4169-AE92-1E4DAD90E7C9}" dt="2021-04-16T18:15:41.450" v="1995" actId="1076"/>
          <ac:spMkLst>
            <pc:docMk/>
            <pc:sldMk cId="2477166287" sldId="345"/>
            <ac:spMk id="3" creationId="{591DCC93-3EAD-4F27-89F2-303E5E670D2A}"/>
          </ac:spMkLst>
        </pc:spChg>
        <pc:spChg chg="add mod">
          <ac:chgData name="ZHANG Jiale" userId="bdce9ed2-4ec7-4a7d-9868-2998097558c5" providerId="ADAL" clId="{CA1E7ECC-4429-4169-AE92-1E4DAD90E7C9}" dt="2021-04-16T18:14:14.001" v="1949" actId="122"/>
          <ac:spMkLst>
            <pc:docMk/>
            <pc:sldMk cId="2477166287" sldId="345"/>
            <ac:spMk id="8" creationId="{BAF9DFB1-AA43-4709-B1EE-FE8EDBB8EA94}"/>
          </ac:spMkLst>
        </pc:spChg>
        <pc:spChg chg="add del mod">
          <ac:chgData name="ZHANG Jiale" userId="bdce9ed2-4ec7-4a7d-9868-2998097558c5" providerId="ADAL" clId="{CA1E7ECC-4429-4169-AE92-1E4DAD90E7C9}" dt="2021-04-17T04:18:52.949" v="3025" actId="478"/>
          <ac:spMkLst>
            <pc:docMk/>
            <pc:sldMk cId="2477166287" sldId="345"/>
            <ac:spMk id="9" creationId="{BF1820F9-4DA5-4EC6-980A-4338BD825497}"/>
          </ac:spMkLst>
        </pc:spChg>
        <pc:spChg chg="add del mod">
          <ac:chgData name="ZHANG Jiale" userId="bdce9ed2-4ec7-4a7d-9868-2998097558c5" providerId="ADAL" clId="{CA1E7ECC-4429-4169-AE92-1E4DAD90E7C9}" dt="2021-04-17T04:18:57.250" v="3026" actId="478"/>
          <ac:spMkLst>
            <pc:docMk/>
            <pc:sldMk cId="2477166287" sldId="345"/>
            <ac:spMk id="10" creationId="{6EC25065-4802-40C6-B05A-F4D4067E8122}"/>
          </ac:spMkLst>
        </pc:spChg>
        <pc:spChg chg="add del mod">
          <ac:chgData name="ZHANG Jiale" userId="bdce9ed2-4ec7-4a7d-9868-2998097558c5" providerId="ADAL" clId="{CA1E7ECC-4429-4169-AE92-1E4DAD90E7C9}" dt="2021-04-17T04:18:57.250" v="3026" actId="478"/>
          <ac:spMkLst>
            <pc:docMk/>
            <pc:sldMk cId="2477166287" sldId="345"/>
            <ac:spMk id="11" creationId="{D68A902F-6CEE-47EC-9086-8E7D748A5B0F}"/>
          </ac:spMkLst>
        </pc:spChg>
        <pc:spChg chg="add del mod">
          <ac:chgData name="ZHANG Jiale" userId="bdce9ed2-4ec7-4a7d-9868-2998097558c5" providerId="ADAL" clId="{CA1E7ECC-4429-4169-AE92-1E4DAD90E7C9}" dt="2021-04-17T04:18:57.250" v="3026" actId="478"/>
          <ac:spMkLst>
            <pc:docMk/>
            <pc:sldMk cId="2477166287" sldId="345"/>
            <ac:spMk id="12" creationId="{38AEF56E-9B72-473C-8614-9D61938D3C67}"/>
          </ac:spMkLst>
        </pc:spChg>
        <pc:spChg chg="add del mod">
          <ac:chgData name="ZHANG Jiale" userId="bdce9ed2-4ec7-4a7d-9868-2998097558c5" providerId="ADAL" clId="{CA1E7ECC-4429-4169-AE92-1E4DAD90E7C9}" dt="2021-04-17T04:18:57.250" v="3026" actId="478"/>
          <ac:spMkLst>
            <pc:docMk/>
            <pc:sldMk cId="2477166287" sldId="345"/>
            <ac:spMk id="13" creationId="{A3146F7C-4D46-4D25-98B3-33FF8CD4B3CD}"/>
          </ac:spMkLst>
        </pc:spChg>
        <pc:spChg chg="add del mod">
          <ac:chgData name="ZHANG Jiale" userId="bdce9ed2-4ec7-4a7d-9868-2998097558c5" providerId="ADAL" clId="{CA1E7ECC-4429-4169-AE92-1E4DAD90E7C9}" dt="2021-04-17T04:18:57.250" v="3026" actId="478"/>
          <ac:spMkLst>
            <pc:docMk/>
            <pc:sldMk cId="2477166287" sldId="345"/>
            <ac:spMk id="14" creationId="{CED41C0F-4E7C-4228-B5D6-B60BEACC4F1B}"/>
          </ac:spMkLst>
        </pc:spChg>
        <pc:spChg chg="add del mod">
          <ac:chgData name="ZHANG Jiale" userId="bdce9ed2-4ec7-4a7d-9868-2998097558c5" providerId="ADAL" clId="{CA1E7ECC-4429-4169-AE92-1E4DAD90E7C9}" dt="2021-04-17T04:18:52.949" v="3025" actId="478"/>
          <ac:spMkLst>
            <pc:docMk/>
            <pc:sldMk cId="2477166287" sldId="345"/>
            <ac:spMk id="15" creationId="{3FA2E61D-749E-4C24-8BCE-AF78B0DB7FA0}"/>
          </ac:spMkLst>
        </pc:spChg>
        <pc:spChg chg="add del mod">
          <ac:chgData name="ZHANG Jiale" userId="bdce9ed2-4ec7-4a7d-9868-2998097558c5" providerId="ADAL" clId="{CA1E7ECC-4429-4169-AE92-1E4DAD90E7C9}" dt="2021-04-17T04:18:57.250" v="3026" actId="478"/>
          <ac:spMkLst>
            <pc:docMk/>
            <pc:sldMk cId="2477166287" sldId="345"/>
            <ac:spMk id="16" creationId="{B2917FF6-FF3C-4BEC-BE4B-CD9000869F16}"/>
          </ac:spMkLst>
        </pc:spChg>
        <pc:spChg chg="add del mod">
          <ac:chgData name="ZHANG Jiale" userId="bdce9ed2-4ec7-4a7d-9868-2998097558c5" providerId="ADAL" clId="{CA1E7ECC-4429-4169-AE92-1E4DAD90E7C9}" dt="2021-04-17T04:18:57.250" v="3026" actId="478"/>
          <ac:spMkLst>
            <pc:docMk/>
            <pc:sldMk cId="2477166287" sldId="345"/>
            <ac:spMk id="17" creationId="{4D84E473-25D3-4F66-A5BF-2CFE075F1611}"/>
          </ac:spMkLst>
        </pc:spChg>
        <pc:spChg chg="add mod">
          <ac:chgData name="ZHANG Jiale" userId="bdce9ed2-4ec7-4a7d-9868-2998097558c5" providerId="ADAL" clId="{CA1E7ECC-4429-4169-AE92-1E4DAD90E7C9}" dt="2021-04-16T18:23:37.489" v="2227" actId="20577"/>
          <ac:spMkLst>
            <pc:docMk/>
            <pc:sldMk cId="2477166287" sldId="345"/>
            <ac:spMk id="18" creationId="{E39A2FA7-00EE-4AB6-83A6-CB395ADE830C}"/>
          </ac:spMkLst>
        </pc:spChg>
        <pc:spChg chg="add del mod">
          <ac:chgData name="ZHANG Jiale" userId="bdce9ed2-4ec7-4a7d-9868-2998097558c5" providerId="ADAL" clId="{CA1E7ECC-4429-4169-AE92-1E4DAD90E7C9}" dt="2021-04-17T04:18:57.250" v="3026" actId="478"/>
          <ac:spMkLst>
            <pc:docMk/>
            <pc:sldMk cId="2477166287" sldId="345"/>
            <ac:spMk id="19" creationId="{B16973F2-72A8-4698-BBB5-B66BA08B50E7}"/>
          </ac:spMkLst>
        </pc:spChg>
        <pc:spChg chg="add mod">
          <ac:chgData name="ZHANG Jiale" userId="bdce9ed2-4ec7-4a7d-9868-2998097558c5" providerId="ADAL" clId="{CA1E7ECC-4429-4169-AE92-1E4DAD90E7C9}" dt="2021-04-17T04:26:08.763" v="3115" actId="14100"/>
          <ac:spMkLst>
            <pc:docMk/>
            <pc:sldMk cId="2477166287" sldId="345"/>
            <ac:spMk id="20" creationId="{F87FE897-9C1F-41A7-B987-D0B410BE3214}"/>
          </ac:spMkLst>
        </pc:spChg>
        <pc:graphicFrameChg chg="add del mod modGraphic">
          <ac:chgData name="ZHANG Jiale" userId="bdce9ed2-4ec7-4a7d-9868-2998097558c5" providerId="ADAL" clId="{CA1E7ECC-4429-4169-AE92-1E4DAD90E7C9}" dt="2021-04-16T18:10:10.251" v="1836" actId="478"/>
          <ac:graphicFrameMkLst>
            <pc:docMk/>
            <pc:sldMk cId="2477166287" sldId="345"/>
            <ac:graphicFrameMk id="4" creationId="{A75C6BD2-D8DC-4BC0-BCA2-8311754591CA}"/>
          </ac:graphicFrameMkLst>
        </pc:graphicFrameChg>
        <pc:graphicFrameChg chg="add del mod">
          <ac:chgData name="ZHANG Jiale" userId="bdce9ed2-4ec7-4a7d-9868-2998097558c5" providerId="ADAL" clId="{CA1E7ECC-4429-4169-AE92-1E4DAD90E7C9}" dt="2021-04-16T18:11:16.671" v="1844" actId="478"/>
          <ac:graphicFrameMkLst>
            <pc:docMk/>
            <pc:sldMk cId="2477166287" sldId="345"/>
            <ac:graphicFrameMk id="5" creationId="{9EE6EAC7-2057-4F65-8AAD-1D22E30FC329}"/>
          </ac:graphicFrameMkLst>
        </pc:graphicFrameChg>
        <pc:graphicFrameChg chg="del">
          <ac:chgData name="ZHANG Jiale" userId="bdce9ed2-4ec7-4a7d-9868-2998097558c5" providerId="ADAL" clId="{CA1E7ECC-4429-4169-AE92-1E4DAD90E7C9}" dt="2021-04-16T18:08:54.591" v="1832" actId="478"/>
          <ac:graphicFrameMkLst>
            <pc:docMk/>
            <pc:sldMk cId="2477166287" sldId="345"/>
            <ac:graphicFrameMk id="6" creationId="{F205E2A5-B6D7-4D5E-957F-B24162F6C6B5}"/>
          </ac:graphicFrameMkLst>
        </pc:graphicFrameChg>
        <pc:graphicFrameChg chg="add del mod">
          <ac:chgData name="ZHANG Jiale" userId="bdce9ed2-4ec7-4a7d-9868-2998097558c5" providerId="ADAL" clId="{CA1E7ECC-4429-4169-AE92-1E4DAD90E7C9}" dt="2021-04-16T18:11:20.201" v="1846" actId="478"/>
          <ac:graphicFrameMkLst>
            <pc:docMk/>
            <pc:sldMk cId="2477166287" sldId="345"/>
            <ac:graphicFrameMk id="7" creationId="{4DD911CC-DBC5-4A9E-A954-F75752C8684F}"/>
          </ac:graphicFrameMkLst>
        </pc:graphicFrameChg>
      </pc:sldChg>
      <pc:sldChg chg="delSp modSp mod">
        <pc:chgData name="ZHANG Jiale" userId="bdce9ed2-4ec7-4a7d-9868-2998097558c5" providerId="ADAL" clId="{CA1E7ECC-4429-4169-AE92-1E4DAD90E7C9}" dt="2021-04-17T02:27:57.494" v="3019" actId="20577"/>
        <pc:sldMkLst>
          <pc:docMk/>
          <pc:sldMk cId="1352552183" sldId="347"/>
        </pc:sldMkLst>
        <pc:spChg chg="del mod">
          <ac:chgData name="ZHANG Jiale" userId="bdce9ed2-4ec7-4a7d-9868-2998097558c5" providerId="ADAL" clId="{CA1E7ECC-4429-4169-AE92-1E4DAD90E7C9}" dt="2021-04-17T01:42:04.364" v="2951" actId="478"/>
          <ac:spMkLst>
            <pc:docMk/>
            <pc:sldMk cId="1352552183" sldId="347"/>
            <ac:spMk id="11" creationId="{AFBBAA5D-10DD-4D1B-A232-52A263853933}"/>
          </ac:spMkLst>
        </pc:spChg>
        <pc:spChg chg="mod">
          <ac:chgData name="ZHANG Jiale" userId="bdce9ed2-4ec7-4a7d-9868-2998097558c5" providerId="ADAL" clId="{CA1E7ECC-4429-4169-AE92-1E4DAD90E7C9}" dt="2021-04-17T02:27:57.494" v="3019" actId="20577"/>
          <ac:spMkLst>
            <pc:docMk/>
            <pc:sldMk cId="1352552183" sldId="347"/>
            <ac:spMk id="18" creationId="{3D203D59-A7FE-4ECF-BDD4-29182DF3616E}"/>
          </ac:spMkLst>
        </pc:spChg>
      </pc:sldChg>
      <pc:sldChg chg="modSp mod">
        <pc:chgData name="ZHANG Jiale" userId="bdce9ed2-4ec7-4a7d-9868-2998097558c5" providerId="ADAL" clId="{CA1E7ECC-4429-4169-AE92-1E4DAD90E7C9}" dt="2021-04-16T18:06:00.015" v="1831" actId="20577"/>
        <pc:sldMkLst>
          <pc:docMk/>
          <pc:sldMk cId="1321800321" sldId="349"/>
        </pc:sldMkLst>
        <pc:spChg chg="mod">
          <ac:chgData name="ZHANG Jiale" userId="bdce9ed2-4ec7-4a7d-9868-2998097558c5" providerId="ADAL" clId="{CA1E7ECC-4429-4169-AE92-1E4DAD90E7C9}" dt="2021-04-16T18:06:00.015" v="1831" actId="20577"/>
          <ac:spMkLst>
            <pc:docMk/>
            <pc:sldMk cId="1321800321" sldId="349"/>
            <ac:spMk id="14" creationId="{906BEB02-56A6-4796-A0CA-4C65B418C6E9}"/>
          </ac:spMkLst>
        </pc:spChg>
      </pc:sldChg>
      <pc:sldChg chg="addSp delSp modSp add mod modAnim">
        <pc:chgData name="ZHANG Jiale" userId="bdce9ed2-4ec7-4a7d-9868-2998097558c5" providerId="ADAL" clId="{CA1E7ECC-4429-4169-AE92-1E4DAD90E7C9}" dt="2021-04-16T19:15:42.515" v="2902" actId="14100"/>
        <pc:sldMkLst>
          <pc:docMk/>
          <pc:sldMk cId="2847727912" sldId="358"/>
        </pc:sldMkLst>
        <pc:spChg chg="del">
          <ac:chgData name="ZHANG Jiale" userId="bdce9ed2-4ec7-4a7d-9868-2998097558c5" providerId="ADAL" clId="{CA1E7ECC-4429-4169-AE92-1E4DAD90E7C9}" dt="2021-04-16T18:39:19.038" v="2234" actId="478"/>
          <ac:spMkLst>
            <pc:docMk/>
            <pc:sldMk cId="2847727912" sldId="358"/>
            <ac:spMk id="4" creationId="{B8C62FDD-C9C6-4335-B081-F44F0331283A}"/>
          </ac:spMkLst>
        </pc:spChg>
        <pc:spChg chg="mod">
          <ac:chgData name="ZHANG Jiale" userId="bdce9ed2-4ec7-4a7d-9868-2998097558c5" providerId="ADAL" clId="{CA1E7ECC-4429-4169-AE92-1E4DAD90E7C9}" dt="2021-04-16T18:39:14.498" v="2232" actId="20577"/>
          <ac:spMkLst>
            <pc:docMk/>
            <pc:sldMk cId="2847727912" sldId="358"/>
            <ac:spMk id="5" creationId="{13472FCF-764A-4FCE-8A66-C53C8DFAB661}"/>
          </ac:spMkLst>
        </pc:spChg>
        <pc:spChg chg="mod">
          <ac:chgData name="ZHANG Jiale" userId="bdce9ed2-4ec7-4a7d-9868-2998097558c5" providerId="ADAL" clId="{CA1E7ECC-4429-4169-AE92-1E4DAD90E7C9}" dt="2021-04-16T18:39:09.708" v="2230" actId="20577"/>
          <ac:spMkLst>
            <pc:docMk/>
            <pc:sldMk cId="2847727912" sldId="358"/>
            <ac:spMk id="6" creationId="{E6A3A6D7-79F6-4CB7-91B0-0D902E36F6B9}"/>
          </ac:spMkLst>
        </pc:spChg>
        <pc:spChg chg="del mod">
          <ac:chgData name="ZHANG Jiale" userId="bdce9ed2-4ec7-4a7d-9868-2998097558c5" providerId="ADAL" clId="{CA1E7ECC-4429-4169-AE92-1E4DAD90E7C9}" dt="2021-04-16T19:00:41.146" v="2606" actId="478"/>
          <ac:spMkLst>
            <pc:docMk/>
            <pc:sldMk cId="2847727912" sldId="358"/>
            <ac:spMk id="7" creationId="{1A48091C-19BC-4996-962F-78DDAF0A30C1}"/>
          </ac:spMkLst>
        </pc:spChg>
        <pc:spChg chg="del">
          <ac:chgData name="ZHANG Jiale" userId="bdce9ed2-4ec7-4a7d-9868-2998097558c5" providerId="ADAL" clId="{CA1E7ECC-4429-4169-AE92-1E4DAD90E7C9}" dt="2021-04-16T18:39:12.898" v="2231" actId="478"/>
          <ac:spMkLst>
            <pc:docMk/>
            <pc:sldMk cId="2847727912" sldId="358"/>
            <ac:spMk id="11" creationId="{A3FB443F-498C-474E-B6A3-CEB811CD5D4F}"/>
          </ac:spMkLst>
        </pc:spChg>
        <pc:spChg chg="add mod">
          <ac:chgData name="ZHANG Jiale" userId="bdce9ed2-4ec7-4a7d-9868-2998097558c5" providerId="ADAL" clId="{CA1E7ECC-4429-4169-AE92-1E4DAD90E7C9}" dt="2021-04-16T19:08:40.816" v="2775" actId="1076"/>
          <ac:spMkLst>
            <pc:docMk/>
            <pc:sldMk cId="2847727912" sldId="358"/>
            <ac:spMk id="12" creationId="{DD4E7834-C7F9-4E52-B6A2-E4AF204C49B1}"/>
          </ac:spMkLst>
        </pc:spChg>
        <pc:spChg chg="add mod">
          <ac:chgData name="ZHANG Jiale" userId="bdce9ed2-4ec7-4a7d-9868-2998097558c5" providerId="ADAL" clId="{CA1E7ECC-4429-4169-AE92-1E4DAD90E7C9}" dt="2021-04-16T19:08:40.816" v="2775" actId="1076"/>
          <ac:spMkLst>
            <pc:docMk/>
            <pc:sldMk cId="2847727912" sldId="358"/>
            <ac:spMk id="13" creationId="{6CFF4313-B4BF-4D4A-90ED-B66540306E3A}"/>
          </ac:spMkLst>
        </pc:spChg>
        <pc:spChg chg="add mod">
          <ac:chgData name="ZHANG Jiale" userId="bdce9ed2-4ec7-4a7d-9868-2998097558c5" providerId="ADAL" clId="{CA1E7ECC-4429-4169-AE92-1E4DAD90E7C9}" dt="2021-04-16T19:14:45.235" v="2848" actId="1076"/>
          <ac:spMkLst>
            <pc:docMk/>
            <pc:sldMk cId="2847727912" sldId="358"/>
            <ac:spMk id="14" creationId="{E1455F84-2704-435A-B41B-8DB99B7065AB}"/>
          </ac:spMkLst>
        </pc:spChg>
        <pc:spChg chg="add mod">
          <ac:chgData name="ZHANG Jiale" userId="bdce9ed2-4ec7-4a7d-9868-2998097558c5" providerId="ADAL" clId="{CA1E7ECC-4429-4169-AE92-1E4DAD90E7C9}" dt="2021-04-16T19:14:45.235" v="2848" actId="1076"/>
          <ac:spMkLst>
            <pc:docMk/>
            <pc:sldMk cId="2847727912" sldId="358"/>
            <ac:spMk id="15" creationId="{89D3587F-A35E-4C24-A190-A9965D093F74}"/>
          </ac:spMkLst>
        </pc:spChg>
        <pc:spChg chg="add mod">
          <ac:chgData name="ZHANG Jiale" userId="bdce9ed2-4ec7-4a7d-9868-2998097558c5" providerId="ADAL" clId="{CA1E7ECC-4429-4169-AE92-1E4DAD90E7C9}" dt="2021-04-16T19:08:40.816" v="2775" actId="1076"/>
          <ac:spMkLst>
            <pc:docMk/>
            <pc:sldMk cId="2847727912" sldId="358"/>
            <ac:spMk id="18" creationId="{B2285A4D-29D3-4BEF-B7A7-9C8A48454AA3}"/>
          </ac:spMkLst>
        </pc:spChg>
        <pc:spChg chg="add mod">
          <ac:chgData name="ZHANG Jiale" userId="bdce9ed2-4ec7-4a7d-9868-2998097558c5" providerId="ADAL" clId="{CA1E7ECC-4429-4169-AE92-1E4DAD90E7C9}" dt="2021-04-16T19:08:40.816" v="2775" actId="1076"/>
          <ac:spMkLst>
            <pc:docMk/>
            <pc:sldMk cId="2847727912" sldId="358"/>
            <ac:spMk id="19" creationId="{D8CA0186-EF1C-4265-9BB9-35745DE6712B}"/>
          </ac:spMkLst>
        </pc:spChg>
        <pc:spChg chg="add mod">
          <ac:chgData name="ZHANG Jiale" userId="bdce9ed2-4ec7-4a7d-9868-2998097558c5" providerId="ADAL" clId="{CA1E7ECC-4429-4169-AE92-1E4DAD90E7C9}" dt="2021-04-16T19:08:40.816" v="2775" actId="1076"/>
          <ac:spMkLst>
            <pc:docMk/>
            <pc:sldMk cId="2847727912" sldId="358"/>
            <ac:spMk id="24" creationId="{405C94AF-7E81-485E-85C2-F32CE7788F5C}"/>
          </ac:spMkLst>
        </pc:spChg>
        <pc:spChg chg="add del">
          <ac:chgData name="ZHANG Jiale" userId="bdce9ed2-4ec7-4a7d-9868-2998097558c5" providerId="ADAL" clId="{CA1E7ECC-4429-4169-AE92-1E4DAD90E7C9}" dt="2021-04-16T19:02:35.216" v="2633" actId="478"/>
          <ac:spMkLst>
            <pc:docMk/>
            <pc:sldMk cId="2847727912" sldId="358"/>
            <ac:spMk id="25" creationId="{8AA5A95E-284E-4C56-BCE7-8ECAF0F664E2}"/>
          </ac:spMkLst>
        </pc:spChg>
        <pc:spChg chg="add del mod">
          <ac:chgData name="ZHANG Jiale" userId="bdce9ed2-4ec7-4a7d-9868-2998097558c5" providerId="ADAL" clId="{CA1E7ECC-4429-4169-AE92-1E4DAD90E7C9}" dt="2021-04-16T19:03:15.116" v="2640" actId="478"/>
          <ac:spMkLst>
            <pc:docMk/>
            <pc:sldMk cId="2847727912" sldId="358"/>
            <ac:spMk id="26" creationId="{39FFE5BE-709A-4F6C-A55B-D6A78949EA33}"/>
          </ac:spMkLst>
        </pc:spChg>
        <pc:spChg chg="add mod">
          <ac:chgData name="ZHANG Jiale" userId="bdce9ed2-4ec7-4a7d-9868-2998097558c5" providerId="ADAL" clId="{CA1E7ECC-4429-4169-AE92-1E4DAD90E7C9}" dt="2021-04-16T19:08:40.816" v="2775" actId="1076"/>
          <ac:spMkLst>
            <pc:docMk/>
            <pc:sldMk cId="2847727912" sldId="358"/>
            <ac:spMk id="27" creationId="{BC735805-0889-4D27-9BA6-44B9BC690C52}"/>
          </ac:spMkLst>
        </pc:spChg>
        <pc:spChg chg="add mod">
          <ac:chgData name="ZHANG Jiale" userId="bdce9ed2-4ec7-4a7d-9868-2998097558c5" providerId="ADAL" clId="{CA1E7ECC-4429-4169-AE92-1E4DAD90E7C9}" dt="2021-04-16T19:11:58.065" v="2841" actId="20577"/>
          <ac:spMkLst>
            <pc:docMk/>
            <pc:sldMk cId="2847727912" sldId="358"/>
            <ac:spMk id="30" creationId="{96F417C1-6C89-430C-B608-02E8AE9C6F57}"/>
          </ac:spMkLst>
        </pc:spChg>
        <pc:spChg chg="add mod">
          <ac:chgData name="ZHANG Jiale" userId="bdce9ed2-4ec7-4a7d-9868-2998097558c5" providerId="ADAL" clId="{CA1E7ECC-4429-4169-AE92-1E4DAD90E7C9}" dt="2021-04-16T19:05:34.837" v="2735" actId="1076"/>
          <ac:spMkLst>
            <pc:docMk/>
            <pc:sldMk cId="2847727912" sldId="358"/>
            <ac:spMk id="31" creationId="{7F3B2C88-AAA8-44BE-B094-FBCB8C9EF69F}"/>
          </ac:spMkLst>
        </pc:spChg>
        <pc:spChg chg="add mod">
          <ac:chgData name="ZHANG Jiale" userId="bdce9ed2-4ec7-4a7d-9868-2998097558c5" providerId="ADAL" clId="{CA1E7ECC-4429-4169-AE92-1E4DAD90E7C9}" dt="2021-04-16T19:10:16.545" v="2820" actId="20577"/>
          <ac:spMkLst>
            <pc:docMk/>
            <pc:sldMk cId="2847727912" sldId="358"/>
            <ac:spMk id="32" creationId="{B352FE83-434B-49C0-BB7F-33AD7D013ACC}"/>
          </ac:spMkLst>
        </pc:spChg>
        <pc:spChg chg="add mod">
          <ac:chgData name="ZHANG Jiale" userId="bdce9ed2-4ec7-4a7d-9868-2998097558c5" providerId="ADAL" clId="{CA1E7ECC-4429-4169-AE92-1E4DAD90E7C9}" dt="2021-04-16T19:15:42.515" v="2902" actId="14100"/>
          <ac:spMkLst>
            <pc:docMk/>
            <pc:sldMk cId="2847727912" sldId="358"/>
            <ac:spMk id="46" creationId="{BA21DECF-D779-4EDD-AB4A-0E523BD60EFB}"/>
          </ac:spMkLst>
        </pc:spChg>
        <pc:grpChg chg="del">
          <ac:chgData name="ZHANG Jiale" userId="bdce9ed2-4ec7-4a7d-9868-2998097558c5" providerId="ADAL" clId="{CA1E7ECC-4429-4169-AE92-1E4DAD90E7C9}" dt="2021-04-16T18:39:16.838" v="2233" actId="478"/>
          <ac:grpSpMkLst>
            <pc:docMk/>
            <pc:sldMk cId="2847727912" sldId="358"/>
            <ac:grpSpMk id="10" creationId="{84A40A94-9951-40E9-BC8A-F44F7F65746A}"/>
          </ac:grpSpMkLst>
        </pc:grpChg>
        <pc:picChg chg="del">
          <ac:chgData name="ZHANG Jiale" userId="bdce9ed2-4ec7-4a7d-9868-2998097558c5" providerId="ADAL" clId="{CA1E7ECC-4429-4169-AE92-1E4DAD90E7C9}" dt="2021-04-16T18:39:20.988" v="2235" actId="478"/>
          <ac:picMkLst>
            <pc:docMk/>
            <pc:sldMk cId="2847727912" sldId="358"/>
            <ac:picMk id="3" creationId="{40069EC0-4B31-40A1-9EF8-24BCD1D174E1}"/>
          </ac:picMkLst>
        </pc:picChg>
        <pc:picChg chg="add mod">
          <ac:chgData name="ZHANG Jiale" userId="bdce9ed2-4ec7-4a7d-9868-2998097558c5" providerId="ADAL" clId="{CA1E7ECC-4429-4169-AE92-1E4DAD90E7C9}" dt="2021-04-16T19:14:25.585" v="2846" actId="1076"/>
          <ac:picMkLst>
            <pc:docMk/>
            <pc:sldMk cId="2847727912" sldId="358"/>
            <ac:picMk id="45" creationId="{7A800DAB-CB94-4361-9BBF-96BC47F6AF8C}"/>
          </ac:picMkLst>
        </pc:picChg>
        <pc:picChg chg="add del mod">
          <ac:chgData name="ZHANG Jiale" userId="bdce9ed2-4ec7-4a7d-9868-2998097558c5" providerId="ADAL" clId="{CA1E7ECC-4429-4169-AE92-1E4DAD90E7C9}" dt="2021-04-16T18:41:36.618" v="2446" actId="478"/>
          <ac:picMkLst>
            <pc:docMk/>
            <pc:sldMk cId="2847727912" sldId="358"/>
            <ac:picMk id="2050" creationId="{F06B5913-EF93-4D6B-95EB-558D2AC13D9D}"/>
          </ac:picMkLst>
        </pc:picChg>
        <pc:picChg chg="add mod">
          <ac:chgData name="ZHANG Jiale" userId="bdce9ed2-4ec7-4a7d-9868-2998097558c5" providerId="ADAL" clId="{CA1E7ECC-4429-4169-AE92-1E4DAD90E7C9}" dt="2021-04-16T19:10:43.598" v="2825" actId="14100"/>
          <ac:picMkLst>
            <pc:docMk/>
            <pc:sldMk cId="2847727912" sldId="358"/>
            <ac:picMk id="2052" creationId="{C155F84E-E4AB-4F4E-995E-293ACE2E233D}"/>
          </ac:picMkLst>
        </pc:picChg>
        <pc:cxnChg chg="add mod">
          <ac:chgData name="ZHANG Jiale" userId="bdce9ed2-4ec7-4a7d-9868-2998097558c5" providerId="ADAL" clId="{CA1E7ECC-4429-4169-AE92-1E4DAD90E7C9}" dt="2021-04-16T19:08:40.816" v="2775" actId="1076"/>
          <ac:cxnSpMkLst>
            <pc:docMk/>
            <pc:sldMk cId="2847727912" sldId="358"/>
            <ac:cxnSpMk id="17" creationId="{9C585927-6883-439C-A931-FEF8AAEAA60E}"/>
          </ac:cxnSpMkLst>
        </pc:cxnChg>
        <pc:cxnChg chg="add mod">
          <ac:chgData name="ZHANG Jiale" userId="bdce9ed2-4ec7-4a7d-9868-2998097558c5" providerId="ADAL" clId="{CA1E7ECC-4429-4169-AE92-1E4DAD90E7C9}" dt="2021-04-16T19:08:40.816" v="2775" actId="1076"/>
          <ac:cxnSpMkLst>
            <pc:docMk/>
            <pc:sldMk cId="2847727912" sldId="358"/>
            <ac:cxnSpMk id="22" creationId="{ABEC4AD8-DABC-4005-9832-CDF8911D354A}"/>
          </ac:cxnSpMkLst>
        </pc:cxnChg>
        <pc:cxnChg chg="add del mod">
          <ac:chgData name="ZHANG Jiale" userId="bdce9ed2-4ec7-4a7d-9868-2998097558c5" providerId="ADAL" clId="{CA1E7ECC-4429-4169-AE92-1E4DAD90E7C9}" dt="2021-04-16T19:07:17.096" v="2766" actId="478"/>
          <ac:cxnSpMkLst>
            <pc:docMk/>
            <pc:sldMk cId="2847727912" sldId="358"/>
            <ac:cxnSpMk id="29" creationId="{1F19474D-8F3D-4C08-8672-9D6E057772D9}"/>
          </ac:cxnSpMkLst>
        </pc:cxnChg>
        <pc:cxnChg chg="add mod">
          <ac:chgData name="ZHANG Jiale" userId="bdce9ed2-4ec7-4a7d-9868-2998097558c5" providerId="ADAL" clId="{CA1E7ECC-4429-4169-AE92-1E4DAD90E7C9}" dt="2021-04-16T19:10:34.865" v="2824" actId="14100"/>
          <ac:cxnSpMkLst>
            <pc:docMk/>
            <pc:sldMk cId="2847727912" sldId="358"/>
            <ac:cxnSpMk id="34" creationId="{F57B69C2-1F57-4631-870E-53E228304EFF}"/>
          </ac:cxnSpMkLst>
        </pc:cxnChg>
        <pc:cxnChg chg="add mod">
          <ac:chgData name="ZHANG Jiale" userId="bdce9ed2-4ec7-4a7d-9868-2998097558c5" providerId="ADAL" clId="{CA1E7ECC-4429-4169-AE92-1E4DAD90E7C9}" dt="2021-04-16T19:09:03.115" v="2781" actId="14100"/>
          <ac:cxnSpMkLst>
            <pc:docMk/>
            <pc:sldMk cId="2847727912" sldId="358"/>
            <ac:cxnSpMk id="38" creationId="{094F9E11-6495-40E6-AD0B-4391851C0210}"/>
          </ac:cxnSpMkLst>
        </pc:cxnChg>
        <pc:cxnChg chg="add mod">
          <ac:chgData name="ZHANG Jiale" userId="bdce9ed2-4ec7-4a7d-9868-2998097558c5" providerId="ADAL" clId="{CA1E7ECC-4429-4169-AE92-1E4DAD90E7C9}" dt="2021-04-16T19:08:54.455" v="2778" actId="14100"/>
          <ac:cxnSpMkLst>
            <pc:docMk/>
            <pc:sldMk cId="2847727912" sldId="358"/>
            <ac:cxnSpMk id="40" creationId="{86CD2D99-39AF-4B43-9882-A7312385059F}"/>
          </ac:cxnSpMkLst>
        </pc:cxnChg>
      </pc:sldChg>
      <pc:sldChg chg="modSp mod">
        <pc:chgData name="ZHANG Jiale" userId="bdce9ed2-4ec7-4a7d-9868-2998097558c5" providerId="ADAL" clId="{CA1E7ECC-4429-4169-AE92-1E4DAD90E7C9}" dt="2021-04-17T01:50:19.721" v="2958" actId="14100"/>
        <pc:sldMkLst>
          <pc:docMk/>
          <pc:sldMk cId="128138966" sldId="366"/>
        </pc:sldMkLst>
        <pc:spChg chg="mod">
          <ac:chgData name="ZHANG Jiale" userId="bdce9ed2-4ec7-4a7d-9868-2998097558c5" providerId="ADAL" clId="{CA1E7ECC-4429-4169-AE92-1E4DAD90E7C9}" dt="2021-04-17T01:44:55.869" v="2955" actId="20577"/>
          <ac:spMkLst>
            <pc:docMk/>
            <pc:sldMk cId="128138966" sldId="366"/>
            <ac:spMk id="5" creationId="{79395E06-182B-4295-840D-85E0B9209000}"/>
          </ac:spMkLst>
        </pc:spChg>
        <pc:picChg chg="mod">
          <ac:chgData name="ZHANG Jiale" userId="bdce9ed2-4ec7-4a7d-9868-2998097558c5" providerId="ADAL" clId="{CA1E7ECC-4429-4169-AE92-1E4DAD90E7C9}" dt="2021-04-17T01:50:19.721" v="2958" actId="14100"/>
          <ac:picMkLst>
            <pc:docMk/>
            <pc:sldMk cId="128138966" sldId="366"/>
            <ac:picMk id="43" creationId="{962E4DBF-03C6-465D-BC46-E3856EBEFA17}"/>
          </ac:picMkLst>
        </pc:picChg>
      </pc:sldChg>
      <pc:sldChg chg="addSp delSp modSp mod">
        <pc:chgData name="ZHANG Jiale" userId="bdce9ed2-4ec7-4a7d-9868-2998097558c5" providerId="ADAL" clId="{CA1E7ECC-4429-4169-AE92-1E4DAD90E7C9}" dt="2021-04-17T02:21:35.813" v="2994" actId="1582"/>
        <pc:sldMkLst>
          <pc:docMk/>
          <pc:sldMk cId="3409413774" sldId="367"/>
        </pc:sldMkLst>
        <pc:spChg chg="add mod">
          <ac:chgData name="ZHANG Jiale" userId="bdce9ed2-4ec7-4a7d-9868-2998097558c5" providerId="ADAL" clId="{CA1E7ECC-4429-4169-AE92-1E4DAD90E7C9}" dt="2021-04-17T02:21:35.813" v="2994" actId="1582"/>
          <ac:spMkLst>
            <pc:docMk/>
            <pc:sldMk cId="3409413774" sldId="367"/>
            <ac:spMk id="17" creationId="{6AA24566-F07E-462C-B43A-7246351E9CAB}"/>
          </ac:spMkLst>
        </pc:spChg>
        <pc:spChg chg="mod">
          <ac:chgData name="ZHANG Jiale" userId="bdce9ed2-4ec7-4a7d-9868-2998097558c5" providerId="ADAL" clId="{CA1E7ECC-4429-4169-AE92-1E4DAD90E7C9}" dt="2021-04-17T02:20:22.071" v="2979" actId="1076"/>
          <ac:spMkLst>
            <pc:docMk/>
            <pc:sldMk cId="3409413774" sldId="367"/>
            <ac:spMk id="18" creationId="{7E5B2904-AA91-4E22-B15C-0BAACDED10D8}"/>
          </ac:spMkLst>
        </pc:spChg>
        <pc:spChg chg="add del">
          <ac:chgData name="ZHANG Jiale" userId="bdce9ed2-4ec7-4a7d-9868-2998097558c5" providerId="ADAL" clId="{CA1E7ECC-4429-4169-AE92-1E4DAD90E7C9}" dt="2021-04-17T02:17:31.097" v="2963" actId="478"/>
          <ac:spMkLst>
            <pc:docMk/>
            <pc:sldMk cId="3409413774" sldId="367"/>
            <ac:spMk id="19" creationId="{61136DA1-BC6C-46C3-8BEC-6E810D628675}"/>
          </ac:spMkLst>
        </pc:spChg>
        <pc:picChg chg="add del mod">
          <ac:chgData name="ZHANG Jiale" userId="bdce9ed2-4ec7-4a7d-9868-2998097558c5" providerId="ADAL" clId="{CA1E7ECC-4429-4169-AE92-1E4DAD90E7C9}" dt="2021-04-17T02:20:14.479" v="2975" actId="478"/>
          <ac:picMkLst>
            <pc:docMk/>
            <pc:sldMk cId="3409413774" sldId="367"/>
            <ac:picMk id="10" creationId="{8E33898F-BADE-4160-8703-58B12044304C}"/>
          </ac:picMkLst>
        </pc:picChg>
        <pc:picChg chg="add del mod">
          <ac:chgData name="ZHANG Jiale" userId="bdce9ed2-4ec7-4a7d-9868-2998097558c5" providerId="ADAL" clId="{CA1E7ECC-4429-4169-AE92-1E4DAD90E7C9}" dt="2021-04-17T02:20:45.094" v="2983" actId="478"/>
          <ac:picMkLst>
            <pc:docMk/>
            <pc:sldMk cId="3409413774" sldId="367"/>
            <ac:picMk id="12" creationId="{03F95BD0-FA73-4A62-9220-6C70137517A6}"/>
          </ac:picMkLst>
        </pc:picChg>
        <pc:picChg chg="add mod">
          <ac:chgData name="ZHANG Jiale" userId="bdce9ed2-4ec7-4a7d-9868-2998097558c5" providerId="ADAL" clId="{CA1E7ECC-4429-4169-AE92-1E4DAD90E7C9}" dt="2021-04-17T02:21:05.911" v="2989" actId="1076"/>
          <ac:picMkLst>
            <pc:docMk/>
            <pc:sldMk cId="3409413774" sldId="367"/>
            <ac:picMk id="15" creationId="{5BDF9FC8-3140-474D-B343-A2565C80C607}"/>
          </ac:picMkLst>
        </pc:picChg>
        <pc:picChg chg="del mod">
          <ac:chgData name="ZHANG Jiale" userId="bdce9ed2-4ec7-4a7d-9868-2998097558c5" providerId="ADAL" clId="{CA1E7ECC-4429-4169-AE92-1E4DAD90E7C9}" dt="2021-04-17T02:17:25.664" v="2961" actId="478"/>
          <ac:picMkLst>
            <pc:docMk/>
            <pc:sldMk cId="3409413774" sldId="367"/>
            <ac:picMk id="31" creationId="{1B5ED706-46FF-44C9-B755-F0B701CA1BEE}"/>
          </ac:picMkLst>
        </pc:picChg>
      </pc:sldChg>
      <pc:sldChg chg="addSp delSp modSp add mod">
        <pc:chgData name="ZHANG Jiale" userId="bdce9ed2-4ec7-4a7d-9868-2998097558c5" providerId="ADAL" clId="{CA1E7ECC-4429-4169-AE92-1E4DAD90E7C9}" dt="2021-04-17T04:29:58.175" v="3135" actId="20577"/>
        <pc:sldMkLst>
          <pc:docMk/>
          <pc:sldMk cId="4294299985" sldId="371"/>
        </pc:sldMkLst>
        <pc:spChg chg="del">
          <ac:chgData name="ZHANG Jiale" userId="bdce9ed2-4ec7-4a7d-9868-2998097558c5" providerId="ADAL" clId="{CA1E7ECC-4429-4169-AE92-1E4DAD90E7C9}" dt="2021-04-17T04:19:53.656" v="3036" actId="478"/>
          <ac:spMkLst>
            <pc:docMk/>
            <pc:sldMk cId="4294299985" sldId="371"/>
            <ac:spMk id="8" creationId="{BAF9DFB1-AA43-4709-B1EE-FE8EDBB8EA94}"/>
          </ac:spMkLst>
        </pc:spChg>
        <pc:spChg chg="mod">
          <ac:chgData name="ZHANG Jiale" userId="bdce9ed2-4ec7-4a7d-9868-2998097558c5" providerId="ADAL" clId="{CA1E7ECC-4429-4169-AE92-1E4DAD90E7C9}" dt="2021-04-17T04:20:02.930" v="3040" actId="1076"/>
          <ac:spMkLst>
            <pc:docMk/>
            <pc:sldMk cId="4294299985" sldId="371"/>
            <ac:spMk id="9" creationId="{BF1820F9-4DA5-4EC6-980A-4338BD825497}"/>
          </ac:spMkLst>
        </pc:spChg>
        <pc:spChg chg="del">
          <ac:chgData name="ZHANG Jiale" userId="bdce9ed2-4ec7-4a7d-9868-2998097558c5" providerId="ADAL" clId="{CA1E7ECC-4429-4169-AE92-1E4DAD90E7C9}" dt="2021-04-17T04:19:53.656" v="3036" actId="478"/>
          <ac:spMkLst>
            <pc:docMk/>
            <pc:sldMk cId="4294299985" sldId="371"/>
            <ac:spMk id="10" creationId="{6EC25065-4802-40C6-B05A-F4D4067E8122}"/>
          </ac:spMkLst>
        </pc:spChg>
        <pc:spChg chg="del">
          <ac:chgData name="ZHANG Jiale" userId="bdce9ed2-4ec7-4a7d-9868-2998097558c5" providerId="ADAL" clId="{CA1E7ECC-4429-4169-AE92-1E4DAD90E7C9}" dt="2021-04-17T04:19:53.656" v="3036" actId="478"/>
          <ac:spMkLst>
            <pc:docMk/>
            <pc:sldMk cId="4294299985" sldId="371"/>
            <ac:spMk id="11" creationId="{D68A902F-6CEE-47EC-9086-8E7D748A5B0F}"/>
          </ac:spMkLst>
        </pc:spChg>
        <pc:spChg chg="del">
          <ac:chgData name="ZHANG Jiale" userId="bdce9ed2-4ec7-4a7d-9868-2998097558c5" providerId="ADAL" clId="{CA1E7ECC-4429-4169-AE92-1E4DAD90E7C9}" dt="2021-04-17T04:19:53.656" v="3036" actId="478"/>
          <ac:spMkLst>
            <pc:docMk/>
            <pc:sldMk cId="4294299985" sldId="371"/>
            <ac:spMk id="12" creationId="{38AEF56E-9B72-473C-8614-9D61938D3C67}"/>
          </ac:spMkLst>
        </pc:spChg>
        <pc:spChg chg="del">
          <ac:chgData name="ZHANG Jiale" userId="bdce9ed2-4ec7-4a7d-9868-2998097558c5" providerId="ADAL" clId="{CA1E7ECC-4429-4169-AE92-1E4DAD90E7C9}" dt="2021-04-17T04:19:53.656" v="3036" actId="478"/>
          <ac:spMkLst>
            <pc:docMk/>
            <pc:sldMk cId="4294299985" sldId="371"/>
            <ac:spMk id="13" creationId="{A3146F7C-4D46-4D25-98B3-33FF8CD4B3CD}"/>
          </ac:spMkLst>
        </pc:spChg>
        <pc:spChg chg="del">
          <ac:chgData name="ZHANG Jiale" userId="bdce9ed2-4ec7-4a7d-9868-2998097558c5" providerId="ADAL" clId="{CA1E7ECC-4429-4169-AE92-1E4DAD90E7C9}" dt="2021-04-17T04:19:53.656" v="3036" actId="478"/>
          <ac:spMkLst>
            <pc:docMk/>
            <pc:sldMk cId="4294299985" sldId="371"/>
            <ac:spMk id="14" creationId="{CED41C0F-4E7C-4228-B5D6-B60BEACC4F1B}"/>
          </ac:spMkLst>
        </pc:spChg>
        <pc:spChg chg="mod">
          <ac:chgData name="ZHANG Jiale" userId="bdce9ed2-4ec7-4a7d-9868-2998097558c5" providerId="ADAL" clId="{CA1E7ECC-4429-4169-AE92-1E4DAD90E7C9}" dt="2021-04-17T04:29:58.175" v="3135" actId="20577"/>
          <ac:spMkLst>
            <pc:docMk/>
            <pc:sldMk cId="4294299985" sldId="371"/>
            <ac:spMk id="15" creationId="{3FA2E61D-749E-4C24-8BCE-AF78B0DB7FA0}"/>
          </ac:spMkLst>
        </pc:spChg>
        <pc:spChg chg="del">
          <ac:chgData name="ZHANG Jiale" userId="bdce9ed2-4ec7-4a7d-9868-2998097558c5" providerId="ADAL" clId="{CA1E7ECC-4429-4169-AE92-1E4DAD90E7C9}" dt="2021-04-17T04:19:53.656" v="3036" actId="478"/>
          <ac:spMkLst>
            <pc:docMk/>
            <pc:sldMk cId="4294299985" sldId="371"/>
            <ac:spMk id="16" creationId="{B2917FF6-FF3C-4BEC-BE4B-CD9000869F16}"/>
          </ac:spMkLst>
        </pc:spChg>
        <pc:spChg chg="del">
          <ac:chgData name="ZHANG Jiale" userId="bdce9ed2-4ec7-4a7d-9868-2998097558c5" providerId="ADAL" clId="{CA1E7ECC-4429-4169-AE92-1E4DAD90E7C9}" dt="2021-04-17T04:19:53.656" v="3036" actId="478"/>
          <ac:spMkLst>
            <pc:docMk/>
            <pc:sldMk cId="4294299985" sldId="371"/>
            <ac:spMk id="17" creationId="{4D84E473-25D3-4F66-A5BF-2CFE075F1611}"/>
          </ac:spMkLst>
        </pc:spChg>
        <pc:spChg chg="del">
          <ac:chgData name="ZHANG Jiale" userId="bdce9ed2-4ec7-4a7d-9868-2998097558c5" providerId="ADAL" clId="{CA1E7ECC-4429-4169-AE92-1E4DAD90E7C9}" dt="2021-04-17T04:19:53.656" v="3036" actId="478"/>
          <ac:spMkLst>
            <pc:docMk/>
            <pc:sldMk cId="4294299985" sldId="371"/>
            <ac:spMk id="18" creationId="{E39A2FA7-00EE-4AB6-83A6-CB395ADE830C}"/>
          </ac:spMkLst>
        </pc:spChg>
        <pc:spChg chg="del">
          <ac:chgData name="ZHANG Jiale" userId="bdce9ed2-4ec7-4a7d-9868-2998097558c5" providerId="ADAL" clId="{CA1E7ECC-4429-4169-AE92-1E4DAD90E7C9}" dt="2021-04-17T04:19:53.656" v="3036" actId="478"/>
          <ac:spMkLst>
            <pc:docMk/>
            <pc:sldMk cId="4294299985" sldId="371"/>
            <ac:spMk id="19" creationId="{B16973F2-72A8-4698-BBB5-B66BA08B50E7}"/>
          </ac:spMkLst>
        </pc:spChg>
        <pc:spChg chg="add mod">
          <ac:chgData name="ZHANG Jiale" userId="bdce9ed2-4ec7-4a7d-9868-2998097558c5" providerId="ADAL" clId="{CA1E7ECC-4429-4169-AE92-1E4DAD90E7C9}" dt="2021-04-17T04:25:49.860" v="3110" actId="14100"/>
          <ac:spMkLst>
            <pc:docMk/>
            <pc:sldMk cId="4294299985" sldId="371"/>
            <ac:spMk id="20" creationId="{4941524D-EDD4-495C-9962-CC4CC50EFFE6}"/>
          </ac:spMkLst>
        </pc:spChg>
      </pc:sldChg>
      <pc:sldChg chg="delSp modSp add mod">
        <pc:chgData name="ZHANG Jiale" userId="bdce9ed2-4ec7-4a7d-9868-2998097558c5" providerId="ADAL" clId="{CA1E7ECC-4429-4169-AE92-1E4DAD90E7C9}" dt="2021-04-17T04:25:32.080" v="3106" actId="14100"/>
        <pc:sldMkLst>
          <pc:docMk/>
          <pc:sldMk cId="7207513" sldId="372"/>
        </pc:sldMkLst>
        <pc:spChg chg="del">
          <ac:chgData name="ZHANG Jiale" userId="bdce9ed2-4ec7-4a7d-9868-2998097558c5" providerId="ADAL" clId="{CA1E7ECC-4429-4169-AE92-1E4DAD90E7C9}" dt="2021-04-17T04:20:37.383" v="3048" actId="478"/>
          <ac:spMkLst>
            <pc:docMk/>
            <pc:sldMk cId="7207513" sldId="372"/>
            <ac:spMk id="8" creationId="{BAF9DFB1-AA43-4709-B1EE-FE8EDBB8EA94}"/>
          </ac:spMkLst>
        </pc:spChg>
        <pc:spChg chg="del">
          <ac:chgData name="ZHANG Jiale" userId="bdce9ed2-4ec7-4a7d-9868-2998097558c5" providerId="ADAL" clId="{CA1E7ECC-4429-4169-AE92-1E4DAD90E7C9}" dt="2021-04-17T04:20:37.383" v="3048" actId="478"/>
          <ac:spMkLst>
            <pc:docMk/>
            <pc:sldMk cId="7207513" sldId="372"/>
            <ac:spMk id="9" creationId="{BF1820F9-4DA5-4EC6-980A-4338BD825497}"/>
          </ac:spMkLst>
        </pc:spChg>
        <pc:spChg chg="mod">
          <ac:chgData name="ZHANG Jiale" userId="bdce9ed2-4ec7-4a7d-9868-2998097558c5" providerId="ADAL" clId="{CA1E7ECC-4429-4169-AE92-1E4DAD90E7C9}" dt="2021-04-17T04:20:43.130" v="3049" actId="1076"/>
          <ac:spMkLst>
            <pc:docMk/>
            <pc:sldMk cId="7207513" sldId="372"/>
            <ac:spMk id="10" creationId="{6EC25065-4802-40C6-B05A-F4D4067E8122}"/>
          </ac:spMkLst>
        </pc:spChg>
        <pc:spChg chg="del">
          <ac:chgData name="ZHANG Jiale" userId="bdce9ed2-4ec7-4a7d-9868-2998097558c5" providerId="ADAL" clId="{CA1E7ECC-4429-4169-AE92-1E4DAD90E7C9}" dt="2021-04-17T04:20:51.046" v="3051" actId="478"/>
          <ac:spMkLst>
            <pc:docMk/>
            <pc:sldMk cId="7207513" sldId="372"/>
            <ac:spMk id="11" creationId="{D68A902F-6CEE-47EC-9086-8E7D748A5B0F}"/>
          </ac:spMkLst>
        </pc:spChg>
        <pc:spChg chg="del">
          <ac:chgData name="ZHANG Jiale" userId="bdce9ed2-4ec7-4a7d-9868-2998097558c5" providerId="ADAL" clId="{CA1E7ECC-4429-4169-AE92-1E4DAD90E7C9}" dt="2021-04-17T04:20:51.046" v="3051" actId="478"/>
          <ac:spMkLst>
            <pc:docMk/>
            <pc:sldMk cId="7207513" sldId="372"/>
            <ac:spMk id="12" creationId="{38AEF56E-9B72-473C-8614-9D61938D3C67}"/>
          </ac:spMkLst>
        </pc:spChg>
        <pc:spChg chg="del">
          <ac:chgData name="ZHANG Jiale" userId="bdce9ed2-4ec7-4a7d-9868-2998097558c5" providerId="ADAL" clId="{CA1E7ECC-4429-4169-AE92-1E4DAD90E7C9}" dt="2021-04-17T04:20:51.046" v="3051" actId="478"/>
          <ac:spMkLst>
            <pc:docMk/>
            <pc:sldMk cId="7207513" sldId="372"/>
            <ac:spMk id="13" creationId="{A3146F7C-4D46-4D25-98B3-33FF8CD4B3CD}"/>
          </ac:spMkLst>
        </pc:spChg>
        <pc:spChg chg="mod">
          <ac:chgData name="ZHANG Jiale" userId="bdce9ed2-4ec7-4a7d-9868-2998097558c5" providerId="ADAL" clId="{CA1E7ECC-4429-4169-AE92-1E4DAD90E7C9}" dt="2021-04-17T04:25:32.080" v="3106" actId="14100"/>
          <ac:spMkLst>
            <pc:docMk/>
            <pc:sldMk cId="7207513" sldId="372"/>
            <ac:spMk id="14" creationId="{CED41C0F-4E7C-4228-B5D6-B60BEACC4F1B}"/>
          </ac:spMkLst>
        </pc:spChg>
        <pc:spChg chg="del">
          <ac:chgData name="ZHANG Jiale" userId="bdce9ed2-4ec7-4a7d-9868-2998097558c5" providerId="ADAL" clId="{CA1E7ECC-4429-4169-AE92-1E4DAD90E7C9}" dt="2021-04-17T04:20:37.383" v="3048" actId="478"/>
          <ac:spMkLst>
            <pc:docMk/>
            <pc:sldMk cId="7207513" sldId="372"/>
            <ac:spMk id="15" creationId="{3FA2E61D-749E-4C24-8BCE-AF78B0DB7FA0}"/>
          </ac:spMkLst>
        </pc:spChg>
        <pc:spChg chg="mod">
          <ac:chgData name="ZHANG Jiale" userId="bdce9ed2-4ec7-4a7d-9868-2998097558c5" providerId="ADAL" clId="{CA1E7ECC-4429-4169-AE92-1E4DAD90E7C9}" dt="2021-04-17T04:20:47.180" v="3050" actId="1076"/>
          <ac:spMkLst>
            <pc:docMk/>
            <pc:sldMk cId="7207513" sldId="372"/>
            <ac:spMk id="16" creationId="{B2917FF6-FF3C-4BEC-BE4B-CD9000869F16}"/>
          </ac:spMkLst>
        </pc:spChg>
        <pc:spChg chg="del">
          <ac:chgData name="ZHANG Jiale" userId="bdce9ed2-4ec7-4a7d-9868-2998097558c5" providerId="ADAL" clId="{CA1E7ECC-4429-4169-AE92-1E4DAD90E7C9}" dt="2021-04-17T04:20:51.046" v="3051" actId="478"/>
          <ac:spMkLst>
            <pc:docMk/>
            <pc:sldMk cId="7207513" sldId="372"/>
            <ac:spMk id="17" creationId="{4D84E473-25D3-4F66-A5BF-2CFE075F1611}"/>
          </ac:spMkLst>
        </pc:spChg>
        <pc:spChg chg="del">
          <ac:chgData name="ZHANG Jiale" userId="bdce9ed2-4ec7-4a7d-9868-2998097558c5" providerId="ADAL" clId="{CA1E7ECC-4429-4169-AE92-1E4DAD90E7C9}" dt="2021-04-17T04:20:37.383" v="3048" actId="478"/>
          <ac:spMkLst>
            <pc:docMk/>
            <pc:sldMk cId="7207513" sldId="372"/>
            <ac:spMk id="18" creationId="{E39A2FA7-00EE-4AB6-83A6-CB395ADE830C}"/>
          </ac:spMkLst>
        </pc:spChg>
        <pc:spChg chg="del">
          <ac:chgData name="ZHANG Jiale" userId="bdce9ed2-4ec7-4a7d-9868-2998097558c5" providerId="ADAL" clId="{CA1E7ECC-4429-4169-AE92-1E4DAD90E7C9}" dt="2021-04-17T04:20:51.046" v="3051" actId="478"/>
          <ac:spMkLst>
            <pc:docMk/>
            <pc:sldMk cId="7207513" sldId="372"/>
            <ac:spMk id="19" creationId="{B16973F2-72A8-4698-BBB5-B66BA08B50E7}"/>
          </ac:spMkLst>
        </pc:spChg>
      </pc:sldChg>
      <pc:sldChg chg="delSp modSp add mod">
        <pc:chgData name="ZHANG Jiale" userId="bdce9ed2-4ec7-4a7d-9868-2998097558c5" providerId="ADAL" clId="{CA1E7ECC-4429-4169-AE92-1E4DAD90E7C9}" dt="2021-04-17T04:25:12.491" v="3102" actId="14100"/>
        <pc:sldMkLst>
          <pc:docMk/>
          <pc:sldMk cId="3152162771" sldId="373"/>
        </pc:sldMkLst>
        <pc:spChg chg="del">
          <ac:chgData name="ZHANG Jiale" userId="bdce9ed2-4ec7-4a7d-9868-2998097558c5" providerId="ADAL" clId="{CA1E7ECC-4429-4169-AE92-1E4DAD90E7C9}" dt="2021-04-17T04:21:45.919" v="3058" actId="478"/>
          <ac:spMkLst>
            <pc:docMk/>
            <pc:sldMk cId="3152162771" sldId="373"/>
            <ac:spMk id="8" creationId="{BAF9DFB1-AA43-4709-B1EE-FE8EDBB8EA94}"/>
          </ac:spMkLst>
        </pc:spChg>
        <pc:spChg chg="del">
          <ac:chgData name="ZHANG Jiale" userId="bdce9ed2-4ec7-4a7d-9868-2998097558c5" providerId="ADAL" clId="{CA1E7ECC-4429-4169-AE92-1E4DAD90E7C9}" dt="2021-04-17T04:21:45.919" v="3058" actId="478"/>
          <ac:spMkLst>
            <pc:docMk/>
            <pc:sldMk cId="3152162771" sldId="373"/>
            <ac:spMk id="9" creationId="{BF1820F9-4DA5-4EC6-980A-4338BD825497}"/>
          </ac:spMkLst>
        </pc:spChg>
        <pc:spChg chg="del">
          <ac:chgData name="ZHANG Jiale" userId="bdce9ed2-4ec7-4a7d-9868-2998097558c5" providerId="ADAL" clId="{CA1E7ECC-4429-4169-AE92-1E4DAD90E7C9}" dt="2021-04-17T04:21:45.919" v="3058" actId="478"/>
          <ac:spMkLst>
            <pc:docMk/>
            <pc:sldMk cId="3152162771" sldId="373"/>
            <ac:spMk id="10" creationId="{6EC25065-4802-40C6-B05A-F4D4067E8122}"/>
          </ac:spMkLst>
        </pc:spChg>
        <pc:spChg chg="mod">
          <ac:chgData name="ZHANG Jiale" userId="bdce9ed2-4ec7-4a7d-9868-2998097558c5" providerId="ADAL" clId="{CA1E7ECC-4429-4169-AE92-1E4DAD90E7C9}" dt="2021-04-17T04:22:00.728" v="3060" actId="1076"/>
          <ac:spMkLst>
            <pc:docMk/>
            <pc:sldMk cId="3152162771" sldId="373"/>
            <ac:spMk id="11" creationId="{D68A902F-6CEE-47EC-9086-8E7D748A5B0F}"/>
          </ac:spMkLst>
        </pc:spChg>
        <pc:spChg chg="del">
          <ac:chgData name="ZHANG Jiale" userId="bdce9ed2-4ec7-4a7d-9868-2998097558c5" providerId="ADAL" clId="{CA1E7ECC-4429-4169-AE92-1E4DAD90E7C9}" dt="2021-04-17T04:21:57.617" v="3059" actId="478"/>
          <ac:spMkLst>
            <pc:docMk/>
            <pc:sldMk cId="3152162771" sldId="373"/>
            <ac:spMk id="12" creationId="{38AEF56E-9B72-473C-8614-9D61938D3C67}"/>
          </ac:spMkLst>
        </pc:spChg>
        <pc:spChg chg="del">
          <ac:chgData name="ZHANG Jiale" userId="bdce9ed2-4ec7-4a7d-9868-2998097558c5" providerId="ADAL" clId="{CA1E7ECC-4429-4169-AE92-1E4DAD90E7C9}" dt="2021-04-17T04:21:57.617" v="3059" actId="478"/>
          <ac:spMkLst>
            <pc:docMk/>
            <pc:sldMk cId="3152162771" sldId="373"/>
            <ac:spMk id="13" creationId="{A3146F7C-4D46-4D25-98B3-33FF8CD4B3CD}"/>
          </ac:spMkLst>
        </pc:spChg>
        <pc:spChg chg="mod">
          <ac:chgData name="ZHANG Jiale" userId="bdce9ed2-4ec7-4a7d-9868-2998097558c5" providerId="ADAL" clId="{CA1E7ECC-4429-4169-AE92-1E4DAD90E7C9}" dt="2021-04-17T04:25:12.491" v="3102" actId="14100"/>
          <ac:spMkLst>
            <pc:docMk/>
            <pc:sldMk cId="3152162771" sldId="373"/>
            <ac:spMk id="14" creationId="{CED41C0F-4E7C-4228-B5D6-B60BEACC4F1B}"/>
          </ac:spMkLst>
        </pc:spChg>
        <pc:spChg chg="del">
          <ac:chgData name="ZHANG Jiale" userId="bdce9ed2-4ec7-4a7d-9868-2998097558c5" providerId="ADAL" clId="{CA1E7ECC-4429-4169-AE92-1E4DAD90E7C9}" dt="2021-04-17T04:21:45.919" v="3058" actId="478"/>
          <ac:spMkLst>
            <pc:docMk/>
            <pc:sldMk cId="3152162771" sldId="373"/>
            <ac:spMk id="15" creationId="{3FA2E61D-749E-4C24-8BCE-AF78B0DB7FA0}"/>
          </ac:spMkLst>
        </pc:spChg>
        <pc:spChg chg="del">
          <ac:chgData name="ZHANG Jiale" userId="bdce9ed2-4ec7-4a7d-9868-2998097558c5" providerId="ADAL" clId="{CA1E7ECC-4429-4169-AE92-1E4DAD90E7C9}" dt="2021-04-17T04:21:45.919" v="3058" actId="478"/>
          <ac:spMkLst>
            <pc:docMk/>
            <pc:sldMk cId="3152162771" sldId="373"/>
            <ac:spMk id="16" creationId="{B2917FF6-FF3C-4BEC-BE4B-CD9000869F16}"/>
          </ac:spMkLst>
        </pc:spChg>
        <pc:spChg chg="mod">
          <ac:chgData name="ZHANG Jiale" userId="bdce9ed2-4ec7-4a7d-9868-2998097558c5" providerId="ADAL" clId="{CA1E7ECC-4429-4169-AE92-1E4DAD90E7C9}" dt="2021-04-17T04:22:04.310" v="3061" actId="1076"/>
          <ac:spMkLst>
            <pc:docMk/>
            <pc:sldMk cId="3152162771" sldId="373"/>
            <ac:spMk id="17" creationId="{4D84E473-25D3-4F66-A5BF-2CFE075F1611}"/>
          </ac:spMkLst>
        </pc:spChg>
        <pc:spChg chg="del">
          <ac:chgData name="ZHANG Jiale" userId="bdce9ed2-4ec7-4a7d-9868-2998097558c5" providerId="ADAL" clId="{CA1E7ECC-4429-4169-AE92-1E4DAD90E7C9}" dt="2021-04-17T04:21:45.919" v="3058" actId="478"/>
          <ac:spMkLst>
            <pc:docMk/>
            <pc:sldMk cId="3152162771" sldId="373"/>
            <ac:spMk id="18" creationId="{E39A2FA7-00EE-4AB6-83A6-CB395ADE830C}"/>
          </ac:spMkLst>
        </pc:spChg>
        <pc:spChg chg="del">
          <ac:chgData name="ZHANG Jiale" userId="bdce9ed2-4ec7-4a7d-9868-2998097558c5" providerId="ADAL" clId="{CA1E7ECC-4429-4169-AE92-1E4DAD90E7C9}" dt="2021-04-17T04:21:57.617" v="3059" actId="478"/>
          <ac:spMkLst>
            <pc:docMk/>
            <pc:sldMk cId="3152162771" sldId="373"/>
            <ac:spMk id="19" creationId="{B16973F2-72A8-4698-BBB5-B66BA08B50E7}"/>
          </ac:spMkLst>
        </pc:spChg>
      </pc:sldChg>
      <pc:sldChg chg="addSp delSp modSp add mod">
        <pc:chgData name="ZHANG Jiale" userId="bdce9ed2-4ec7-4a7d-9868-2998097558c5" providerId="ADAL" clId="{CA1E7ECC-4429-4169-AE92-1E4DAD90E7C9}" dt="2021-04-17T04:29:33.624" v="3126" actId="1076"/>
        <pc:sldMkLst>
          <pc:docMk/>
          <pc:sldMk cId="2977055262" sldId="374"/>
        </pc:sldMkLst>
        <pc:spChg chg="del">
          <ac:chgData name="ZHANG Jiale" userId="bdce9ed2-4ec7-4a7d-9868-2998097558c5" providerId="ADAL" clId="{CA1E7ECC-4429-4169-AE92-1E4DAD90E7C9}" dt="2021-04-17T04:22:34.501" v="3067" actId="478"/>
          <ac:spMkLst>
            <pc:docMk/>
            <pc:sldMk cId="2977055262" sldId="374"/>
            <ac:spMk id="8" creationId="{BAF9DFB1-AA43-4709-B1EE-FE8EDBB8EA94}"/>
          </ac:spMkLst>
        </pc:spChg>
        <pc:spChg chg="del">
          <ac:chgData name="ZHANG Jiale" userId="bdce9ed2-4ec7-4a7d-9868-2998097558c5" providerId="ADAL" clId="{CA1E7ECC-4429-4169-AE92-1E4DAD90E7C9}" dt="2021-04-17T04:22:34.501" v="3067" actId="478"/>
          <ac:spMkLst>
            <pc:docMk/>
            <pc:sldMk cId="2977055262" sldId="374"/>
            <ac:spMk id="9" creationId="{BF1820F9-4DA5-4EC6-980A-4338BD825497}"/>
          </ac:spMkLst>
        </pc:spChg>
        <pc:spChg chg="del">
          <ac:chgData name="ZHANG Jiale" userId="bdce9ed2-4ec7-4a7d-9868-2998097558c5" providerId="ADAL" clId="{CA1E7ECC-4429-4169-AE92-1E4DAD90E7C9}" dt="2021-04-17T04:22:34.501" v="3067" actId="478"/>
          <ac:spMkLst>
            <pc:docMk/>
            <pc:sldMk cId="2977055262" sldId="374"/>
            <ac:spMk id="10" creationId="{6EC25065-4802-40C6-B05A-F4D4067E8122}"/>
          </ac:spMkLst>
        </pc:spChg>
        <pc:spChg chg="del">
          <ac:chgData name="ZHANG Jiale" userId="bdce9ed2-4ec7-4a7d-9868-2998097558c5" providerId="ADAL" clId="{CA1E7ECC-4429-4169-AE92-1E4DAD90E7C9}" dt="2021-04-17T04:22:34.501" v="3067" actId="478"/>
          <ac:spMkLst>
            <pc:docMk/>
            <pc:sldMk cId="2977055262" sldId="374"/>
            <ac:spMk id="11" creationId="{D68A902F-6CEE-47EC-9086-8E7D748A5B0F}"/>
          </ac:spMkLst>
        </pc:spChg>
        <pc:spChg chg="mod">
          <ac:chgData name="ZHANG Jiale" userId="bdce9ed2-4ec7-4a7d-9868-2998097558c5" providerId="ADAL" clId="{CA1E7ECC-4429-4169-AE92-1E4DAD90E7C9}" dt="2021-04-17T04:22:41.234" v="3069" actId="1076"/>
          <ac:spMkLst>
            <pc:docMk/>
            <pc:sldMk cId="2977055262" sldId="374"/>
            <ac:spMk id="12" creationId="{38AEF56E-9B72-473C-8614-9D61938D3C67}"/>
          </ac:spMkLst>
        </pc:spChg>
        <pc:spChg chg="del">
          <ac:chgData name="ZHANG Jiale" userId="bdce9ed2-4ec7-4a7d-9868-2998097558c5" providerId="ADAL" clId="{CA1E7ECC-4429-4169-AE92-1E4DAD90E7C9}" dt="2021-04-17T04:22:36.683" v="3068" actId="478"/>
          <ac:spMkLst>
            <pc:docMk/>
            <pc:sldMk cId="2977055262" sldId="374"/>
            <ac:spMk id="13" creationId="{A3146F7C-4D46-4D25-98B3-33FF8CD4B3CD}"/>
          </ac:spMkLst>
        </pc:spChg>
        <pc:spChg chg="mod">
          <ac:chgData name="ZHANG Jiale" userId="bdce9ed2-4ec7-4a7d-9868-2998097558c5" providerId="ADAL" clId="{CA1E7ECC-4429-4169-AE92-1E4DAD90E7C9}" dt="2021-04-17T04:29:33.624" v="3126" actId="1076"/>
          <ac:spMkLst>
            <pc:docMk/>
            <pc:sldMk cId="2977055262" sldId="374"/>
            <ac:spMk id="14" creationId="{CED41C0F-4E7C-4228-B5D6-B60BEACC4F1B}"/>
          </ac:spMkLst>
        </pc:spChg>
        <pc:spChg chg="del">
          <ac:chgData name="ZHANG Jiale" userId="bdce9ed2-4ec7-4a7d-9868-2998097558c5" providerId="ADAL" clId="{CA1E7ECC-4429-4169-AE92-1E4DAD90E7C9}" dt="2021-04-17T04:22:34.501" v="3067" actId="478"/>
          <ac:spMkLst>
            <pc:docMk/>
            <pc:sldMk cId="2977055262" sldId="374"/>
            <ac:spMk id="15" creationId="{3FA2E61D-749E-4C24-8BCE-AF78B0DB7FA0}"/>
          </ac:spMkLst>
        </pc:spChg>
        <pc:spChg chg="del">
          <ac:chgData name="ZHANG Jiale" userId="bdce9ed2-4ec7-4a7d-9868-2998097558c5" providerId="ADAL" clId="{CA1E7ECC-4429-4169-AE92-1E4DAD90E7C9}" dt="2021-04-17T04:22:34.501" v="3067" actId="478"/>
          <ac:spMkLst>
            <pc:docMk/>
            <pc:sldMk cId="2977055262" sldId="374"/>
            <ac:spMk id="16" creationId="{B2917FF6-FF3C-4BEC-BE4B-CD9000869F16}"/>
          </ac:spMkLst>
        </pc:spChg>
        <pc:spChg chg="del">
          <ac:chgData name="ZHANG Jiale" userId="bdce9ed2-4ec7-4a7d-9868-2998097558c5" providerId="ADAL" clId="{CA1E7ECC-4429-4169-AE92-1E4DAD90E7C9}" dt="2021-04-17T04:22:34.501" v="3067" actId="478"/>
          <ac:spMkLst>
            <pc:docMk/>
            <pc:sldMk cId="2977055262" sldId="374"/>
            <ac:spMk id="17" creationId="{4D84E473-25D3-4F66-A5BF-2CFE075F1611}"/>
          </ac:spMkLst>
        </pc:spChg>
        <pc:spChg chg="del">
          <ac:chgData name="ZHANG Jiale" userId="bdce9ed2-4ec7-4a7d-9868-2998097558c5" providerId="ADAL" clId="{CA1E7ECC-4429-4169-AE92-1E4DAD90E7C9}" dt="2021-04-17T04:22:34.501" v="3067" actId="478"/>
          <ac:spMkLst>
            <pc:docMk/>
            <pc:sldMk cId="2977055262" sldId="374"/>
            <ac:spMk id="18" creationId="{E39A2FA7-00EE-4AB6-83A6-CB395ADE830C}"/>
          </ac:spMkLst>
        </pc:spChg>
        <pc:spChg chg="del">
          <ac:chgData name="ZHANG Jiale" userId="bdce9ed2-4ec7-4a7d-9868-2998097558c5" providerId="ADAL" clId="{CA1E7ECC-4429-4169-AE92-1E4DAD90E7C9}" dt="2021-04-17T04:22:36.683" v="3068" actId="478"/>
          <ac:spMkLst>
            <pc:docMk/>
            <pc:sldMk cId="2977055262" sldId="374"/>
            <ac:spMk id="19" creationId="{B16973F2-72A8-4698-BBB5-B66BA08B50E7}"/>
          </ac:spMkLst>
        </pc:spChg>
        <pc:spChg chg="add mod">
          <ac:chgData name="ZHANG Jiale" userId="bdce9ed2-4ec7-4a7d-9868-2998097558c5" providerId="ADAL" clId="{CA1E7ECC-4429-4169-AE92-1E4DAD90E7C9}" dt="2021-04-17T04:24:53.514" v="3098" actId="1076"/>
          <ac:spMkLst>
            <pc:docMk/>
            <pc:sldMk cId="2977055262" sldId="374"/>
            <ac:spMk id="20" creationId="{2243175E-FA81-4D39-A215-5F4644AF45E3}"/>
          </ac:spMkLst>
        </pc:spChg>
      </pc:sldChg>
      <pc:sldChg chg="addSp delSp modSp add mod">
        <pc:chgData name="ZHANG Jiale" userId="bdce9ed2-4ec7-4a7d-9868-2998097558c5" providerId="ADAL" clId="{CA1E7ECC-4429-4169-AE92-1E4DAD90E7C9}" dt="2021-04-17T04:26:30.710" v="3116" actId="14100"/>
        <pc:sldMkLst>
          <pc:docMk/>
          <pc:sldMk cId="913052069" sldId="375"/>
        </pc:sldMkLst>
        <pc:spChg chg="del">
          <ac:chgData name="ZHANG Jiale" userId="bdce9ed2-4ec7-4a7d-9868-2998097558c5" providerId="ADAL" clId="{CA1E7ECC-4429-4169-AE92-1E4DAD90E7C9}" dt="2021-04-17T04:23:32.394" v="3082" actId="478"/>
          <ac:spMkLst>
            <pc:docMk/>
            <pc:sldMk cId="913052069" sldId="375"/>
            <ac:spMk id="8" creationId="{BAF9DFB1-AA43-4709-B1EE-FE8EDBB8EA94}"/>
          </ac:spMkLst>
        </pc:spChg>
        <pc:spChg chg="del">
          <ac:chgData name="ZHANG Jiale" userId="bdce9ed2-4ec7-4a7d-9868-2998097558c5" providerId="ADAL" clId="{CA1E7ECC-4429-4169-AE92-1E4DAD90E7C9}" dt="2021-04-17T04:23:32.394" v="3082" actId="478"/>
          <ac:spMkLst>
            <pc:docMk/>
            <pc:sldMk cId="913052069" sldId="375"/>
            <ac:spMk id="9" creationId="{BF1820F9-4DA5-4EC6-980A-4338BD825497}"/>
          </ac:spMkLst>
        </pc:spChg>
        <pc:spChg chg="del">
          <ac:chgData name="ZHANG Jiale" userId="bdce9ed2-4ec7-4a7d-9868-2998097558c5" providerId="ADAL" clId="{CA1E7ECC-4429-4169-AE92-1E4DAD90E7C9}" dt="2021-04-17T04:23:29.888" v="3081" actId="478"/>
          <ac:spMkLst>
            <pc:docMk/>
            <pc:sldMk cId="913052069" sldId="375"/>
            <ac:spMk id="10" creationId="{6EC25065-4802-40C6-B05A-F4D4067E8122}"/>
          </ac:spMkLst>
        </pc:spChg>
        <pc:spChg chg="del">
          <ac:chgData name="ZHANG Jiale" userId="bdce9ed2-4ec7-4a7d-9868-2998097558c5" providerId="ADAL" clId="{CA1E7ECC-4429-4169-AE92-1E4DAD90E7C9}" dt="2021-04-17T04:23:29.888" v="3081" actId="478"/>
          <ac:spMkLst>
            <pc:docMk/>
            <pc:sldMk cId="913052069" sldId="375"/>
            <ac:spMk id="11" creationId="{D68A902F-6CEE-47EC-9086-8E7D748A5B0F}"/>
          </ac:spMkLst>
        </pc:spChg>
        <pc:spChg chg="del">
          <ac:chgData name="ZHANG Jiale" userId="bdce9ed2-4ec7-4a7d-9868-2998097558c5" providerId="ADAL" clId="{CA1E7ECC-4429-4169-AE92-1E4DAD90E7C9}" dt="2021-04-17T04:23:24.426" v="3079" actId="478"/>
          <ac:spMkLst>
            <pc:docMk/>
            <pc:sldMk cId="913052069" sldId="375"/>
            <ac:spMk id="12" creationId="{38AEF56E-9B72-473C-8614-9D61938D3C67}"/>
          </ac:spMkLst>
        </pc:spChg>
        <pc:spChg chg="mod">
          <ac:chgData name="ZHANG Jiale" userId="bdce9ed2-4ec7-4a7d-9868-2998097558c5" providerId="ADAL" clId="{CA1E7ECC-4429-4169-AE92-1E4DAD90E7C9}" dt="2021-04-17T04:24:15.310" v="3090" actId="1076"/>
          <ac:spMkLst>
            <pc:docMk/>
            <pc:sldMk cId="913052069" sldId="375"/>
            <ac:spMk id="13" creationId="{A3146F7C-4D46-4D25-98B3-33FF8CD4B3CD}"/>
          </ac:spMkLst>
        </pc:spChg>
        <pc:spChg chg="mod">
          <ac:chgData name="ZHANG Jiale" userId="bdce9ed2-4ec7-4a7d-9868-2998097558c5" providerId="ADAL" clId="{CA1E7ECC-4429-4169-AE92-1E4DAD90E7C9}" dt="2021-04-17T04:26:30.710" v="3116" actId="14100"/>
          <ac:spMkLst>
            <pc:docMk/>
            <pc:sldMk cId="913052069" sldId="375"/>
            <ac:spMk id="14" creationId="{CED41C0F-4E7C-4228-B5D6-B60BEACC4F1B}"/>
          </ac:spMkLst>
        </pc:spChg>
        <pc:spChg chg="del">
          <ac:chgData name="ZHANG Jiale" userId="bdce9ed2-4ec7-4a7d-9868-2998097558c5" providerId="ADAL" clId="{CA1E7ECC-4429-4169-AE92-1E4DAD90E7C9}" dt="2021-04-17T04:23:29.888" v="3081" actId="478"/>
          <ac:spMkLst>
            <pc:docMk/>
            <pc:sldMk cId="913052069" sldId="375"/>
            <ac:spMk id="15" creationId="{3FA2E61D-749E-4C24-8BCE-AF78B0DB7FA0}"/>
          </ac:spMkLst>
        </pc:spChg>
        <pc:spChg chg="del">
          <ac:chgData name="ZHANG Jiale" userId="bdce9ed2-4ec7-4a7d-9868-2998097558c5" providerId="ADAL" clId="{CA1E7ECC-4429-4169-AE92-1E4DAD90E7C9}" dt="2021-04-17T04:23:29.888" v="3081" actId="478"/>
          <ac:spMkLst>
            <pc:docMk/>
            <pc:sldMk cId="913052069" sldId="375"/>
            <ac:spMk id="16" creationId="{B2917FF6-FF3C-4BEC-BE4B-CD9000869F16}"/>
          </ac:spMkLst>
        </pc:spChg>
        <pc:spChg chg="del">
          <ac:chgData name="ZHANG Jiale" userId="bdce9ed2-4ec7-4a7d-9868-2998097558c5" providerId="ADAL" clId="{CA1E7ECC-4429-4169-AE92-1E4DAD90E7C9}" dt="2021-04-17T04:23:24.426" v="3079" actId="478"/>
          <ac:spMkLst>
            <pc:docMk/>
            <pc:sldMk cId="913052069" sldId="375"/>
            <ac:spMk id="17" creationId="{4D84E473-25D3-4F66-A5BF-2CFE075F1611}"/>
          </ac:spMkLst>
        </pc:spChg>
        <pc:spChg chg="del">
          <ac:chgData name="ZHANG Jiale" userId="bdce9ed2-4ec7-4a7d-9868-2998097558c5" providerId="ADAL" clId="{CA1E7ECC-4429-4169-AE92-1E4DAD90E7C9}" dt="2021-04-17T04:23:32.394" v="3082" actId="478"/>
          <ac:spMkLst>
            <pc:docMk/>
            <pc:sldMk cId="913052069" sldId="375"/>
            <ac:spMk id="18" creationId="{E39A2FA7-00EE-4AB6-83A6-CB395ADE830C}"/>
          </ac:spMkLst>
        </pc:spChg>
        <pc:spChg chg="mod">
          <ac:chgData name="ZHANG Jiale" userId="bdce9ed2-4ec7-4a7d-9868-2998097558c5" providerId="ADAL" clId="{CA1E7ECC-4429-4169-AE92-1E4DAD90E7C9}" dt="2021-04-17T04:24:17.754" v="3091" actId="1076"/>
          <ac:spMkLst>
            <pc:docMk/>
            <pc:sldMk cId="913052069" sldId="375"/>
            <ac:spMk id="19" creationId="{B16973F2-72A8-4698-BBB5-B66BA08B50E7}"/>
          </ac:spMkLst>
        </pc:spChg>
        <pc:spChg chg="add del mod">
          <ac:chgData name="ZHANG Jiale" userId="bdce9ed2-4ec7-4a7d-9868-2998097558c5" providerId="ADAL" clId="{CA1E7ECC-4429-4169-AE92-1E4DAD90E7C9}" dt="2021-04-17T04:23:24.426" v="3079" actId="478"/>
          <ac:spMkLst>
            <pc:docMk/>
            <pc:sldMk cId="913052069" sldId="375"/>
            <ac:spMk id="20" creationId="{99903991-21E5-4780-B92D-05BEB91FB852}"/>
          </ac:spMkLst>
        </pc:spChg>
        <pc:spChg chg="add del mod">
          <ac:chgData name="ZHANG Jiale" userId="bdce9ed2-4ec7-4a7d-9868-2998097558c5" providerId="ADAL" clId="{CA1E7ECC-4429-4169-AE92-1E4DAD90E7C9}" dt="2021-04-17T04:23:24.426" v="3079" actId="478"/>
          <ac:spMkLst>
            <pc:docMk/>
            <pc:sldMk cId="913052069" sldId="375"/>
            <ac:spMk id="21" creationId="{88CDCBD1-0E32-4BC6-A37A-53062C515C50}"/>
          </ac:spMkLst>
        </pc:spChg>
        <pc:spChg chg="add del mod">
          <ac:chgData name="ZHANG Jiale" userId="bdce9ed2-4ec7-4a7d-9868-2998097558c5" providerId="ADAL" clId="{CA1E7ECC-4429-4169-AE92-1E4DAD90E7C9}" dt="2021-04-17T04:23:24.426" v="3079" actId="478"/>
          <ac:spMkLst>
            <pc:docMk/>
            <pc:sldMk cId="913052069" sldId="375"/>
            <ac:spMk id="22" creationId="{81B7A1F6-974F-44D3-B811-00DB549D2419}"/>
          </ac:spMkLst>
        </pc:spChg>
        <pc:spChg chg="add del mod">
          <ac:chgData name="ZHANG Jiale" userId="bdce9ed2-4ec7-4a7d-9868-2998097558c5" providerId="ADAL" clId="{CA1E7ECC-4429-4169-AE92-1E4DAD90E7C9}" dt="2021-04-17T04:23:24.426" v="3079" actId="478"/>
          <ac:spMkLst>
            <pc:docMk/>
            <pc:sldMk cId="913052069" sldId="375"/>
            <ac:spMk id="23" creationId="{DC72ED36-36E0-49D3-8920-DAF8F17D6A9D}"/>
          </ac:spMkLst>
        </pc:spChg>
        <pc:spChg chg="add del mod">
          <ac:chgData name="ZHANG Jiale" userId="bdce9ed2-4ec7-4a7d-9868-2998097558c5" providerId="ADAL" clId="{CA1E7ECC-4429-4169-AE92-1E4DAD90E7C9}" dt="2021-04-17T04:23:24.426" v="3079" actId="478"/>
          <ac:spMkLst>
            <pc:docMk/>
            <pc:sldMk cId="913052069" sldId="375"/>
            <ac:spMk id="24" creationId="{0946FF81-F221-426C-AE84-DAC28F85A336}"/>
          </ac:spMkLst>
        </pc:spChg>
        <pc:spChg chg="add del mod">
          <ac:chgData name="ZHANG Jiale" userId="bdce9ed2-4ec7-4a7d-9868-2998097558c5" providerId="ADAL" clId="{CA1E7ECC-4429-4169-AE92-1E4DAD90E7C9}" dt="2021-04-17T04:23:24.426" v="3079" actId="478"/>
          <ac:spMkLst>
            <pc:docMk/>
            <pc:sldMk cId="913052069" sldId="375"/>
            <ac:spMk id="25" creationId="{42C5C162-CAB5-4108-881E-0CEF7E412970}"/>
          </ac:spMkLst>
        </pc:spChg>
        <pc:spChg chg="add del mod">
          <ac:chgData name="ZHANG Jiale" userId="bdce9ed2-4ec7-4a7d-9868-2998097558c5" providerId="ADAL" clId="{CA1E7ECC-4429-4169-AE92-1E4DAD90E7C9}" dt="2021-04-17T04:23:24.426" v="3079" actId="478"/>
          <ac:spMkLst>
            <pc:docMk/>
            <pc:sldMk cId="913052069" sldId="375"/>
            <ac:spMk id="26" creationId="{8BB78D38-96A4-4EA3-8298-E2FC3C89CA46}"/>
          </ac:spMkLst>
        </pc:spChg>
        <pc:spChg chg="add del mod">
          <ac:chgData name="ZHANG Jiale" userId="bdce9ed2-4ec7-4a7d-9868-2998097558c5" providerId="ADAL" clId="{CA1E7ECC-4429-4169-AE92-1E4DAD90E7C9}" dt="2021-04-17T04:23:29.888" v="3081" actId="478"/>
          <ac:spMkLst>
            <pc:docMk/>
            <pc:sldMk cId="913052069" sldId="375"/>
            <ac:spMk id="27" creationId="{92DF2558-5B15-4CE7-8717-135959D539BC}"/>
          </ac:spMkLst>
        </pc:spChg>
        <pc:spChg chg="add del mod">
          <ac:chgData name="ZHANG Jiale" userId="bdce9ed2-4ec7-4a7d-9868-2998097558c5" providerId="ADAL" clId="{CA1E7ECC-4429-4169-AE92-1E4DAD90E7C9}" dt="2021-04-17T04:23:29.888" v="3081" actId="478"/>
          <ac:spMkLst>
            <pc:docMk/>
            <pc:sldMk cId="913052069" sldId="375"/>
            <ac:spMk id="28" creationId="{972EB433-2785-42A5-97BF-CE037E8CEE5A}"/>
          </ac:spMkLst>
        </pc:spChg>
        <pc:spChg chg="add del mod">
          <ac:chgData name="ZHANG Jiale" userId="bdce9ed2-4ec7-4a7d-9868-2998097558c5" providerId="ADAL" clId="{CA1E7ECC-4429-4169-AE92-1E4DAD90E7C9}" dt="2021-04-17T04:23:29.888" v="3081" actId="478"/>
          <ac:spMkLst>
            <pc:docMk/>
            <pc:sldMk cId="913052069" sldId="375"/>
            <ac:spMk id="29" creationId="{74B76D41-D278-4C9A-912D-A3EAB1021E03}"/>
          </ac:spMkLst>
        </pc:spChg>
      </pc:sldChg>
      <pc:sldChg chg="add del">
        <pc:chgData name="ZHANG Jiale" userId="bdce9ed2-4ec7-4a7d-9868-2998097558c5" providerId="ADAL" clId="{CA1E7ECC-4429-4169-AE92-1E4DAD90E7C9}" dt="2021-04-17T04:19:06.277" v="3028"/>
        <pc:sldMkLst>
          <pc:docMk/>
          <pc:sldMk cId="3241964808" sldId="376"/>
        </pc:sldMkLst>
      </pc:sldChg>
    </pc:docChg>
  </pc:docChgLst>
  <pc:docChgLst>
    <pc:chgData name="YOU Pingping" userId="S::ppyou.2019@mitb.smu.edu.sg::7952a2c6-9d20-4c64-999f-da14dc9a1f42" providerId="AD" clId="Web-{349E86DC-B0CA-4B0F-A5ED-86A1A34AB17A}"/>
    <pc:docChg chg="modSld">
      <pc:chgData name="YOU Pingping" userId="S::ppyou.2019@mitb.smu.edu.sg::7952a2c6-9d20-4c64-999f-da14dc9a1f42" providerId="AD" clId="Web-{349E86DC-B0CA-4B0F-A5ED-86A1A34AB17A}" dt="2021-04-16T15:05:47.879" v="170" actId="20577"/>
      <pc:docMkLst>
        <pc:docMk/>
      </pc:docMkLst>
      <pc:sldChg chg="addSp delSp modSp">
        <pc:chgData name="YOU Pingping" userId="S::ppyou.2019@mitb.smu.edu.sg::7952a2c6-9d20-4c64-999f-da14dc9a1f42" providerId="AD" clId="Web-{349E86DC-B0CA-4B0F-A5ED-86A1A34AB17A}" dt="2021-04-16T15:05:47.879" v="170" actId="20577"/>
        <pc:sldMkLst>
          <pc:docMk/>
          <pc:sldMk cId="2247661704" sldId="330"/>
        </pc:sldMkLst>
        <pc:spChg chg="add mod">
          <ac:chgData name="YOU Pingping" userId="S::ppyou.2019@mitb.smu.edu.sg::7952a2c6-9d20-4c64-999f-da14dc9a1f42" providerId="AD" clId="Web-{349E86DC-B0CA-4B0F-A5ED-86A1A34AB17A}" dt="2021-04-16T15:05:47.879" v="170" actId="20577"/>
          <ac:spMkLst>
            <pc:docMk/>
            <pc:sldMk cId="2247661704" sldId="330"/>
            <ac:spMk id="5" creationId="{3990880C-99ED-42E5-84F3-3DE1EAFB7A59}"/>
          </ac:spMkLst>
        </pc:spChg>
        <pc:spChg chg="mod">
          <ac:chgData name="YOU Pingping" userId="S::ppyou.2019@mitb.smu.edu.sg::7952a2c6-9d20-4c64-999f-da14dc9a1f42" providerId="AD" clId="Web-{349E86DC-B0CA-4B0F-A5ED-86A1A34AB17A}" dt="2021-04-16T15:03:09.519" v="111" actId="20577"/>
          <ac:spMkLst>
            <pc:docMk/>
            <pc:sldMk cId="2247661704" sldId="330"/>
            <ac:spMk id="51" creationId="{339D8635-9EE5-4716-8DF3-F2BAD4345194}"/>
          </ac:spMkLst>
        </pc:spChg>
        <pc:spChg chg="mod">
          <ac:chgData name="YOU Pingping" userId="S::ppyou.2019@mitb.smu.edu.sg::7952a2c6-9d20-4c64-999f-da14dc9a1f42" providerId="AD" clId="Web-{349E86DC-B0CA-4B0F-A5ED-86A1A34AB17A}" dt="2021-04-16T15:04:29.941" v="148" actId="1076"/>
          <ac:spMkLst>
            <pc:docMk/>
            <pc:sldMk cId="2247661704" sldId="330"/>
            <ac:spMk id="53" creationId="{ABF4EEAD-AB6F-4FE7-9EC6-FF192AADBF5C}"/>
          </ac:spMkLst>
        </pc:spChg>
        <pc:spChg chg="mod">
          <ac:chgData name="YOU Pingping" userId="S::ppyou.2019@mitb.smu.edu.sg::7952a2c6-9d20-4c64-999f-da14dc9a1f42" providerId="AD" clId="Web-{349E86DC-B0CA-4B0F-A5ED-86A1A34AB17A}" dt="2021-04-16T14:59:48.876" v="9" actId="20577"/>
          <ac:spMkLst>
            <pc:docMk/>
            <pc:sldMk cId="2247661704" sldId="330"/>
            <ac:spMk id="55" creationId="{5A1E4046-BDC1-40C0-B99A-525B4B6BDFC0}"/>
          </ac:spMkLst>
        </pc:spChg>
        <pc:spChg chg="mod">
          <ac:chgData name="YOU Pingping" userId="S::ppyou.2019@mitb.smu.edu.sg::7952a2c6-9d20-4c64-999f-da14dc9a1f42" providerId="AD" clId="Web-{349E86DC-B0CA-4B0F-A5ED-86A1A34AB17A}" dt="2021-04-16T14:59:20.204" v="5" actId="20577"/>
          <ac:spMkLst>
            <pc:docMk/>
            <pc:sldMk cId="2247661704" sldId="330"/>
            <ac:spMk id="58" creationId="{25725E44-9A4F-4320-BEBC-F7FB66BC97F1}"/>
          </ac:spMkLst>
        </pc:spChg>
        <pc:spChg chg="add mod">
          <ac:chgData name="YOU Pingping" userId="S::ppyou.2019@mitb.smu.edu.sg::7952a2c6-9d20-4c64-999f-da14dc9a1f42" providerId="AD" clId="Web-{349E86DC-B0CA-4B0F-A5ED-86A1A34AB17A}" dt="2021-04-16T15:01:28.721" v="58" actId="1076"/>
          <ac:spMkLst>
            <pc:docMk/>
            <pc:sldMk cId="2247661704" sldId="330"/>
            <ac:spMk id="65" creationId="{7067D4F1-35D7-473A-BEE1-BAE660C50072}"/>
          </ac:spMkLst>
        </pc:spChg>
        <pc:spChg chg="add">
          <ac:chgData name="YOU Pingping" userId="S::ppyou.2019@mitb.smu.edu.sg::7952a2c6-9d20-4c64-999f-da14dc9a1f42" providerId="AD" clId="Web-{349E86DC-B0CA-4B0F-A5ED-86A1A34AB17A}" dt="2021-04-16T15:01:33.533" v="59"/>
          <ac:spMkLst>
            <pc:docMk/>
            <pc:sldMk cId="2247661704" sldId="330"/>
            <ac:spMk id="66" creationId="{FDF2F114-293F-468B-B8EE-B0B839269B5E}"/>
          </ac:spMkLst>
        </pc:spChg>
        <pc:spChg chg="add mod">
          <ac:chgData name="YOU Pingping" userId="S::ppyou.2019@mitb.smu.edu.sg::7952a2c6-9d20-4c64-999f-da14dc9a1f42" providerId="AD" clId="Web-{349E86DC-B0CA-4B0F-A5ED-86A1A34AB17A}" dt="2021-04-16T15:03:24.628" v="114" actId="1076"/>
          <ac:spMkLst>
            <pc:docMk/>
            <pc:sldMk cId="2247661704" sldId="330"/>
            <ac:spMk id="67" creationId="{E0A82B5A-F286-4500-A48E-03061FF0D2DB}"/>
          </ac:spMkLst>
        </pc:spChg>
        <pc:grpChg chg="mod">
          <ac:chgData name="YOU Pingping" userId="S::ppyou.2019@mitb.smu.edu.sg::7952a2c6-9d20-4c64-999f-da14dc9a1f42" providerId="AD" clId="Web-{349E86DC-B0CA-4B0F-A5ED-86A1A34AB17A}" dt="2021-04-16T15:03:21.862" v="113" actId="1076"/>
          <ac:grpSpMkLst>
            <pc:docMk/>
            <pc:sldMk cId="2247661704" sldId="330"/>
            <ac:grpSpMk id="20" creationId="{846B5A41-B9C6-4AE8-85C7-E5BF4A39B524}"/>
          </ac:grpSpMkLst>
        </pc:grpChg>
        <pc:grpChg chg="mod">
          <ac:chgData name="YOU Pingping" userId="S::ppyou.2019@mitb.smu.edu.sg::7952a2c6-9d20-4c64-999f-da14dc9a1f42" providerId="AD" clId="Web-{349E86DC-B0CA-4B0F-A5ED-86A1A34AB17A}" dt="2021-04-16T15:02:07.174" v="80" actId="1076"/>
          <ac:grpSpMkLst>
            <pc:docMk/>
            <pc:sldMk cId="2247661704" sldId="330"/>
            <ac:grpSpMk id="50" creationId="{973F4F04-893D-4B5F-B4A6-DA952DD265CA}"/>
          </ac:grpSpMkLst>
        </pc:grpChg>
        <pc:grpChg chg="del mod">
          <ac:chgData name="YOU Pingping" userId="S::ppyou.2019@mitb.smu.edu.sg::7952a2c6-9d20-4c64-999f-da14dc9a1f42" providerId="AD" clId="Web-{349E86DC-B0CA-4B0F-A5ED-86A1A34AB17A}" dt="2021-04-16T15:00:10.751" v="13"/>
          <ac:grpSpMkLst>
            <pc:docMk/>
            <pc:sldMk cId="2247661704" sldId="330"/>
            <ac:grpSpMk id="57" creationId="{76E4884D-94A6-4635-B3F5-E4086D34EA02}"/>
          </ac:grpSpMkLst>
        </pc:grpChg>
        <pc:grpChg chg="add del mod">
          <ac:chgData name="YOU Pingping" userId="S::ppyou.2019@mitb.smu.edu.sg::7952a2c6-9d20-4c64-999f-da14dc9a1f42" providerId="AD" clId="Web-{349E86DC-B0CA-4B0F-A5ED-86A1A34AB17A}" dt="2021-04-16T15:05:16.879" v="152"/>
          <ac:grpSpMkLst>
            <pc:docMk/>
            <pc:sldMk cId="2247661704" sldId="330"/>
            <ac:grpSpMk id="68" creationId="{DE30A10C-40E3-48FF-8BAB-217F71997577}"/>
          </ac:grpSpMkLst>
        </pc:grpChg>
        <pc:cxnChg chg="del mod">
          <ac:chgData name="YOU Pingping" userId="S::ppyou.2019@mitb.smu.edu.sg::7952a2c6-9d20-4c64-999f-da14dc9a1f42" providerId="AD" clId="Web-{349E86DC-B0CA-4B0F-A5ED-86A1A34AB17A}" dt="2021-04-16T15:00:52.408" v="21"/>
          <ac:cxnSpMkLst>
            <pc:docMk/>
            <pc:sldMk cId="2247661704" sldId="330"/>
            <ac:cxnSpMk id="25" creationId="{2BC1CB5D-7F54-40EE-BD23-F232BEB04E25}"/>
          </ac:cxnSpMkLst>
        </pc:cxnChg>
        <pc:cxnChg chg="del">
          <ac:chgData name="YOU Pingping" userId="S::ppyou.2019@mitb.smu.edu.sg::7952a2c6-9d20-4c64-999f-da14dc9a1f42" providerId="AD" clId="Web-{349E86DC-B0CA-4B0F-A5ED-86A1A34AB17A}" dt="2021-04-16T14:59:57.236" v="11"/>
          <ac:cxnSpMkLst>
            <pc:docMk/>
            <pc:sldMk cId="2247661704" sldId="330"/>
            <ac:cxnSpMk id="27" creationId="{7E3A25AF-EDBE-4B63-BE29-949B16892263}"/>
          </ac:cxnSpMkLst>
        </pc:cxnChg>
        <pc:cxnChg chg="mod">
          <ac:chgData name="YOU Pingping" userId="S::ppyou.2019@mitb.smu.edu.sg::7952a2c6-9d20-4c64-999f-da14dc9a1f42" providerId="AD" clId="Web-{349E86DC-B0CA-4B0F-A5ED-86A1A34AB17A}" dt="2021-04-16T15:03:21.862" v="113" actId="1076"/>
          <ac:cxnSpMkLst>
            <pc:docMk/>
            <pc:sldMk cId="2247661704" sldId="330"/>
            <ac:cxnSpMk id="37" creationId="{62C49463-088C-4FE4-BFED-7476A21EEFA2}"/>
          </ac:cxnSpMkLst>
        </pc:cxnChg>
        <pc:cxnChg chg="mod">
          <ac:chgData name="YOU Pingping" userId="S::ppyou.2019@mitb.smu.edu.sg::7952a2c6-9d20-4c64-999f-da14dc9a1f42" providerId="AD" clId="Web-{349E86DC-B0CA-4B0F-A5ED-86A1A34AB17A}" dt="2021-04-16T15:04:29.941" v="148" actId="1076"/>
          <ac:cxnSpMkLst>
            <pc:docMk/>
            <pc:sldMk cId="2247661704" sldId="330"/>
            <ac:cxnSpMk id="54" creationId="{0CCC44AA-6418-4728-A6B3-F7F616FE400E}"/>
          </ac:cxnSpMkLst>
        </pc:cxnChg>
        <pc:cxnChg chg="mod">
          <ac:chgData name="YOU Pingping" userId="S::ppyou.2019@mitb.smu.edu.sg::7952a2c6-9d20-4c64-999f-da14dc9a1f42" providerId="AD" clId="Web-{349E86DC-B0CA-4B0F-A5ED-86A1A34AB17A}" dt="2021-04-16T15:00:10.751" v="13"/>
          <ac:cxnSpMkLst>
            <pc:docMk/>
            <pc:sldMk cId="2247661704" sldId="330"/>
            <ac:cxnSpMk id="63" creationId="{86267058-C207-4F8E-8E3D-6ED91664643A}"/>
          </ac:cxnSpMkLst>
        </pc:cxnChg>
        <pc:cxnChg chg="mod">
          <ac:chgData name="YOU Pingping" userId="S::ppyou.2019@mitb.smu.edu.sg::7952a2c6-9d20-4c64-999f-da14dc9a1f42" providerId="AD" clId="Web-{349E86DC-B0CA-4B0F-A5ED-86A1A34AB17A}" dt="2021-04-16T15:05:16.879" v="152"/>
          <ac:cxnSpMkLst>
            <pc:docMk/>
            <pc:sldMk cId="2247661704" sldId="330"/>
            <ac:cxnSpMk id="71" creationId="{B5F50663-EEC0-474C-B699-AEE67781D642}"/>
          </ac:cxnSpMkLst>
        </pc:cxnChg>
      </pc:sldChg>
    </pc:docChg>
  </pc:docChgLst>
  <pc:docChgLst>
    <pc:chgData name="YOU Pingping" userId="S::ppyou.2019@mitb.smu.edu.sg::7952a2c6-9d20-4c64-999f-da14dc9a1f42" providerId="AD" clId="Web-{17E44A81-6099-4B1F-8993-0E26880876CC}"/>
    <pc:docChg chg="addSld modSld sldOrd">
      <pc:chgData name="YOU Pingping" userId="S::ppyou.2019@mitb.smu.edu.sg::7952a2c6-9d20-4c64-999f-da14dc9a1f42" providerId="AD" clId="Web-{17E44A81-6099-4B1F-8993-0E26880876CC}" dt="2021-04-16T13:12:18.056" v="5"/>
      <pc:docMkLst>
        <pc:docMk/>
      </pc:docMkLst>
      <pc:sldChg chg="addSp delSp modSp">
        <pc:chgData name="YOU Pingping" userId="S::ppyou.2019@mitb.smu.edu.sg::7952a2c6-9d20-4c64-999f-da14dc9a1f42" providerId="AD" clId="Web-{17E44A81-6099-4B1F-8993-0E26880876CC}" dt="2021-04-16T13:11:59.368" v="3"/>
        <pc:sldMkLst>
          <pc:docMk/>
          <pc:sldMk cId="1048057837" sldId="263"/>
        </pc:sldMkLst>
        <pc:picChg chg="add del mod">
          <ac:chgData name="YOU Pingping" userId="S::ppyou.2019@mitb.smu.edu.sg::7952a2c6-9d20-4c64-999f-da14dc9a1f42" providerId="AD" clId="Web-{17E44A81-6099-4B1F-8993-0E26880876CC}" dt="2021-04-16T13:11:59.368" v="3"/>
          <ac:picMkLst>
            <pc:docMk/>
            <pc:sldMk cId="1048057837" sldId="263"/>
            <ac:picMk id="3" creationId="{550D0D23-18DD-4183-97D7-D2AF2CC0B7B0}"/>
          </ac:picMkLst>
        </pc:picChg>
      </pc:sldChg>
      <pc:sldChg chg="addSp delSp modSp">
        <pc:chgData name="YOU Pingping" userId="S::ppyou.2019@mitb.smu.edu.sg::7952a2c6-9d20-4c64-999f-da14dc9a1f42" providerId="AD" clId="Web-{17E44A81-6099-4B1F-8993-0E26880876CC}" dt="2021-04-16T13:11:29.399" v="1"/>
        <pc:sldMkLst>
          <pc:docMk/>
          <pc:sldMk cId="3692496290" sldId="323"/>
        </pc:sldMkLst>
        <pc:picChg chg="add del mod">
          <ac:chgData name="YOU Pingping" userId="S::ppyou.2019@mitb.smu.edu.sg::7952a2c6-9d20-4c64-999f-da14dc9a1f42" providerId="AD" clId="Web-{17E44A81-6099-4B1F-8993-0E26880876CC}" dt="2021-04-16T13:11:29.399" v="1"/>
          <ac:picMkLst>
            <pc:docMk/>
            <pc:sldMk cId="3692496290" sldId="323"/>
            <ac:picMk id="6" creationId="{9E3910F8-CE9A-491D-82C8-0828BE216441}"/>
          </ac:picMkLst>
        </pc:picChg>
      </pc:sldChg>
      <pc:sldChg chg="new ord">
        <pc:chgData name="YOU Pingping" userId="S::ppyou.2019@mitb.smu.edu.sg::7952a2c6-9d20-4c64-999f-da14dc9a1f42" providerId="AD" clId="Web-{17E44A81-6099-4B1F-8993-0E26880876CC}" dt="2021-04-16T13:12:18.056" v="5"/>
        <pc:sldMkLst>
          <pc:docMk/>
          <pc:sldMk cId="2144292784" sldId="339"/>
        </pc:sldMkLst>
      </pc:sldChg>
    </pc:docChg>
  </pc:docChgLst>
  <pc:docChgLst>
    <pc:chgData name="LU Di" userId="d822f539-fc62-4e55-a572-d9ec098d33ca" providerId="ADAL" clId="{ED9F3636-DB8F-4D2D-A2F5-90C41D6D7C0B}"/>
    <pc:docChg chg="undo custSel addSld modSld">
      <pc:chgData name="LU Di" userId="d822f539-fc62-4e55-a572-d9ec098d33ca" providerId="ADAL" clId="{ED9F3636-DB8F-4D2D-A2F5-90C41D6D7C0B}" dt="2021-04-17T01:40:28.716" v="275" actId="20577"/>
      <pc:docMkLst>
        <pc:docMk/>
      </pc:docMkLst>
      <pc:sldChg chg="addSp delSp modSp mod">
        <pc:chgData name="LU Di" userId="d822f539-fc62-4e55-a572-d9ec098d33ca" providerId="ADAL" clId="{ED9F3636-DB8F-4D2D-A2F5-90C41D6D7C0B}" dt="2021-04-16T17:57:36.703" v="208" actId="1076"/>
        <pc:sldMkLst>
          <pc:docMk/>
          <pc:sldMk cId="2247661704" sldId="330"/>
        </pc:sldMkLst>
        <pc:spChg chg="mod">
          <ac:chgData name="LU Di" userId="d822f539-fc62-4e55-a572-d9ec098d33ca" providerId="ADAL" clId="{ED9F3636-DB8F-4D2D-A2F5-90C41D6D7C0B}" dt="2021-04-16T17:57:25.456" v="207" actId="14100"/>
          <ac:spMkLst>
            <pc:docMk/>
            <pc:sldMk cId="2247661704" sldId="330"/>
            <ac:spMk id="5" creationId="{3990880C-99ED-42E5-84F3-3DE1EAFB7A59}"/>
          </ac:spMkLst>
        </pc:spChg>
        <pc:spChg chg="add mod">
          <ac:chgData name="LU Di" userId="d822f539-fc62-4e55-a572-d9ec098d33ca" providerId="ADAL" clId="{ED9F3636-DB8F-4D2D-A2F5-90C41D6D7C0B}" dt="2021-04-16T17:57:36.703" v="208" actId="1076"/>
          <ac:spMkLst>
            <pc:docMk/>
            <pc:sldMk cId="2247661704" sldId="330"/>
            <ac:spMk id="53" creationId="{8293ECB6-8650-40AE-B7A3-AB375BB431E6}"/>
          </ac:spMkLst>
        </pc:spChg>
        <pc:spChg chg="del mod">
          <ac:chgData name="LU Di" userId="d822f539-fc62-4e55-a572-d9ec098d33ca" providerId="ADAL" clId="{ED9F3636-DB8F-4D2D-A2F5-90C41D6D7C0B}" dt="2021-04-16T17:30:17.712" v="167" actId="478"/>
          <ac:spMkLst>
            <pc:docMk/>
            <pc:sldMk cId="2247661704" sldId="330"/>
            <ac:spMk id="65" creationId="{7067D4F1-35D7-473A-BEE1-BAE660C50072}"/>
          </ac:spMkLst>
        </pc:spChg>
        <pc:spChg chg="mod">
          <ac:chgData name="LU Di" userId="d822f539-fc62-4e55-a572-d9ec098d33ca" providerId="ADAL" clId="{ED9F3636-DB8F-4D2D-A2F5-90C41D6D7C0B}" dt="2021-04-16T17:56:54.296" v="200" actId="1076"/>
          <ac:spMkLst>
            <pc:docMk/>
            <pc:sldMk cId="2247661704" sldId="330"/>
            <ac:spMk id="67" creationId="{E0A82B5A-F286-4500-A48E-03061FF0D2DB}"/>
          </ac:spMkLst>
        </pc:spChg>
        <pc:spChg chg="mod">
          <ac:chgData name="LU Di" userId="d822f539-fc62-4e55-a572-d9ec098d33ca" providerId="ADAL" clId="{ED9F3636-DB8F-4D2D-A2F5-90C41D6D7C0B}" dt="2021-04-16T17:49:19.928" v="195" actId="1076"/>
          <ac:spMkLst>
            <pc:docMk/>
            <pc:sldMk cId="2247661704" sldId="330"/>
            <ac:spMk id="83" creationId="{0AF60D4F-AB00-4653-8A48-E004291F8E22}"/>
          </ac:spMkLst>
        </pc:spChg>
        <pc:grpChg chg="mod">
          <ac:chgData name="LU Di" userId="d822f539-fc62-4e55-a572-d9ec098d33ca" providerId="ADAL" clId="{ED9F3636-DB8F-4D2D-A2F5-90C41D6D7C0B}" dt="2021-04-16T14:53:45.690" v="1" actId="1076"/>
          <ac:grpSpMkLst>
            <pc:docMk/>
            <pc:sldMk cId="2247661704" sldId="330"/>
            <ac:grpSpMk id="20" creationId="{846B5A41-B9C6-4AE8-85C7-E5BF4A39B524}"/>
          </ac:grpSpMkLst>
        </pc:grpChg>
        <pc:cxnChg chg="mod">
          <ac:chgData name="LU Di" userId="d822f539-fc62-4e55-a572-d9ec098d33ca" providerId="ADAL" clId="{ED9F3636-DB8F-4D2D-A2F5-90C41D6D7C0B}" dt="2021-04-16T14:53:45.690" v="1" actId="1076"/>
          <ac:cxnSpMkLst>
            <pc:docMk/>
            <pc:sldMk cId="2247661704" sldId="330"/>
            <ac:cxnSpMk id="37" creationId="{62C49463-088C-4FE4-BFED-7476A21EEFA2}"/>
          </ac:cxnSpMkLst>
        </pc:cxnChg>
        <pc:cxnChg chg="mod">
          <ac:chgData name="LU Di" userId="d822f539-fc62-4e55-a572-d9ec098d33ca" providerId="ADAL" clId="{ED9F3636-DB8F-4D2D-A2F5-90C41D6D7C0B}" dt="2021-04-16T17:57:25.456" v="207" actId="14100"/>
          <ac:cxnSpMkLst>
            <pc:docMk/>
            <pc:sldMk cId="2247661704" sldId="330"/>
            <ac:cxnSpMk id="54" creationId="{0CCC44AA-6418-4728-A6B3-F7F616FE400E}"/>
          </ac:cxnSpMkLst>
        </pc:cxnChg>
        <pc:cxnChg chg="del">
          <ac:chgData name="LU Di" userId="d822f539-fc62-4e55-a572-d9ec098d33ca" providerId="ADAL" clId="{ED9F3636-DB8F-4D2D-A2F5-90C41D6D7C0B}" dt="2021-04-16T17:49:09.955" v="193" actId="478"/>
          <ac:cxnSpMkLst>
            <pc:docMk/>
            <pc:sldMk cId="2247661704" sldId="330"/>
            <ac:cxnSpMk id="56" creationId="{B2A2AEAF-9EF9-4FD6-8FA8-F9D1BB4D49BC}"/>
          </ac:cxnSpMkLst>
        </pc:cxnChg>
      </pc:sldChg>
      <pc:sldChg chg="addSp delSp modSp add mod">
        <pc:chgData name="LU Di" userId="d822f539-fc62-4e55-a572-d9ec098d33ca" providerId="ADAL" clId="{ED9F3636-DB8F-4D2D-A2F5-90C41D6D7C0B}" dt="2021-04-17T01:40:28.716" v="275" actId="20577"/>
        <pc:sldMkLst>
          <pc:docMk/>
          <pc:sldMk cId="2477166287" sldId="345"/>
        </pc:sldMkLst>
        <pc:spChg chg="mod">
          <ac:chgData name="LU Di" userId="d822f539-fc62-4e55-a572-d9ec098d33ca" providerId="ADAL" clId="{ED9F3636-DB8F-4D2D-A2F5-90C41D6D7C0B}" dt="2021-04-16T17:10:23.188" v="56" actId="20577"/>
          <ac:spMkLst>
            <pc:docMk/>
            <pc:sldMk cId="2477166287" sldId="345"/>
            <ac:spMk id="3" creationId="{591DCC93-3EAD-4F27-89F2-303E5E670D2A}"/>
          </ac:spMkLst>
        </pc:spChg>
        <pc:spChg chg="del">
          <ac:chgData name="LU Di" userId="d822f539-fc62-4e55-a572-d9ec098d33ca" providerId="ADAL" clId="{ED9F3636-DB8F-4D2D-A2F5-90C41D6D7C0B}" dt="2021-04-16T17:09:28.264" v="5" actId="478"/>
          <ac:spMkLst>
            <pc:docMk/>
            <pc:sldMk cId="2477166287" sldId="345"/>
            <ac:spMk id="4" creationId="{CFEED777-79D7-42BF-B0B2-F84A881D4947}"/>
          </ac:spMkLst>
        </pc:spChg>
        <pc:spChg chg="del mod">
          <ac:chgData name="LU Di" userId="d822f539-fc62-4e55-a572-d9ec098d33ca" providerId="ADAL" clId="{ED9F3636-DB8F-4D2D-A2F5-90C41D6D7C0B}" dt="2021-04-16T17:09:31.492" v="7" actId="478"/>
          <ac:spMkLst>
            <pc:docMk/>
            <pc:sldMk cId="2477166287" sldId="345"/>
            <ac:spMk id="5" creationId="{501CF355-88CC-4F71-8E0C-BBCD19205FC3}"/>
          </ac:spMkLst>
        </pc:spChg>
        <pc:spChg chg="add del mod">
          <ac:chgData name="LU Di" userId="d822f539-fc62-4e55-a572-d9ec098d33ca" providerId="ADAL" clId="{ED9F3636-DB8F-4D2D-A2F5-90C41D6D7C0B}" dt="2021-04-16T17:10:08.532" v="26" actId="478"/>
          <ac:spMkLst>
            <pc:docMk/>
            <pc:sldMk cId="2477166287" sldId="345"/>
            <ac:spMk id="10" creationId="{E33A00BA-4C98-4623-8BE5-524EDD85843A}"/>
          </ac:spMkLst>
        </pc:spChg>
        <pc:spChg chg="del">
          <ac:chgData name="LU Di" userId="d822f539-fc62-4e55-a572-d9ec098d33ca" providerId="ADAL" clId="{ED9F3636-DB8F-4D2D-A2F5-90C41D6D7C0B}" dt="2021-04-16T17:10:06.664" v="24" actId="478"/>
          <ac:spMkLst>
            <pc:docMk/>
            <pc:sldMk cId="2477166287" sldId="345"/>
            <ac:spMk id="11" creationId="{73646CBD-D160-4253-8CCB-050B0C152FEB}"/>
          </ac:spMkLst>
        </pc:spChg>
        <pc:spChg chg="del">
          <ac:chgData name="LU Di" userId="d822f539-fc62-4e55-a572-d9ec098d33ca" providerId="ADAL" clId="{ED9F3636-DB8F-4D2D-A2F5-90C41D6D7C0B}" dt="2021-04-16T17:10:07.368" v="25" actId="478"/>
          <ac:spMkLst>
            <pc:docMk/>
            <pc:sldMk cId="2477166287" sldId="345"/>
            <ac:spMk id="12" creationId="{409E446C-88E4-4E90-A1B0-CD48006000F7}"/>
          </ac:spMkLst>
        </pc:spChg>
        <pc:spChg chg="del">
          <ac:chgData name="LU Di" userId="d822f539-fc62-4e55-a572-d9ec098d33ca" providerId="ADAL" clId="{ED9F3636-DB8F-4D2D-A2F5-90C41D6D7C0B}" dt="2021-04-16T17:10:09.680" v="27" actId="478"/>
          <ac:spMkLst>
            <pc:docMk/>
            <pc:sldMk cId="2477166287" sldId="345"/>
            <ac:spMk id="13" creationId="{6B742541-1AD3-4AC3-A485-A8C43EAC091F}"/>
          </ac:spMkLst>
        </pc:spChg>
        <pc:spChg chg="mod">
          <ac:chgData name="LU Di" userId="d822f539-fc62-4e55-a572-d9ec098d33ca" providerId="ADAL" clId="{ED9F3636-DB8F-4D2D-A2F5-90C41D6D7C0B}" dt="2021-04-17T01:40:28.716" v="275" actId="20577"/>
          <ac:spMkLst>
            <pc:docMk/>
            <pc:sldMk cId="2477166287" sldId="345"/>
            <ac:spMk id="15" creationId="{3FA2E61D-749E-4C24-8BCE-AF78B0DB7FA0}"/>
          </ac:spMkLst>
        </pc:spChg>
        <pc:spChg chg="del">
          <ac:chgData name="LU Di" userId="d822f539-fc62-4e55-a572-d9ec098d33ca" providerId="ADAL" clId="{ED9F3636-DB8F-4D2D-A2F5-90C41D6D7C0B}" dt="2021-04-16T17:09:42.915" v="16" actId="478"/>
          <ac:spMkLst>
            <pc:docMk/>
            <pc:sldMk cId="2477166287" sldId="345"/>
            <ac:spMk id="15" creationId="{D3A81E42-A7DD-496B-A4D2-AABCA12595CC}"/>
          </ac:spMkLst>
        </pc:spChg>
        <pc:spChg chg="del">
          <ac:chgData name="LU Di" userId="d822f539-fc62-4e55-a572-d9ec098d33ca" providerId="ADAL" clId="{ED9F3636-DB8F-4D2D-A2F5-90C41D6D7C0B}" dt="2021-04-16T17:09:33.228" v="8" actId="478"/>
          <ac:spMkLst>
            <pc:docMk/>
            <pc:sldMk cId="2477166287" sldId="345"/>
            <ac:spMk id="16" creationId="{A996D61E-895F-4E8C-8AD9-4B9787254344}"/>
          </ac:spMkLst>
        </pc:spChg>
        <pc:spChg chg="del">
          <ac:chgData name="LU Di" userId="d822f539-fc62-4e55-a572-d9ec098d33ca" providerId="ADAL" clId="{ED9F3636-DB8F-4D2D-A2F5-90C41D6D7C0B}" dt="2021-04-16T17:09:34.799" v="9" actId="478"/>
          <ac:spMkLst>
            <pc:docMk/>
            <pc:sldMk cId="2477166287" sldId="345"/>
            <ac:spMk id="17" creationId="{2D42A3FF-36BE-4319-A5FD-02D2BC926BAF}"/>
          </ac:spMkLst>
        </pc:spChg>
        <pc:spChg chg="del">
          <ac:chgData name="LU Di" userId="d822f539-fc62-4e55-a572-d9ec098d33ca" providerId="ADAL" clId="{ED9F3636-DB8F-4D2D-A2F5-90C41D6D7C0B}" dt="2021-04-16T17:09:37.580" v="12" actId="478"/>
          <ac:spMkLst>
            <pc:docMk/>
            <pc:sldMk cId="2477166287" sldId="345"/>
            <ac:spMk id="18" creationId="{93DB03C3-38F2-4BD1-AB5F-9D61D1097F0A}"/>
          </ac:spMkLst>
        </pc:spChg>
        <pc:spChg chg="del">
          <ac:chgData name="LU Di" userId="d822f539-fc62-4e55-a572-d9ec098d33ca" providerId="ADAL" clId="{ED9F3636-DB8F-4D2D-A2F5-90C41D6D7C0B}" dt="2021-04-16T17:09:39.259" v="13" actId="478"/>
          <ac:spMkLst>
            <pc:docMk/>
            <pc:sldMk cId="2477166287" sldId="345"/>
            <ac:spMk id="19" creationId="{9AC83076-CF7F-4EBA-9CD9-0E93A89474F6}"/>
          </ac:spMkLst>
        </pc:spChg>
        <pc:spChg chg="del">
          <ac:chgData name="LU Di" userId="d822f539-fc62-4e55-a572-d9ec098d33ca" providerId="ADAL" clId="{ED9F3636-DB8F-4D2D-A2F5-90C41D6D7C0B}" dt="2021-04-16T17:09:36.115" v="10" actId="478"/>
          <ac:spMkLst>
            <pc:docMk/>
            <pc:sldMk cId="2477166287" sldId="345"/>
            <ac:spMk id="23" creationId="{154CE1E0-581B-4A0C-B41E-261B7F6BF8A9}"/>
          </ac:spMkLst>
        </pc:spChg>
        <pc:spChg chg="del">
          <ac:chgData name="LU Di" userId="d822f539-fc62-4e55-a572-d9ec098d33ca" providerId="ADAL" clId="{ED9F3636-DB8F-4D2D-A2F5-90C41D6D7C0B}" dt="2021-04-16T17:09:40.439" v="14" actId="478"/>
          <ac:spMkLst>
            <pc:docMk/>
            <pc:sldMk cId="2477166287" sldId="345"/>
            <ac:spMk id="29" creationId="{5CA82F9C-AA60-41C0-BA18-EB69F7BE785C}"/>
          </ac:spMkLst>
        </pc:spChg>
        <pc:graphicFrameChg chg="add mod modGraphic">
          <ac:chgData name="LU Di" userId="d822f539-fc62-4e55-a572-d9ec098d33ca" providerId="ADAL" clId="{ED9F3636-DB8F-4D2D-A2F5-90C41D6D7C0B}" dt="2021-04-16T17:26:45.716" v="165" actId="20577"/>
          <ac:graphicFrameMkLst>
            <pc:docMk/>
            <pc:sldMk cId="2477166287" sldId="345"/>
            <ac:graphicFrameMk id="6" creationId="{F205E2A5-B6D7-4D5E-957F-B24162F6C6B5}"/>
          </ac:graphicFrameMkLst>
        </pc:graphicFrameChg>
        <pc:cxnChg chg="del mod">
          <ac:chgData name="LU Di" userId="d822f539-fc62-4e55-a572-d9ec098d33ca" providerId="ADAL" clId="{ED9F3636-DB8F-4D2D-A2F5-90C41D6D7C0B}" dt="2021-04-16T17:09:43.520" v="17" actId="478"/>
          <ac:cxnSpMkLst>
            <pc:docMk/>
            <pc:sldMk cId="2477166287" sldId="345"/>
            <ac:cxnSpMk id="9" creationId="{7D7B178C-44CB-42B2-8A0C-CE0DF54E9507}"/>
          </ac:cxnSpMkLst>
        </pc:cxnChg>
        <pc:cxnChg chg="del mod">
          <ac:chgData name="LU Di" userId="d822f539-fc62-4e55-a572-d9ec098d33ca" providerId="ADAL" clId="{ED9F3636-DB8F-4D2D-A2F5-90C41D6D7C0B}" dt="2021-04-16T17:09:36.890" v="11" actId="478"/>
          <ac:cxnSpMkLst>
            <pc:docMk/>
            <pc:sldMk cId="2477166287" sldId="345"/>
            <ac:cxnSpMk id="21" creationId="{9683CFCE-3095-4E3F-80F8-23F198BD43B2}"/>
          </ac:cxnSpMkLst>
        </pc:cxnChg>
        <pc:cxnChg chg="del mod">
          <ac:chgData name="LU Di" userId="d822f539-fc62-4e55-a572-d9ec098d33ca" providerId="ADAL" clId="{ED9F3636-DB8F-4D2D-A2F5-90C41D6D7C0B}" dt="2021-04-16T17:09:41.191" v="15" actId="478"/>
          <ac:cxnSpMkLst>
            <pc:docMk/>
            <pc:sldMk cId="2477166287" sldId="345"/>
            <ac:cxnSpMk id="24" creationId="{E67E1E3D-999F-4A3A-A19C-EC7430A097C2}"/>
          </ac:cxnSpMkLst>
        </pc:cxnChg>
      </pc:sldChg>
    </pc:docChg>
  </pc:docChgLst>
  <pc:docChgLst>
    <pc:chgData name="TANG Yue" userId="49893690-8716-4f5c-aff1-9243d3bdc91a" providerId="ADAL" clId="{9A898A4D-1C6C-4BA0-844C-9281DD43171D}"/>
    <pc:docChg chg="undo custSel addSld delSld modSld">
      <pc:chgData name="TANG Yue" userId="49893690-8716-4f5c-aff1-9243d3bdc91a" providerId="ADAL" clId="{9A898A4D-1C6C-4BA0-844C-9281DD43171D}" dt="2021-04-17T04:23:39.368" v="866" actId="2696"/>
      <pc:docMkLst>
        <pc:docMk/>
      </pc:docMkLst>
      <pc:sldChg chg="modSp mod">
        <pc:chgData name="TANG Yue" userId="49893690-8716-4f5c-aff1-9243d3bdc91a" providerId="ADAL" clId="{9A898A4D-1C6C-4BA0-844C-9281DD43171D}" dt="2021-04-16T14:53:38.782" v="0" actId="207"/>
        <pc:sldMkLst>
          <pc:docMk/>
          <pc:sldMk cId="2144292784" sldId="339"/>
        </pc:sldMkLst>
        <pc:spChg chg="mod">
          <ac:chgData name="TANG Yue" userId="49893690-8716-4f5c-aff1-9243d3bdc91a" providerId="ADAL" clId="{9A898A4D-1C6C-4BA0-844C-9281DD43171D}" dt="2021-04-16T14:53:38.782" v="0" actId="207"/>
          <ac:spMkLst>
            <pc:docMk/>
            <pc:sldMk cId="2144292784" sldId="339"/>
            <ac:spMk id="4" creationId="{B8C62FDD-C9C6-4335-B081-F44F0331283A}"/>
          </ac:spMkLst>
        </pc:spChg>
      </pc:sldChg>
      <pc:sldChg chg="addSp delSp modSp del mod setBg">
        <pc:chgData name="TANG Yue" userId="49893690-8716-4f5c-aff1-9243d3bdc91a" providerId="ADAL" clId="{9A898A4D-1C6C-4BA0-844C-9281DD43171D}" dt="2021-04-16T16:51:54.898" v="31" actId="2696"/>
        <pc:sldMkLst>
          <pc:docMk/>
          <pc:sldMk cId="2491659555" sldId="340"/>
        </pc:sldMkLst>
        <pc:spChg chg="mod ord">
          <ac:chgData name="TANG Yue" userId="49893690-8716-4f5c-aff1-9243d3bdc91a" providerId="ADAL" clId="{9A898A4D-1C6C-4BA0-844C-9281DD43171D}" dt="2021-04-16T16:38:47.083" v="5" actId="26606"/>
          <ac:spMkLst>
            <pc:docMk/>
            <pc:sldMk cId="2491659555" sldId="340"/>
            <ac:spMk id="2" creationId="{E6253027-1D11-41F7-BF32-EE67DFE9F655}"/>
          </ac:spMkLst>
        </pc:spChg>
        <pc:spChg chg="add del mod">
          <ac:chgData name="TANG Yue" userId="49893690-8716-4f5c-aff1-9243d3bdc91a" providerId="ADAL" clId="{9A898A4D-1C6C-4BA0-844C-9281DD43171D}" dt="2021-04-16T16:48:19.876" v="13" actId="478"/>
          <ac:spMkLst>
            <pc:docMk/>
            <pc:sldMk cId="2491659555" sldId="340"/>
            <ac:spMk id="4" creationId="{B1BB713A-28C9-41DC-AD09-F80D88FBBAFE}"/>
          </ac:spMkLst>
        </pc:spChg>
        <pc:spChg chg="add del mod">
          <ac:chgData name="TANG Yue" userId="49893690-8716-4f5c-aff1-9243d3bdc91a" providerId="ADAL" clId="{9A898A4D-1C6C-4BA0-844C-9281DD43171D}" dt="2021-04-16T16:51:04.424" v="21" actId="478"/>
          <ac:spMkLst>
            <pc:docMk/>
            <pc:sldMk cId="2491659555" sldId="340"/>
            <ac:spMk id="5" creationId="{DC503E1E-8859-451D-9758-611827AFD498}"/>
          </ac:spMkLst>
        </pc:spChg>
        <pc:spChg chg="add">
          <ac:chgData name="TANG Yue" userId="49893690-8716-4f5c-aff1-9243d3bdc91a" providerId="ADAL" clId="{9A898A4D-1C6C-4BA0-844C-9281DD43171D}" dt="2021-04-16T16:38:47.083" v="5" actId="26606"/>
          <ac:spMkLst>
            <pc:docMk/>
            <pc:sldMk cId="2491659555" sldId="340"/>
            <ac:spMk id="8" creationId="{3B432D73-5C38-474F-AF96-A3228731BF36}"/>
          </ac:spMkLst>
        </pc:spChg>
        <pc:picChg chg="add del mod">
          <ac:chgData name="TANG Yue" userId="49893690-8716-4f5c-aff1-9243d3bdc91a" providerId="ADAL" clId="{9A898A4D-1C6C-4BA0-844C-9281DD43171D}" dt="2021-04-16T16:51:29.804" v="29" actId="478"/>
          <ac:picMkLst>
            <pc:docMk/>
            <pc:sldMk cId="2491659555" sldId="340"/>
            <ac:picMk id="3" creationId="{8B52AD3E-FC2B-462A-85C9-BABB006EAF55}"/>
          </ac:picMkLst>
        </pc:picChg>
      </pc:sldChg>
      <pc:sldChg chg="addSp delSp modSp del mod setBg">
        <pc:chgData name="TANG Yue" userId="49893690-8716-4f5c-aff1-9243d3bdc91a" providerId="ADAL" clId="{9A898A4D-1C6C-4BA0-844C-9281DD43171D}" dt="2021-04-16T17:43:17.593" v="743" actId="2696"/>
        <pc:sldMkLst>
          <pc:docMk/>
          <pc:sldMk cId="2569846880" sldId="341"/>
        </pc:sldMkLst>
        <pc:spChg chg="mod ord">
          <ac:chgData name="TANG Yue" userId="49893690-8716-4f5c-aff1-9243d3bdc91a" providerId="ADAL" clId="{9A898A4D-1C6C-4BA0-844C-9281DD43171D}" dt="2021-04-16T16:54:54.573" v="35" actId="26606"/>
          <ac:spMkLst>
            <pc:docMk/>
            <pc:sldMk cId="2569846880" sldId="341"/>
            <ac:spMk id="2" creationId="{E6253027-1D11-41F7-BF32-EE67DFE9F655}"/>
          </ac:spMkLst>
        </pc:spChg>
        <pc:spChg chg="add mod">
          <ac:chgData name="TANG Yue" userId="49893690-8716-4f5c-aff1-9243d3bdc91a" providerId="ADAL" clId="{9A898A4D-1C6C-4BA0-844C-9281DD43171D}" dt="2021-04-16T17:02:31.162" v="171" actId="1076"/>
          <ac:spMkLst>
            <pc:docMk/>
            <pc:sldMk cId="2569846880" sldId="341"/>
            <ac:spMk id="4" creationId="{535AB7EA-E12B-4CB2-A906-4908DCF33AFC}"/>
          </ac:spMkLst>
        </pc:spChg>
        <pc:spChg chg="add mod">
          <ac:chgData name="TANG Yue" userId="49893690-8716-4f5c-aff1-9243d3bdc91a" providerId="ADAL" clId="{9A898A4D-1C6C-4BA0-844C-9281DD43171D}" dt="2021-04-16T16:57:09.841" v="81" actId="1076"/>
          <ac:spMkLst>
            <pc:docMk/>
            <pc:sldMk cId="2569846880" sldId="341"/>
            <ac:spMk id="5" creationId="{061898C8-34CF-4FBD-8264-D6EC3956F9E5}"/>
          </ac:spMkLst>
        </pc:spChg>
        <pc:spChg chg="add">
          <ac:chgData name="TANG Yue" userId="49893690-8716-4f5c-aff1-9243d3bdc91a" providerId="ADAL" clId="{9A898A4D-1C6C-4BA0-844C-9281DD43171D}" dt="2021-04-16T16:54:54.573" v="35" actId="26606"/>
          <ac:spMkLst>
            <pc:docMk/>
            <pc:sldMk cId="2569846880" sldId="341"/>
            <ac:spMk id="8" creationId="{A4D1609B-102A-4C77-86A2-ACB29FB96D59}"/>
          </ac:spMkLst>
        </pc:spChg>
        <pc:spChg chg="add mod">
          <ac:chgData name="TANG Yue" userId="49893690-8716-4f5c-aff1-9243d3bdc91a" providerId="ADAL" clId="{9A898A4D-1C6C-4BA0-844C-9281DD43171D}" dt="2021-04-16T16:57:59.218" v="88" actId="1076"/>
          <ac:spMkLst>
            <pc:docMk/>
            <pc:sldMk cId="2569846880" sldId="341"/>
            <ac:spMk id="9" creationId="{F30ED163-FD58-4021-BE66-BB87A2244536}"/>
          </ac:spMkLst>
        </pc:spChg>
        <pc:spChg chg="add">
          <ac:chgData name="TANG Yue" userId="49893690-8716-4f5c-aff1-9243d3bdc91a" providerId="ADAL" clId="{9A898A4D-1C6C-4BA0-844C-9281DD43171D}" dt="2021-04-16T16:54:54.573" v="35" actId="26606"/>
          <ac:spMkLst>
            <pc:docMk/>
            <pc:sldMk cId="2569846880" sldId="341"/>
            <ac:spMk id="10" creationId="{38CA0C41-9332-42E9-BF4A-5DB3363BE15A}"/>
          </ac:spMkLst>
        </pc:spChg>
        <pc:spChg chg="add mod">
          <ac:chgData name="TANG Yue" userId="49893690-8716-4f5c-aff1-9243d3bdc91a" providerId="ADAL" clId="{9A898A4D-1C6C-4BA0-844C-9281DD43171D}" dt="2021-04-16T17:31:21.955" v="334" actId="164"/>
          <ac:spMkLst>
            <pc:docMk/>
            <pc:sldMk cId="2569846880" sldId="341"/>
            <ac:spMk id="11" creationId="{82A3C666-01F3-4936-8E38-4FC15409FF45}"/>
          </ac:spMkLst>
        </pc:spChg>
        <pc:spChg chg="add del mod">
          <ac:chgData name="TANG Yue" userId="49893690-8716-4f5c-aff1-9243d3bdc91a" providerId="ADAL" clId="{9A898A4D-1C6C-4BA0-844C-9281DD43171D}" dt="2021-04-16T17:01:25.358" v="148"/>
          <ac:spMkLst>
            <pc:docMk/>
            <pc:sldMk cId="2569846880" sldId="341"/>
            <ac:spMk id="14" creationId="{E5F9CAA1-81D7-4BE4-9FC6-8B494315FC55}"/>
          </ac:spMkLst>
        </pc:spChg>
        <pc:spChg chg="add mod">
          <ac:chgData name="TANG Yue" userId="49893690-8716-4f5c-aff1-9243d3bdc91a" providerId="ADAL" clId="{9A898A4D-1C6C-4BA0-844C-9281DD43171D}" dt="2021-04-16T17:31:31.877" v="337" actId="164"/>
          <ac:spMkLst>
            <pc:docMk/>
            <pc:sldMk cId="2569846880" sldId="341"/>
            <ac:spMk id="15" creationId="{FF506397-0339-4220-8600-71334D1ED453}"/>
          </ac:spMkLst>
        </pc:spChg>
        <pc:spChg chg="add mod">
          <ac:chgData name="TANG Yue" userId="49893690-8716-4f5c-aff1-9243d3bdc91a" providerId="ADAL" clId="{9A898A4D-1C6C-4BA0-844C-9281DD43171D}" dt="2021-04-16T17:27:07.651" v="302" actId="14100"/>
          <ac:spMkLst>
            <pc:docMk/>
            <pc:sldMk cId="2569846880" sldId="341"/>
            <ac:spMk id="20" creationId="{F35381DE-6C7D-48F5-B98C-B121B860FBFD}"/>
          </ac:spMkLst>
        </pc:spChg>
        <pc:spChg chg="add del mod">
          <ac:chgData name="TANG Yue" userId="49893690-8716-4f5c-aff1-9243d3bdc91a" providerId="ADAL" clId="{9A898A4D-1C6C-4BA0-844C-9281DD43171D}" dt="2021-04-16T17:27:07.425" v="301" actId="14100"/>
          <ac:spMkLst>
            <pc:docMk/>
            <pc:sldMk cId="2569846880" sldId="341"/>
            <ac:spMk id="21" creationId="{F879B060-5C18-4785-9819-0B60F2A9A77D}"/>
          </ac:spMkLst>
        </pc:spChg>
        <pc:spChg chg="add mod">
          <ac:chgData name="TANG Yue" userId="49893690-8716-4f5c-aff1-9243d3bdc91a" providerId="ADAL" clId="{9A898A4D-1C6C-4BA0-844C-9281DD43171D}" dt="2021-04-16T17:27:07.174" v="300" actId="14100"/>
          <ac:spMkLst>
            <pc:docMk/>
            <pc:sldMk cId="2569846880" sldId="341"/>
            <ac:spMk id="22" creationId="{C3AC5DBF-C711-442D-BAB9-2F4EBF8FE16E}"/>
          </ac:spMkLst>
        </pc:spChg>
        <pc:spChg chg="add mod">
          <ac:chgData name="TANG Yue" userId="49893690-8716-4f5c-aff1-9243d3bdc91a" providerId="ADAL" clId="{9A898A4D-1C6C-4BA0-844C-9281DD43171D}" dt="2021-04-16T17:27:06.908" v="299" actId="14100"/>
          <ac:spMkLst>
            <pc:docMk/>
            <pc:sldMk cId="2569846880" sldId="341"/>
            <ac:spMk id="23" creationId="{9A95BA11-D256-48ED-9B22-34AD16F29AC3}"/>
          </ac:spMkLst>
        </pc:spChg>
        <pc:spChg chg="add mod">
          <ac:chgData name="TANG Yue" userId="49893690-8716-4f5c-aff1-9243d3bdc91a" providerId="ADAL" clId="{9A898A4D-1C6C-4BA0-844C-9281DD43171D}" dt="2021-04-16T17:15:39.675" v="244" actId="14100"/>
          <ac:spMkLst>
            <pc:docMk/>
            <pc:sldMk cId="2569846880" sldId="341"/>
            <ac:spMk id="24" creationId="{AF856D0D-A036-4908-A183-0C3E0878B474}"/>
          </ac:spMkLst>
        </pc:spChg>
        <pc:spChg chg="add mod">
          <ac:chgData name="TANG Yue" userId="49893690-8716-4f5c-aff1-9243d3bdc91a" providerId="ADAL" clId="{9A898A4D-1C6C-4BA0-844C-9281DD43171D}" dt="2021-04-16T17:27:08.061" v="304" actId="14100"/>
          <ac:spMkLst>
            <pc:docMk/>
            <pc:sldMk cId="2569846880" sldId="341"/>
            <ac:spMk id="25" creationId="{198FA179-779E-43A6-8461-DCC336C65D95}"/>
          </ac:spMkLst>
        </pc:spChg>
        <pc:grpChg chg="add mod">
          <ac:chgData name="TANG Yue" userId="49893690-8716-4f5c-aff1-9243d3bdc91a" providerId="ADAL" clId="{9A898A4D-1C6C-4BA0-844C-9281DD43171D}" dt="2021-04-16T17:31:21.955" v="334" actId="164"/>
          <ac:grpSpMkLst>
            <pc:docMk/>
            <pc:sldMk cId="2569846880" sldId="341"/>
            <ac:grpSpMk id="26" creationId="{DD99F32D-C07C-46AB-BD5A-8A357A213838}"/>
          </ac:grpSpMkLst>
        </pc:grpChg>
        <pc:grpChg chg="add mod">
          <ac:chgData name="TANG Yue" userId="49893690-8716-4f5c-aff1-9243d3bdc91a" providerId="ADAL" clId="{9A898A4D-1C6C-4BA0-844C-9281DD43171D}" dt="2021-04-16T17:31:31.877" v="337" actId="164"/>
          <ac:grpSpMkLst>
            <pc:docMk/>
            <pc:sldMk cId="2569846880" sldId="341"/>
            <ac:grpSpMk id="27" creationId="{65F707A7-BA50-4319-A012-B2F9F1027FA0}"/>
          </ac:grpSpMkLst>
        </pc:grpChg>
        <pc:picChg chg="add mod">
          <ac:chgData name="TANG Yue" userId="49893690-8716-4f5c-aff1-9243d3bdc91a" providerId="ADAL" clId="{9A898A4D-1C6C-4BA0-844C-9281DD43171D}" dt="2021-04-16T17:27:08.547" v="305" actId="1076"/>
          <ac:picMkLst>
            <pc:docMk/>
            <pc:sldMk cId="2569846880" sldId="341"/>
            <ac:picMk id="3" creationId="{526DE33B-9052-4D70-A403-51D92A5B2520}"/>
          </ac:picMkLst>
        </pc:picChg>
        <pc:picChg chg="add mod">
          <ac:chgData name="TANG Yue" userId="49893690-8716-4f5c-aff1-9243d3bdc91a" providerId="ADAL" clId="{9A898A4D-1C6C-4BA0-844C-9281DD43171D}" dt="2021-04-16T16:57:50.891" v="86" actId="1076"/>
          <ac:picMkLst>
            <pc:docMk/>
            <pc:sldMk cId="2569846880" sldId="341"/>
            <ac:picMk id="7" creationId="{B3941772-B54E-4DA3-8267-C110D11A34AE}"/>
          </ac:picMkLst>
        </pc:picChg>
        <pc:picChg chg="add mod">
          <ac:chgData name="TANG Yue" userId="49893690-8716-4f5c-aff1-9243d3bdc91a" providerId="ADAL" clId="{9A898A4D-1C6C-4BA0-844C-9281DD43171D}" dt="2021-04-16T17:31:21.955" v="334" actId="164"/>
          <ac:picMkLst>
            <pc:docMk/>
            <pc:sldMk cId="2569846880" sldId="341"/>
            <ac:picMk id="13" creationId="{36DE3B7A-D656-4E8F-A5A7-4B7A03C20AEC}"/>
          </ac:picMkLst>
        </pc:picChg>
        <pc:picChg chg="add del mod">
          <ac:chgData name="TANG Yue" userId="49893690-8716-4f5c-aff1-9243d3bdc91a" providerId="ADAL" clId="{9A898A4D-1C6C-4BA0-844C-9281DD43171D}" dt="2021-04-16T17:02:46.671" v="176" actId="478"/>
          <ac:picMkLst>
            <pc:docMk/>
            <pc:sldMk cId="2569846880" sldId="341"/>
            <ac:picMk id="17" creationId="{C34E0121-EE21-4361-B65B-5EBF692ECFD2}"/>
          </ac:picMkLst>
        </pc:picChg>
        <pc:picChg chg="add mod">
          <ac:chgData name="TANG Yue" userId="49893690-8716-4f5c-aff1-9243d3bdc91a" providerId="ADAL" clId="{9A898A4D-1C6C-4BA0-844C-9281DD43171D}" dt="2021-04-16T17:31:31.877" v="337" actId="164"/>
          <ac:picMkLst>
            <pc:docMk/>
            <pc:sldMk cId="2569846880" sldId="341"/>
            <ac:picMk id="19" creationId="{A906EB33-BBF0-4692-8CAD-F45BD6529760}"/>
          </ac:picMkLst>
        </pc:picChg>
      </pc:sldChg>
      <pc:sldChg chg="modSp mod">
        <pc:chgData name="TANG Yue" userId="49893690-8716-4f5c-aff1-9243d3bdc91a" providerId="ADAL" clId="{9A898A4D-1C6C-4BA0-844C-9281DD43171D}" dt="2021-04-17T01:39:46.754" v="850" actId="20577"/>
        <pc:sldMkLst>
          <pc:docMk/>
          <pc:sldMk cId="2477166287" sldId="345"/>
        </pc:sldMkLst>
        <pc:spChg chg="mod">
          <ac:chgData name="TANG Yue" userId="49893690-8716-4f5c-aff1-9243d3bdc91a" providerId="ADAL" clId="{9A898A4D-1C6C-4BA0-844C-9281DD43171D}" dt="2021-04-17T01:39:46.754" v="850" actId="20577"/>
          <ac:spMkLst>
            <pc:docMk/>
            <pc:sldMk cId="2477166287" sldId="345"/>
            <ac:spMk id="16" creationId="{B2917FF6-FF3C-4BEC-BE4B-CD9000869F16}"/>
          </ac:spMkLst>
        </pc:spChg>
      </pc:sldChg>
      <pc:sldChg chg="new del">
        <pc:chgData name="TANG Yue" userId="49893690-8716-4f5c-aff1-9243d3bdc91a" providerId="ADAL" clId="{9A898A4D-1C6C-4BA0-844C-9281DD43171D}" dt="2021-04-16T16:52:07.801" v="33" actId="2696"/>
        <pc:sldMkLst>
          <pc:docMk/>
          <pc:sldMk cId="3311871674" sldId="345"/>
        </pc:sldMkLst>
      </pc:sldChg>
      <pc:sldChg chg="addSp delSp modSp add del mod">
        <pc:chgData name="TANG Yue" userId="49893690-8716-4f5c-aff1-9243d3bdc91a" providerId="ADAL" clId="{9A898A4D-1C6C-4BA0-844C-9281DD43171D}" dt="2021-04-16T17:43:11.031" v="742" actId="2696"/>
        <pc:sldMkLst>
          <pc:docMk/>
          <pc:sldMk cId="1387220559" sldId="346"/>
        </pc:sldMkLst>
        <pc:spChg chg="add mod">
          <ac:chgData name="TANG Yue" userId="49893690-8716-4f5c-aff1-9243d3bdc91a" providerId="ADAL" clId="{9A898A4D-1C6C-4BA0-844C-9281DD43171D}" dt="2021-04-16T17:31:06.740" v="330" actId="1076"/>
          <ac:spMkLst>
            <pc:docMk/>
            <pc:sldMk cId="1387220559" sldId="346"/>
            <ac:spMk id="3" creationId="{6AC81172-5834-4854-9256-9862ECA46332}"/>
          </ac:spMkLst>
        </pc:spChg>
        <pc:spChg chg="add del">
          <ac:chgData name="TANG Yue" userId="49893690-8716-4f5c-aff1-9243d3bdc91a" providerId="ADAL" clId="{9A898A4D-1C6C-4BA0-844C-9281DD43171D}" dt="2021-04-16T17:30:43.221" v="321" actId="478"/>
          <ac:spMkLst>
            <pc:docMk/>
            <pc:sldMk cId="1387220559" sldId="346"/>
            <ac:spMk id="4" creationId="{CEDB5D0E-D80B-4BEE-B101-6FF0B120C469}"/>
          </ac:spMkLst>
        </pc:spChg>
        <pc:spChg chg="add mod">
          <ac:chgData name="TANG Yue" userId="49893690-8716-4f5c-aff1-9243d3bdc91a" providerId="ADAL" clId="{9A898A4D-1C6C-4BA0-844C-9281DD43171D}" dt="2021-04-16T17:36:46.088" v="611" actId="20577"/>
          <ac:spMkLst>
            <pc:docMk/>
            <pc:sldMk cId="1387220559" sldId="346"/>
            <ac:spMk id="5" creationId="{6397153F-2579-46C9-AA80-779F675089F0}"/>
          </ac:spMkLst>
        </pc:spChg>
        <pc:spChg chg="mod">
          <ac:chgData name="TANG Yue" userId="49893690-8716-4f5c-aff1-9243d3bdc91a" providerId="ADAL" clId="{9A898A4D-1C6C-4BA0-844C-9281DD43171D}" dt="2021-04-16T17:31:24.840" v="335"/>
          <ac:spMkLst>
            <pc:docMk/>
            <pc:sldMk cId="1387220559" sldId="346"/>
            <ac:spMk id="7" creationId="{9CE92BF7-A238-4CB5-A56E-E87EE4D028C0}"/>
          </ac:spMkLst>
        </pc:spChg>
        <pc:spChg chg="mod">
          <ac:chgData name="TANG Yue" userId="49893690-8716-4f5c-aff1-9243d3bdc91a" providerId="ADAL" clId="{9A898A4D-1C6C-4BA0-844C-9281DD43171D}" dt="2021-04-16T17:31:45.374" v="341" actId="1076"/>
          <ac:spMkLst>
            <pc:docMk/>
            <pc:sldMk cId="1387220559" sldId="346"/>
            <ac:spMk id="10" creationId="{117F2837-E275-464A-AE01-A45492B4EB1E}"/>
          </ac:spMkLst>
        </pc:spChg>
        <pc:spChg chg="add mod">
          <ac:chgData name="TANG Yue" userId="49893690-8716-4f5c-aff1-9243d3bdc91a" providerId="ADAL" clId="{9A898A4D-1C6C-4BA0-844C-9281DD43171D}" dt="2021-04-16T17:36:52.947" v="612" actId="1076"/>
          <ac:spMkLst>
            <pc:docMk/>
            <pc:sldMk cId="1387220559" sldId="346"/>
            <ac:spMk id="12" creationId="{01BBD2ED-7BC2-41CD-A8EF-84C87917BC3E}"/>
          </ac:spMkLst>
        </pc:spChg>
        <pc:spChg chg="add mod">
          <ac:chgData name="TANG Yue" userId="49893690-8716-4f5c-aff1-9243d3bdc91a" providerId="ADAL" clId="{9A898A4D-1C6C-4BA0-844C-9281DD43171D}" dt="2021-04-16T17:36:57.608" v="613" actId="1076"/>
          <ac:spMkLst>
            <pc:docMk/>
            <pc:sldMk cId="1387220559" sldId="346"/>
            <ac:spMk id="13" creationId="{BA3D3CCE-4AD1-4AE7-975D-51C5897EF107}"/>
          </ac:spMkLst>
        </pc:spChg>
        <pc:grpChg chg="add mod">
          <ac:chgData name="TANG Yue" userId="49893690-8716-4f5c-aff1-9243d3bdc91a" providerId="ADAL" clId="{9A898A4D-1C6C-4BA0-844C-9281DD43171D}" dt="2021-04-16T17:31:27.798" v="336" actId="1076"/>
          <ac:grpSpMkLst>
            <pc:docMk/>
            <pc:sldMk cId="1387220559" sldId="346"/>
            <ac:grpSpMk id="6" creationId="{1A097E58-4629-4AFA-BB4A-06CBED82DD76}"/>
          </ac:grpSpMkLst>
        </pc:grpChg>
        <pc:grpChg chg="add mod">
          <ac:chgData name="TANG Yue" userId="49893690-8716-4f5c-aff1-9243d3bdc91a" providerId="ADAL" clId="{9A898A4D-1C6C-4BA0-844C-9281DD43171D}" dt="2021-04-16T17:31:47.763" v="342" actId="1076"/>
          <ac:grpSpMkLst>
            <pc:docMk/>
            <pc:sldMk cId="1387220559" sldId="346"/>
            <ac:grpSpMk id="9" creationId="{9FAC1422-6472-4ADE-A0D8-B9DC1B2BE0B3}"/>
          </ac:grpSpMkLst>
        </pc:grpChg>
        <pc:picChg chg="mod">
          <ac:chgData name="TANG Yue" userId="49893690-8716-4f5c-aff1-9243d3bdc91a" providerId="ADAL" clId="{9A898A4D-1C6C-4BA0-844C-9281DD43171D}" dt="2021-04-16T17:31:24.840" v="335"/>
          <ac:picMkLst>
            <pc:docMk/>
            <pc:sldMk cId="1387220559" sldId="346"/>
            <ac:picMk id="8" creationId="{079B1049-33B1-43BF-BED2-4C3DB5CCB6FC}"/>
          </ac:picMkLst>
        </pc:picChg>
        <pc:picChg chg="mod">
          <ac:chgData name="TANG Yue" userId="49893690-8716-4f5c-aff1-9243d3bdc91a" providerId="ADAL" clId="{9A898A4D-1C6C-4BA0-844C-9281DD43171D}" dt="2021-04-16T17:31:35.849" v="338"/>
          <ac:picMkLst>
            <pc:docMk/>
            <pc:sldMk cId="1387220559" sldId="346"/>
            <ac:picMk id="11" creationId="{D63BC74F-2CD5-4B9C-A241-85C1B15E33C7}"/>
          </ac:picMkLst>
        </pc:picChg>
      </pc:sldChg>
      <pc:sldChg chg="addSp delSp add del mod">
        <pc:chgData name="TANG Yue" userId="49893690-8716-4f5c-aff1-9243d3bdc91a" providerId="ADAL" clId="{9A898A4D-1C6C-4BA0-844C-9281DD43171D}" dt="2021-04-16T17:41:59.828" v="741" actId="2696"/>
        <pc:sldMkLst>
          <pc:docMk/>
          <pc:sldMk cId="363545734" sldId="348"/>
        </pc:sldMkLst>
        <pc:picChg chg="add del">
          <ac:chgData name="TANG Yue" userId="49893690-8716-4f5c-aff1-9243d3bdc91a" providerId="ADAL" clId="{9A898A4D-1C6C-4BA0-844C-9281DD43171D}" dt="2021-04-16T17:37:54.354" v="616" actId="478"/>
          <ac:picMkLst>
            <pc:docMk/>
            <pc:sldMk cId="363545734" sldId="348"/>
            <ac:picMk id="4" creationId="{8EDD0A16-5549-4B6F-9A6D-BDC2035026EA}"/>
          </ac:picMkLst>
        </pc:picChg>
      </pc:sldChg>
      <pc:sldChg chg="addSp delSp modSp new del mod setBg">
        <pc:chgData name="TANG Yue" userId="49893690-8716-4f5c-aff1-9243d3bdc91a" providerId="ADAL" clId="{9A898A4D-1C6C-4BA0-844C-9281DD43171D}" dt="2021-04-17T04:23:39.368" v="866" actId="2696"/>
        <pc:sldMkLst>
          <pc:docMk/>
          <pc:sldMk cId="1321800321" sldId="349"/>
        </pc:sldMkLst>
        <pc:spChg chg="mod ord">
          <ac:chgData name="TANG Yue" userId="49893690-8716-4f5c-aff1-9243d3bdc91a" providerId="ADAL" clId="{9A898A4D-1C6C-4BA0-844C-9281DD43171D}" dt="2021-04-16T17:38:10.842" v="619" actId="26606"/>
          <ac:spMkLst>
            <pc:docMk/>
            <pc:sldMk cId="1321800321" sldId="349"/>
            <ac:spMk id="2" creationId="{836C6CD7-7B9E-4375-B9F9-C7141E2FFAD7}"/>
          </ac:spMkLst>
        </pc:spChg>
        <pc:spChg chg="add del mod">
          <ac:chgData name="TANG Yue" userId="49893690-8716-4f5c-aff1-9243d3bdc91a" providerId="ADAL" clId="{9A898A4D-1C6C-4BA0-844C-9281DD43171D}" dt="2021-04-17T04:22:23.498" v="861" actId="1076"/>
          <ac:spMkLst>
            <pc:docMk/>
            <pc:sldMk cId="1321800321" sldId="349"/>
            <ac:spMk id="4" creationId="{DD88AF7B-F6DD-4916-A33D-2BE22580177D}"/>
          </ac:spMkLst>
        </pc:spChg>
        <pc:spChg chg="mod">
          <ac:chgData name="TANG Yue" userId="49893690-8716-4f5c-aff1-9243d3bdc91a" providerId="ADAL" clId="{9A898A4D-1C6C-4BA0-844C-9281DD43171D}" dt="2021-04-16T17:39:51.199" v="694"/>
          <ac:spMkLst>
            <pc:docMk/>
            <pc:sldMk cId="1321800321" sldId="349"/>
            <ac:spMk id="7" creationId="{98D77CED-D5E5-45A9-86C5-35D7CE6832A3}"/>
          </ac:spMkLst>
        </pc:spChg>
        <pc:spChg chg="add">
          <ac:chgData name="TANG Yue" userId="49893690-8716-4f5c-aff1-9243d3bdc91a" providerId="ADAL" clId="{9A898A4D-1C6C-4BA0-844C-9281DD43171D}" dt="2021-04-16T17:38:10.842" v="619" actId="26606"/>
          <ac:spMkLst>
            <pc:docMk/>
            <pc:sldMk cId="1321800321" sldId="349"/>
            <ac:spMk id="8" creationId="{42A4FC2C-047E-45A5-965D-8E1E3BF09BC6}"/>
          </ac:spMkLst>
        </pc:spChg>
        <pc:spChg chg="add del mod">
          <ac:chgData name="TANG Yue" userId="49893690-8716-4f5c-aff1-9243d3bdc91a" providerId="ADAL" clId="{9A898A4D-1C6C-4BA0-844C-9281DD43171D}" dt="2021-04-17T04:21:55.317" v="852" actId="478"/>
          <ac:spMkLst>
            <pc:docMk/>
            <pc:sldMk cId="1321800321" sldId="349"/>
            <ac:spMk id="10" creationId="{5B21F540-4739-4045-828F-FF7C0751971C}"/>
          </ac:spMkLst>
        </pc:spChg>
        <pc:spChg chg="add del mod">
          <ac:chgData name="TANG Yue" userId="49893690-8716-4f5c-aff1-9243d3bdc91a" providerId="ADAL" clId="{9A898A4D-1C6C-4BA0-844C-9281DD43171D}" dt="2021-04-17T04:21:56.718" v="853" actId="478"/>
          <ac:spMkLst>
            <pc:docMk/>
            <pc:sldMk cId="1321800321" sldId="349"/>
            <ac:spMk id="11" creationId="{EA404C5D-DF4F-40EF-87D6-789451C73039}"/>
          </ac:spMkLst>
        </pc:spChg>
        <pc:spChg chg="add del mod">
          <ac:chgData name="TANG Yue" userId="49893690-8716-4f5c-aff1-9243d3bdc91a" providerId="ADAL" clId="{9A898A4D-1C6C-4BA0-844C-9281DD43171D}" dt="2021-04-17T04:22:02.311" v="856" actId="478"/>
          <ac:spMkLst>
            <pc:docMk/>
            <pc:sldMk cId="1321800321" sldId="349"/>
            <ac:spMk id="13" creationId="{1D8DCE4D-1230-46B0-9F70-957C06AEF278}"/>
          </ac:spMkLst>
        </pc:spChg>
        <pc:spChg chg="add mod">
          <ac:chgData name="TANG Yue" userId="49893690-8716-4f5c-aff1-9243d3bdc91a" providerId="ADAL" clId="{9A898A4D-1C6C-4BA0-844C-9281DD43171D}" dt="2021-04-17T01:01:39.333" v="747" actId="313"/>
          <ac:spMkLst>
            <pc:docMk/>
            <pc:sldMk cId="1321800321" sldId="349"/>
            <ac:spMk id="14" creationId="{906BEB02-56A6-4796-A0CA-4C65B418C6E9}"/>
          </ac:spMkLst>
        </pc:spChg>
        <pc:spChg chg="add mod">
          <ac:chgData name="TANG Yue" userId="49893690-8716-4f5c-aff1-9243d3bdc91a" providerId="ADAL" clId="{9A898A4D-1C6C-4BA0-844C-9281DD43171D}" dt="2021-04-16T17:41:38.493" v="739" actId="1076"/>
          <ac:spMkLst>
            <pc:docMk/>
            <pc:sldMk cId="1321800321" sldId="349"/>
            <ac:spMk id="15" creationId="{BE9AF6B0-0CA3-4CDA-96DC-7AFBB4FE7C00}"/>
          </ac:spMkLst>
        </pc:spChg>
        <pc:spChg chg="add mod">
          <ac:chgData name="TANG Yue" userId="49893690-8716-4f5c-aff1-9243d3bdc91a" providerId="ADAL" clId="{9A898A4D-1C6C-4BA0-844C-9281DD43171D}" dt="2021-04-17T04:22:13.538" v="860" actId="1076"/>
          <ac:spMkLst>
            <pc:docMk/>
            <pc:sldMk cId="1321800321" sldId="349"/>
            <ac:spMk id="17" creationId="{2A64C2C0-B795-4163-A74C-EFDEFB0A43BA}"/>
          </ac:spMkLst>
        </pc:spChg>
        <pc:spChg chg="add mod">
          <ac:chgData name="TANG Yue" userId="49893690-8716-4f5c-aff1-9243d3bdc91a" providerId="ADAL" clId="{9A898A4D-1C6C-4BA0-844C-9281DD43171D}" dt="2021-04-17T04:22:13.538" v="860" actId="1076"/>
          <ac:spMkLst>
            <pc:docMk/>
            <pc:sldMk cId="1321800321" sldId="349"/>
            <ac:spMk id="18" creationId="{B5DD4C9B-20A4-4940-BF54-9C47A12682B4}"/>
          </ac:spMkLst>
        </pc:spChg>
        <pc:spChg chg="add mod">
          <ac:chgData name="TANG Yue" userId="49893690-8716-4f5c-aff1-9243d3bdc91a" providerId="ADAL" clId="{9A898A4D-1C6C-4BA0-844C-9281DD43171D}" dt="2021-04-17T04:22:13.538" v="860" actId="1076"/>
          <ac:spMkLst>
            <pc:docMk/>
            <pc:sldMk cId="1321800321" sldId="349"/>
            <ac:spMk id="19" creationId="{E12E7A53-4562-4018-B9C0-51067D7F71D5}"/>
          </ac:spMkLst>
        </pc:spChg>
        <pc:spChg chg="mod">
          <ac:chgData name="TANG Yue" userId="49893690-8716-4f5c-aff1-9243d3bdc91a" providerId="ADAL" clId="{9A898A4D-1C6C-4BA0-844C-9281DD43171D}" dt="2021-04-17T04:22:13.538" v="860" actId="1076"/>
          <ac:spMkLst>
            <pc:docMk/>
            <pc:sldMk cId="1321800321" sldId="349"/>
            <ac:spMk id="21" creationId="{713D98DB-80CD-4B09-8401-AAC65DF9EF2E}"/>
          </ac:spMkLst>
        </pc:spChg>
        <pc:spChg chg="mod">
          <ac:chgData name="TANG Yue" userId="49893690-8716-4f5c-aff1-9243d3bdc91a" providerId="ADAL" clId="{9A898A4D-1C6C-4BA0-844C-9281DD43171D}" dt="2021-04-17T04:22:13.538" v="860" actId="1076"/>
          <ac:spMkLst>
            <pc:docMk/>
            <pc:sldMk cId="1321800321" sldId="349"/>
            <ac:spMk id="22" creationId="{EADBE051-0C62-43A9-AAD9-ECDCA8DCE19E}"/>
          </ac:spMkLst>
        </pc:spChg>
        <pc:spChg chg="mod">
          <ac:chgData name="TANG Yue" userId="49893690-8716-4f5c-aff1-9243d3bdc91a" providerId="ADAL" clId="{9A898A4D-1C6C-4BA0-844C-9281DD43171D}" dt="2021-04-17T04:22:13.538" v="860" actId="1076"/>
          <ac:spMkLst>
            <pc:docMk/>
            <pc:sldMk cId="1321800321" sldId="349"/>
            <ac:spMk id="24" creationId="{DD4049A1-E809-40E7-8E64-C1A9D1524835}"/>
          </ac:spMkLst>
        </pc:spChg>
        <pc:spChg chg="mod">
          <ac:chgData name="TANG Yue" userId="49893690-8716-4f5c-aff1-9243d3bdc91a" providerId="ADAL" clId="{9A898A4D-1C6C-4BA0-844C-9281DD43171D}" dt="2021-04-17T04:22:13.538" v="860" actId="1076"/>
          <ac:spMkLst>
            <pc:docMk/>
            <pc:sldMk cId="1321800321" sldId="349"/>
            <ac:spMk id="25" creationId="{E1060679-2B87-40FF-8A65-897029B66EDF}"/>
          </ac:spMkLst>
        </pc:spChg>
        <pc:spChg chg="mod">
          <ac:chgData name="TANG Yue" userId="49893690-8716-4f5c-aff1-9243d3bdc91a" providerId="ADAL" clId="{9A898A4D-1C6C-4BA0-844C-9281DD43171D}" dt="2021-04-17T04:22:13.538" v="860" actId="1076"/>
          <ac:spMkLst>
            <pc:docMk/>
            <pc:sldMk cId="1321800321" sldId="349"/>
            <ac:spMk id="27" creationId="{F214E5C6-AC6F-45A6-A39C-C429CAAF3385}"/>
          </ac:spMkLst>
        </pc:spChg>
        <pc:spChg chg="mod">
          <ac:chgData name="TANG Yue" userId="49893690-8716-4f5c-aff1-9243d3bdc91a" providerId="ADAL" clId="{9A898A4D-1C6C-4BA0-844C-9281DD43171D}" dt="2021-04-17T04:22:13.538" v="860" actId="1076"/>
          <ac:spMkLst>
            <pc:docMk/>
            <pc:sldMk cId="1321800321" sldId="349"/>
            <ac:spMk id="28" creationId="{B1CA8C3B-DEDE-454A-A7D4-976AD1B5BBBF}"/>
          </ac:spMkLst>
        </pc:spChg>
        <pc:grpChg chg="add del mod">
          <ac:chgData name="TANG Yue" userId="49893690-8716-4f5c-aff1-9243d3bdc91a" providerId="ADAL" clId="{9A898A4D-1C6C-4BA0-844C-9281DD43171D}" dt="2021-04-17T04:21:53.936" v="851" actId="478"/>
          <ac:grpSpMkLst>
            <pc:docMk/>
            <pc:sldMk cId="1321800321" sldId="349"/>
            <ac:grpSpMk id="6" creationId="{7EC97648-A08A-4475-B8A2-0FE73D03DC44}"/>
          </ac:grpSpMkLst>
        </pc:grpChg>
        <pc:grpChg chg="add mod">
          <ac:chgData name="TANG Yue" userId="49893690-8716-4f5c-aff1-9243d3bdc91a" providerId="ADAL" clId="{9A898A4D-1C6C-4BA0-844C-9281DD43171D}" dt="2021-04-17T04:22:13.538" v="860" actId="1076"/>
          <ac:grpSpMkLst>
            <pc:docMk/>
            <pc:sldMk cId="1321800321" sldId="349"/>
            <ac:grpSpMk id="20" creationId="{55CE31B3-59AE-4E6F-A473-38D730307245}"/>
          </ac:grpSpMkLst>
        </pc:grpChg>
        <pc:grpChg chg="add mod">
          <ac:chgData name="TANG Yue" userId="49893690-8716-4f5c-aff1-9243d3bdc91a" providerId="ADAL" clId="{9A898A4D-1C6C-4BA0-844C-9281DD43171D}" dt="2021-04-17T04:22:13.538" v="860" actId="1076"/>
          <ac:grpSpMkLst>
            <pc:docMk/>
            <pc:sldMk cId="1321800321" sldId="349"/>
            <ac:grpSpMk id="23" creationId="{28E7A53E-C706-458D-A84A-ACAD391DCFB1}"/>
          </ac:grpSpMkLst>
        </pc:grpChg>
        <pc:grpChg chg="add mod">
          <ac:chgData name="TANG Yue" userId="49893690-8716-4f5c-aff1-9243d3bdc91a" providerId="ADAL" clId="{9A898A4D-1C6C-4BA0-844C-9281DD43171D}" dt="2021-04-17T04:22:13.538" v="860" actId="1076"/>
          <ac:grpSpMkLst>
            <pc:docMk/>
            <pc:sldMk cId="1321800321" sldId="349"/>
            <ac:grpSpMk id="26" creationId="{05EF2055-C306-4927-BBBF-953078B30BC0}"/>
          </ac:grpSpMkLst>
        </pc:grpChg>
        <pc:picChg chg="add mod">
          <ac:chgData name="TANG Yue" userId="49893690-8716-4f5c-aff1-9243d3bdc91a" providerId="ADAL" clId="{9A898A4D-1C6C-4BA0-844C-9281DD43171D}" dt="2021-04-16T17:38:10.842" v="619" actId="26606"/>
          <ac:picMkLst>
            <pc:docMk/>
            <pc:sldMk cId="1321800321" sldId="349"/>
            <ac:picMk id="3" creationId="{FDC4DCF7-198B-4E5C-98FD-7E1E0666A934}"/>
          </ac:picMkLst>
        </pc:picChg>
        <pc:picChg chg="mod">
          <ac:chgData name="TANG Yue" userId="49893690-8716-4f5c-aff1-9243d3bdc91a" providerId="ADAL" clId="{9A898A4D-1C6C-4BA0-844C-9281DD43171D}" dt="2021-04-16T17:39:51.199" v="694"/>
          <ac:picMkLst>
            <pc:docMk/>
            <pc:sldMk cId="1321800321" sldId="349"/>
            <ac:picMk id="9" creationId="{3C57077C-87A6-4D0F-9330-EAC6ECF2E686}"/>
          </ac:picMkLst>
        </pc:picChg>
        <pc:picChg chg="add del mod">
          <ac:chgData name="TANG Yue" userId="49893690-8716-4f5c-aff1-9243d3bdc91a" providerId="ADAL" clId="{9A898A4D-1C6C-4BA0-844C-9281DD43171D}" dt="2021-04-17T04:22:03.370" v="858" actId="478"/>
          <ac:picMkLst>
            <pc:docMk/>
            <pc:sldMk cId="1321800321" sldId="349"/>
            <ac:picMk id="12" creationId="{D1CCC4EF-6EBE-4A34-8298-487135080945}"/>
          </ac:picMkLst>
        </pc:picChg>
        <pc:picChg chg="add mod">
          <ac:chgData name="TANG Yue" userId="49893690-8716-4f5c-aff1-9243d3bdc91a" providerId="ADAL" clId="{9A898A4D-1C6C-4BA0-844C-9281DD43171D}" dt="2021-04-17T04:22:13.538" v="860" actId="1076"/>
          <ac:picMkLst>
            <pc:docMk/>
            <pc:sldMk cId="1321800321" sldId="349"/>
            <ac:picMk id="16" creationId="{449BC375-4184-49FC-B931-105C812B02C0}"/>
          </ac:picMkLst>
        </pc:picChg>
        <pc:cxnChg chg="add mod">
          <ac:chgData name="TANG Yue" userId="49893690-8716-4f5c-aff1-9243d3bdc91a" providerId="ADAL" clId="{9A898A4D-1C6C-4BA0-844C-9281DD43171D}" dt="2021-04-17T04:22:13.538" v="860" actId="1076"/>
          <ac:cxnSpMkLst>
            <pc:docMk/>
            <pc:sldMk cId="1321800321" sldId="349"/>
            <ac:cxnSpMk id="29" creationId="{59D9E67C-4746-43A3-B80B-96DE05D0784C}"/>
          </ac:cxnSpMkLst>
        </pc:cxnChg>
        <pc:cxnChg chg="add mod">
          <ac:chgData name="TANG Yue" userId="49893690-8716-4f5c-aff1-9243d3bdc91a" providerId="ADAL" clId="{9A898A4D-1C6C-4BA0-844C-9281DD43171D}" dt="2021-04-17T04:22:13.538" v="860" actId="1076"/>
          <ac:cxnSpMkLst>
            <pc:docMk/>
            <pc:sldMk cId="1321800321" sldId="349"/>
            <ac:cxnSpMk id="30" creationId="{5C9B6344-C714-45D4-8E15-95AD28C618EA}"/>
          </ac:cxnSpMkLst>
        </pc:cxnChg>
        <pc:cxnChg chg="add mod">
          <ac:chgData name="TANG Yue" userId="49893690-8716-4f5c-aff1-9243d3bdc91a" providerId="ADAL" clId="{9A898A4D-1C6C-4BA0-844C-9281DD43171D}" dt="2021-04-17T04:22:13.538" v="860" actId="1076"/>
          <ac:cxnSpMkLst>
            <pc:docMk/>
            <pc:sldMk cId="1321800321" sldId="349"/>
            <ac:cxnSpMk id="31" creationId="{27210CA5-2BDF-485A-895C-2F549A1A6FB3}"/>
          </ac:cxnSpMkLst>
        </pc:cxnChg>
        <pc:cxnChg chg="add mod">
          <ac:chgData name="TANG Yue" userId="49893690-8716-4f5c-aff1-9243d3bdc91a" providerId="ADAL" clId="{9A898A4D-1C6C-4BA0-844C-9281DD43171D}" dt="2021-04-17T04:22:13.538" v="860" actId="1076"/>
          <ac:cxnSpMkLst>
            <pc:docMk/>
            <pc:sldMk cId="1321800321" sldId="349"/>
            <ac:cxnSpMk id="32" creationId="{7FBC6B00-C170-496D-9D54-51CBDA582647}"/>
          </ac:cxnSpMkLst>
        </pc:cxnChg>
        <pc:cxnChg chg="add mod">
          <ac:chgData name="TANG Yue" userId="49893690-8716-4f5c-aff1-9243d3bdc91a" providerId="ADAL" clId="{9A898A4D-1C6C-4BA0-844C-9281DD43171D}" dt="2021-04-17T04:22:13.538" v="860" actId="1076"/>
          <ac:cxnSpMkLst>
            <pc:docMk/>
            <pc:sldMk cId="1321800321" sldId="349"/>
            <ac:cxnSpMk id="33" creationId="{A7BE043D-04CC-4C49-A18D-295CDBB4FF66}"/>
          </ac:cxnSpMkLst>
        </pc:cxnChg>
      </pc:sldChg>
      <pc:sldChg chg="addSp delSp modSp mod">
        <pc:chgData name="TANG Yue" userId="49893690-8716-4f5c-aff1-9243d3bdc91a" providerId="ADAL" clId="{9A898A4D-1C6C-4BA0-844C-9281DD43171D}" dt="2021-04-17T04:23:28.603" v="865" actId="478"/>
        <pc:sldMkLst>
          <pc:docMk/>
          <pc:sldMk cId="128138966" sldId="366"/>
        </pc:sldMkLst>
        <pc:spChg chg="add del mod">
          <ac:chgData name="TANG Yue" userId="49893690-8716-4f5c-aff1-9243d3bdc91a" providerId="ADAL" clId="{9A898A4D-1C6C-4BA0-844C-9281DD43171D}" dt="2021-04-17T04:23:28.603" v="865" actId="478"/>
          <ac:spMkLst>
            <pc:docMk/>
            <pc:sldMk cId="128138966" sldId="366"/>
            <ac:spMk id="24" creationId="{B6780477-6CDB-4EF0-9C72-E6EDC960FB84}"/>
          </ac:spMkLst>
        </pc:spChg>
      </pc:sldChg>
    </pc:docChg>
  </pc:docChgLst>
  <pc:docChgLst>
    <pc:chgData name="YOU Pingping" userId="S::ppyou.2019@mitb.smu.edu.sg::7952a2c6-9d20-4c64-999f-da14dc9a1f42" providerId="AD" clId="Web-{C2A2D0B4-9522-4CC2-9A81-577F3C954D79}"/>
    <pc:docChg chg="modSld">
      <pc:chgData name="YOU Pingping" userId="S::ppyou.2019@mitb.smu.edu.sg::7952a2c6-9d20-4c64-999f-da14dc9a1f42" providerId="AD" clId="Web-{C2A2D0B4-9522-4CC2-9A81-577F3C954D79}" dt="2021-04-16T15:50:17.421" v="2" actId="20577"/>
      <pc:docMkLst>
        <pc:docMk/>
      </pc:docMkLst>
      <pc:sldChg chg="modSp">
        <pc:chgData name="YOU Pingping" userId="S::ppyou.2019@mitb.smu.edu.sg::7952a2c6-9d20-4c64-999f-da14dc9a1f42" providerId="AD" clId="Web-{C2A2D0B4-9522-4CC2-9A81-577F3C954D79}" dt="2021-04-16T15:50:17.421" v="2" actId="20577"/>
        <pc:sldMkLst>
          <pc:docMk/>
          <pc:sldMk cId="2247661704" sldId="330"/>
        </pc:sldMkLst>
        <pc:spChg chg="mod">
          <ac:chgData name="YOU Pingping" userId="S::ppyou.2019@mitb.smu.edu.sg::7952a2c6-9d20-4c64-999f-da14dc9a1f42" providerId="AD" clId="Web-{C2A2D0B4-9522-4CC2-9A81-577F3C954D79}" dt="2021-04-16T15:50:17.421" v="2" actId="20577"/>
          <ac:spMkLst>
            <pc:docMk/>
            <pc:sldMk cId="2247661704" sldId="330"/>
            <ac:spMk id="67" creationId="{E0A82B5A-F286-4500-A48E-03061FF0D2DB}"/>
          </ac:spMkLst>
        </pc:spChg>
      </pc:sldChg>
    </pc:docChg>
  </pc:docChgLst>
  <pc:docChgLst>
    <pc:chgData name="YOU Pingping" userId="S::ppyou.2019@mitb.smu.edu.sg::7952a2c6-9d20-4c64-999f-da14dc9a1f42" providerId="AD" clId="Web-{06F25915-AB83-49F7-BBA7-74A838BB3DDC}"/>
    <pc:docChg chg="modSld">
      <pc:chgData name="YOU Pingping" userId="S::ppyou.2019@mitb.smu.edu.sg::7952a2c6-9d20-4c64-999f-da14dc9a1f42" providerId="AD" clId="Web-{06F25915-AB83-49F7-BBA7-74A838BB3DDC}" dt="2021-04-16T14:56:55.435" v="62"/>
      <pc:docMkLst>
        <pc:docMk/>
      </pc:docMkLst>
      <pc:sldChg chg="addSp delSp modSp">
        <pc:chgData name="YOU Pingping" userId="S::ppyou.2019@mitb.smu.edu.sg::7952a2c6-9d20-4c64-999f-da14dc9a1f42" providerId="AD" clId="Web-{06F25915-AB83-49F7-BBA7-74A838BB3DDC}" dt="2021-04-16T14:56:55.435" v="62"/>
        <pc:sldMkLst>
          <pc:docMk/>
          <pc:sldMk cId="2247661704" sldId="330"/>
        </pc:sldMkLst>
        <pc:spChg chg="add del mod">
          <ac:chgData name="YOU Pingping" userId="S::ppyou.2019@mitb.smu.edu.sg::7952a2c6-9d20-4c64-999f-da14dc9a1f42" providerId="AD" clId="Web-{06F25915-AB83-49F7-BBA7-74A838BB3DDC}" dt="2021-04-16T14:56:52.544" v="61"/>
          <ac:spMkLst>
            <pc:docMk/>
            <pc:sldMk cId="2247661704" sldId="330"/>
            <ac:spMk id="3" creationId="{B9F46066-5C22-4997-B7C7-DF2C16021DB9}"/>
          </ac:spMkLst>
        </pc:spChg>
        <pc:spChg chg="mod">
          <ac:chgData name="YOU Pingping" userId="S::ppyou.2019@mitb.smu.edu.sg::7952a2c6-9d20-4c64-999f-da14dc9a1f42" providerId="AD" clId="Web-{06F25915-AB83-49F7-BBA7-74A838BB3DDC}" dt="2021-04-16T14:35:36.771" v="48" actId="20577"/>
          <ac:spMkLst>
            <pc:docMk/>
            <pc:sldMk cId="2247661704" sldId="330"/>
            <ac:spMk id="5" creationId="{5AED4760-56CF-4E41-B382-4EFA4C17487E}"/>
          </ac:spMkLst>
        </pc:spChg>
        <pc:spChg chg="mod">
          <ac:chgData name="YOU Pingping" userId="S::ppyou.2019@mitb.smu.edu.sg::7952a2c6-9d20-4c64-999f-da14dc9a1f42" providerId="AD" clId="Web-{06F25915-AB83-49F7-BBA7-74A838BB3DDC}" dt="2021-04-16T14:56:48.372" v="59" actId="1076"/>
          <ac:spMkLst>
            <pc:docMk/>
            <pc:sldMk cId="2247661704" sldId="330"/>
            <ac:spMk id="53" creationId="{ABF4EEAD-AB6F-4FE7-9EC6-FF192AADBF5C}"/>
          </ac:spMkLst>
        </pc:spChg>
        <pc:spChg chg="mod">
          <ac:chgData name="YOU Pingping" userId="S::ppyou.2019@mitb.smu.edu.sg::7952a2c6-9d20-4c64-999f-da14dc9a1f42" providerId="AD" clId="Web-{06F25915-AB83-49F7-BBA7-74A838BB3DDC}" dt="2021-04-16T14:33:34.237" v="7" actId="20577"/>
          <ac:spMkLst>
            <pc:docMk/>
            <pc:sldMk cId="2247661704" sldId="330"/>
            <ac:spMk id="55" creationId="{5A1E4046-BDC1-40C0-B99A-525B4B6BDFC0}"/>
          </ac:spMkLst>
        </pc:spChg>
        <pc:grpChg chg="add">
          <ac:chgData name="YOU Pingping" userId="S::ppyou.2019@mitb.smu.edu.sg::7952a2c6-9d20-4c64-999f-da14dc9a1f42" providerId="AD" clId="Web-{06F25915-AB83-49F7-BBA7-74A838BB3DDC}" dt="2021-04-16T14:56:55.435" v="62"/>
          <ac:grpSpMkLst>
            <pc:docMk/>
            <pc:sldMk cId="2247661704" sldId="330"/>
            <ac:grpSpMk id="57" creationId="{76E4884D-94A6-4635-B3F5-E4086D34EA02}"/>
          </ac:grpSpMkLst>
        </pc:grpChg>
        <pc:cxnChg chg="mod">
          <ac:chgData name="YOU Pingping" userId="S::ppyou.2019@mitb.smu.edu.sg::7952a2c6-9d20-4c64-999f-da14dc9a1f42" providerId="AD" clId="Web-{06F25915-AB83-49F7-BBA7-74A838BB3DDC}" dt="2021-04-16T14:56:31.403" v="54" actId="1076"/>
          <ac:cxnSpMkLst>
            <pc:docMk/>
            <pc:sldMk cId="2247661704" sldId="330"/>
            <ac:cxnSpMk id="25" creationId="{2BC1CB5D-7F54-40EE-BD23-F232BEB04E25}"/>
          </ac:cxnSpMkLst>
        </pc:cxnChg>
        <pc:cxnChg chg="mod">
          <ac:chgData name="YOU Pingping" userId="S::ppyou.2019@mitb.smu.edu.sg::7952a2c6-9d20-4c64-999f-da14dc9a1f42" providerId="AD" clId="Web-{06F25915-AB83-49F7-BBA7-74A838BB3DDC}" dt="2021-04-16T14:56:48.372" v="59" actId="1076"/>
          <ac:cxnSpMkLst>
            <pc:docMk/>
            <pc:sldMk cId="2247661704" sldId="330"/>
            <ac:cxnSpMk id="54" creationId="{0CCC44AA-6418-4728-A6B3-F7F616FE400E}"/>
          </ac:cxnSpMkLst>
        </pc:cxnChg>
        <pc:cxnChg chg="mod">
          <ac:chgData name="YOU Pingping" userId="S::ppyou.2019@mitb.smu.edu.sg::7952a2c6-9d20-4c64-999f-da14dc9a1f42" providerId="AD" clId="Web-{06F25915-AB83-49F7-BBA7-74A838BB3DDC}" dt="2021-04-16T14:56:55.435" v="62"/>
          <ac:cxnSpMkLst>
            <pc:docMk/>
            <pc:sldMk cId="2247661704" sldId="330"/>
            <ac:cxnSpMk id="63" creationId="{86267058-C207-4F8E-8E3D-6ED91664643A}"/>
          </ac:cxnSpMkLst>
        </pc:cxnChg>
      </pc:sldChg>
      <pc:sldChg chg="modSp">
        <pc:chgData name="YOU Pingping" userId="S::ppyou.2019@mitb.smu.edu.sg::7952a2c6-9d20-4c64-999f-da14dc9a1f42" providerId="AD" clId="Web-{06F25915-AB83-49F7-BBA7-74A838BB3DDC}" dt="2021-04-16T14:52:56.388" v="51"/>
        <pc:sldMkLst>
          <pc:docMk/>
          <pc:sldMk cId="2144292784" sldId="339"/>
        </pc:sldMkLst>
        <pc:spChg chg="mod">
          <ac:chgData name="YOU Pingping" userId="S::ppyou.2019@mitb.smu.edu.sg::7952a2c6-9d20-4c64-999f-da14dc9a1f42" providerId="AD" clId="Web-{06F25915-AB83-49F7-BBA7-74A838BB3DDC}" dt="2021-04-16T14:52:56.388" v="51"/>
          <ac:spMkLst>
            <pc:docMk/>
            <pc:sldMk cId="2144292784" sldId="339"/>
            <ac:spMk id="4" creationId="{B8C62FDD-C9C6-4335-B081-F44F0331283A}"/>
          </ac:spMkLst>
        </pc:spChg>
      </pc:sldChg>
    </pc:docChg>
  </pc:docChgLst>
  <pc:docChgLst>
    <pc:chgData name="YIN Xiaolan" userId="f5d04c8b-66fb-442f-bdab-5e1d16610f0f" providerId="ADAL" clId="{C50EFE4C-F13B-4349-A76F-0F4E942827A3}"/>
    <pc:docChg chg="undo custSel addSld delSld modSld sldOrd delMainMaster modMainMaster">
      <pc:chgData name="YIN Xiaolan" userId="f5d04c8b-66fb-442f-bdab-5e1d16610f0f" providerId="ADAL" clId="{C50EFE4C-F13B-4349-A76F-0F4E942827A3}" dt="2021-04-17T05:32:50.581" v="8339" actId="20577"/>
      <pc:docMkLst>
        <pc:docMk/>
      </pc:docMkLst>
      <pc:sldChg chg="addSp delSp modSp mod modTransition addAnim delAnim modAnim">
        <pc:chgData name="YIN Xiaolan" userId="f5d04c8b-66fb-442f-bdab-5e1d16610f0f" providerId="ADAL" clId="{C50EFE4C-F13B-4349-A76F-0F4E942827A3}" dt="2021-04-17T03:59:47.236" v="6485"/>
        <pc:sldMkLst>
          <pc:docMk/>
          <pc:sldMk cId="1048057837" sldId="263"/>
        </pc:sldMkLst>
        <pc:spChg chg="mod">
          <ac:chgData name="YIN Xiaolan" userId="f5d04c8b-66fb-442f-bdab-5e1d16610f0f" providerId="ADAL" clId="{C50EFE4C-F13B-4349-A76F-0F4E942827A3}" dt="2021-04-16T14:20:42.359" v="4206" actId="1076"/>
          <ac:spMkLst>
            <pc:docMk/>
            <pc:sldMk cId="1048057837" sldId="263"/>
            <ac:spMk id="2" creationId="{6D9476CF-17C5-4FBB-87D5-697AE87167C6}"/>
          </ac:spMkLst>
        </pc:spChg>
        <pc:spChg chg="mod">
          <ac:chgData name="YIN Xiaolan" userId="f5d04c8b-66fb-442f-bdab-5e1d16610f0f" providerId="ADAL" clId="{C50EFE4C-F13B-4349-A76F-0F4E942827A3}" dt="2021-04-16T16:05:23.397" v="4566" actId="1076"/>
          <ac:spMkLst>
            <pc:docMk/>
            <pc:sldMk cId="1048057837" sldId="263"/>
            <ac:spMk id="4" creationId="{00000000-0000-0000-0000-000000000000}"/>
          </ac:spMkLst>
        </pc:spChg>
        <pc:spChg chg="mod topLvl">
          <ac:chgData name="YIN Xiaolan" userId="f5d04c8b-66fb-442f-bdab-5e1d16610f0f" providerId="ADAL" clId="{C50EFE4C-F13B-4349-A76F-0F4E942827A3}" dt="2021-04-16T14:20:20.972" v="4201"/>
          <ac:spMkLst>
            <pc:docMk/>
            <pc:sldMk cId="1048057837" sldId="263"/>
            <ac:spMk id="11" creationId="{00000000-0000-0000-0000-000000000000}"/>
          </ac:spMkLst>
        </pc:spChg>
        <pc:spChg chg="del mod">
          <ac:chgData name="YIN Xiaolan" userId="f5d04c8b-66fb-442f-bdab-5e1d16610f0f" providerId="ADAL" clId="{C50EFE4C-F13B-4349-A76F-0F4E942827A3}" dt="2021-04-16T03:28:16.264" v="323" actId="478"/>
          <ac:spMkLst>
            <pc:docMk/>
            <pc:sldMk cId="1048057837" sldId="263"/>
            <ac:spMk id="12" creationId="{00000000-0000-0000-0000-000000000000}"/>
          </ac:spMkLst>
        </pc:spChg>
        <pc:spChg chg="mod topLvl">
          <ac:chgData name="YIN Xiaolan" userId="f5d04c8b-66fb-442f-bdab-5e1d16610f0f" providerId="ADAL" clId="{C50EFE4C-F13B-4349-A76F-0F4E942827A3}" dt="2021-04-16T14:20:20.972" v="4201"/>
          <ac:spMkLst>
            <pc:docMk/>
            <pc:sldMk cId="1048057837" sldId="263"/>
            <ac:spMk id="16" creationId="{00000000-0000-0000-0000-000000000000}"/>
          </ac:spMkLst>
        </pc:spChg>
        <pc:spChg chg="mod topLvl">
          <ac:chgData name="YIN Xiaolan" userId="f5d04c8b-66fb-442f-bdab-5e1d16610f0f" providerId="ADAL" clId="{C50EFE4C-F13B-4349-A76F-0F4E942827A3}" dt="2021-04-16T14:20:20.972" v="4201"/>
          <ac:spMkLst>
            <pc:docMk/>
            <pc:sldMk cId="1048057837" sldId="263"/>
            <ac:spMk id="18" creationId="{00000000-0000-0000-0000-000000000000}"/>
          </ac:spMkLst>
        </pc:spChg>
        <pc:spChg chg="add mod">
          <ac:chgData name="YIN Xiaolan" userId="f5d04c8b-66fb-442f-bdab-5e1d16610f0f" providerId="ADAL" clId="{C50EFE4C-F13B-4349-A76F-0F4E942827A3}" dt="2021-04-16T16:07:26.458" v="4589" actId="1076"/>
          <ac:spMkLst>
            <pc:docMk/>
            <pc:sldMk cId="1048057837" sldId="263"/>
            <ac:spMk id="31" creationId="{80CD468D-61AE-4D4D-A989-E5FC6A01E6E7}"/>
          </ac:spMkLst>
        </pc:spChg>
        <pc:spChg chg="mod topLvl">
          <ac:chgData name="YIN Xiaolan" userId="f5d04c8b-66fb-442f-bdab-5e1d16610f0f" providerId="ADAL" clId="{C50EFE4C-F13B-4349-A76F-0F4E942827A3}" dt="2021-04-16T14:20:27.326" v="4202"/>
          <ac:spMkLst>
            <pc:docMk/>
            <pc:sldMk cId="1048057837" sldId="263"/>
            <ac:spMk id="52" creationId="{00000000-0000-0000-0000-000000000000}"/>
          </ac:spMkLst>
        </pc:spChg>
        <pc:spChg chg="mod topLvl">
          <ac:chgData name="YIN Xiaolan" userId="f5d04c8b-66fb-442f-bdab-5e1d16610f0f" providerId="ADAL" clId="{C50EFE4C-F13B-4349-A76F-0F4E942827A3}" dt="2021-04-16T14:20:27.326" v="4202"/>
          <ac:spMkLst>
            <pc:docMk/>
            <pc:sldMk cId="1048057837" sldId="263"/>
            <ac:spMk id="53" creationId="{00000000-0000-0000-0000-000000000000}"/>
          </ac:spMkLst>
        </pc:spChg>
        <pc:spChg chg="mod topLvl">
          <ac:chgData name="YIN Xiaolan" userId="f5d04c8b-66fb-442f-bdab-5e1d16610f0f" providerId="ADAL" clId="{C50EFE4C-F13B-4349-A76F-0F4E942827A3}" dt="2021-04-16T14:20:27.326" v="4202"/>
          <ac:spMkLst>
            <pc:docMk/>
            <pc:sldMk cId="1048057837" sldId="263"/>
            <ac:spMk id="54" creationId="{00000000-0000-0000-0000-000000000000}"/>
          </ac:spMkLst>
        </pc:spChg>
        <pc:spChg chg="del">
          <ac:chgData name="YIN Xiaolan" userId="f5d04c8b-66fb-442f-bdab-5e1d16610f0f" providerId="ADAL" clId="{C50EFE4C-F13B-4349-A76F-0F4E942827A3}" dt="2021-04-16T03:28:45.271" v="326" actId="478"/>
          <ac:spMkLst>
            <pc:docMk/>
            <pc:sldMk cId="1048057837" sldId="263"/>
            <ac:spMk id="55" creationId="{00000000-0000-0000-0000-000000000000}"/>
          </ac:spMkLst>
        </pc:spChg>
        <pc:spChg chg="mod topLvl">
          <ac:chgData name="YIN Xiaolan" userId="f5d04c8b-66fb-442f-bdab-5e1d16610f0f" providerId="ADAL" clId="{C50EFE4C-F13B-4349-A76F-0F4E942827A3}" dt="2021-04-16T14:20:32.958" v="4203"/>
          <ac:spMkLst>
            <pc:docMk/>
            <pc:sldMk cId="1048057837" sldId="263"/>
            <ac:spMk id="76" creationId="{00000000-0000-0000-0000-000000000000}"/>
          </ac:spMkLst>
        </pc:spChg>
        <pc:spChg chg="mod topLvl">
          <ac:chgData name="YIN Xiaolan" userId="f5d04c8b-66fb-442f-bdab-5e1d16610f0f" providerId="ADAL" clId="{C50EFE4C-F13B-4349-A76F-0F4E942827A3}" dt="2021-04-16T14:20:32.958" v="4203"/>
          <ac:spMkLst>
            <pc:docMk/>
            <pc:sldMk cId="1048057837" sldId="263"/>
            <ac:spMk id="77" creationId="{00000000-0000-0000-0000-000000000000}"/>
          </ac:spMkLst>
        </pc:spChg>
        <pc:spChg chg="mod topLvl">
          <ac:chgData name="YIN Xiaolan" userId="f5d04c8b-66fb-442f-bdab-5e1d16610f0f" providerId="ADAL" clId="{C50EFE4C-F13B-4349-A76F-0F4E942827A3}" dt="2021-04-16T14:20:32.958" v="4203"/>
          <ac:spMkLst>
            <pc:docMk/>
            <pc:sldMk cId="1048057837" sldId="263"/>
            <ac:spMk id="78" creationId="{00000000-0000-0000-0000-000000000000}"/>
          </ac:spMkLst>
        </pc:spChg>
        <pc:spChg chg="del">
          <ac:chgData name="YIN Xiaolan" userId="f5d04c8b-66fb-442f-bdab-5e1d16610f0f" providerId="ADAL" clId="{C50EFE4C-F13B-4349-A76F-0F4E942827A3}" dt="2021-04-16T03:30:46.521" v="344" actId="478"/>
          <ac:spMkLst>
            <pc:docMk/>
            <pc:sldMk cId="1048057837" sldId="263"/>
            <ac:spMk id="79" creationId="{00000000-0000-0000-0000-000000000000}"/>
          </ac:spMkLst>
        </pc:spChg>
        <pc:spChg chg="mod topLvl">
          <ac:chgData name="YIN Xiaolan" userId="f5d04c8b-66fb-442f-bdab-5e1d16610f0f" providerId="ADAL" clId="{C50EFE4C-F13B-4349-A76F-0F4E942827A3}" dt="2021-04-16T14:20:37.861" v="4204"/>
          <ac:spMkLst>
            <pc:docMk/>
            <pc:sldMk cId="1048057837" sldId="263"/>
            <ac:spMk id="82" creationId="{00000000-0000-0000-0000-000000000000}"/>
          </ac:spMkLst>
        </pc:spChg>
        <pc:spChg chg="mod topLvl">
          <ac:chgData name="YIN Xiaolan" userId="f5d04c8b-66fb-442f-bdab-5e1d16610f0f" providerId="ADAL" clId="{C50EFE4C-F13B-4349-A76F-0F4E942827A3}" dt="2021-04-16T14:20:37.861" v="4204"/>
          <ac:spMkLst>
            <pc:docMk/>
            <pc:sldMk cId="1048057837" sldId="263"/>
            <ac:spMk id="83" creationId="{00000000-0000-0000-0000-000000000000}"/>
          </ac:spMkLst>
        </pc:spChg>
        <pc:spChg chg="mod topLvl">
          <ac:chgData name="YIN Xiaolan" userId="f5d04c8b-66fb-442f-bdab-5e1d16610f0f" providerId="ADAL" clId="{C50EFE4C-F13B-4349-A76F-0F4E942827A3}" dt="2021-04-16T14:20:37.861" v="4204"/>
          <ac:spMkLst>
            <pc:docMk/>
            <pc:sldMk cId="1048057837" sldId="263"/>
            <ac:spMk id="84" creationId="{00000000-0000-0000-0000-000000000000}"/>
          </ac:spMkLst>
        </pc:spChg>
        <pc:spChg chg="del">
          <ac:chgData name="YIN Xiaolan" userId="f5d04c8b-66fb-442f-bdab-5e1d16610f0f" providerId="ADAL" clId="{C50EFE4C-F13B-4349-A76F-0F4E942827A3}" dt="2021-04-16T03:32:00.088" v="351" actId="478"/>
          <ac:spMkLst>
            <pc:docMk/>
            <pc:sldMk cId="1048057837" sldId="263"/>
            <ac:spMk id="85" creationId="{00000000-0000-0000-0000-000000000000}"/>
          </ac:spMkLst>
        </pc:spChg>
        <pc:spChg chg="mod topLvl">
          <ac:chgData name="YIN Xiaolan" userId="f5d04c8b-66fb-442f-bdab-5e1d16610f0f" providerId="ADAL" clId="{C50EFE4C-F13B-4349-A76F-0F4E942827A3}" dt="2021-04-16T14:20:47.791" v="4207"/>
          <ac:spMkLst>
            <pc:docMk/>
            <pc:sldMk cId="1048057837" sldId="263"/>
            <ac:spMk id="88" creationId="{00000000-0000-0000-0000-000000000000}"/>
          </ac:spMkLst>
        </pc:spChg>
        <pc:spChg chg="mod topLvl">
          <ac:chgData name="YIN Xiaolan" userId="f5d04c8b-66fb-442f-bdab-5e1d16610f0f" providerId="ADAL" clId="{C50EFE4C-F13B-4349-A76F-0F4E942827A3}" dt="2021-04-16T14:20:47.791" v="4207"/>
          <ac:spMkLst>
            <pc:docMk/>
            <pc:sldMk cId="1048057837" sldId="263"/>
            <ac:spMk id="89" creationId="{00000000-0000-0000-0000-000000000000}"/>
          </ac:spMkLst>
        </pc:spChg>
        <pc:spChg chg="mod topLvl">
          <ac:chgData name="YIN Xiaolan" userId="f5d04c8b-66fb-442f-bdab-5e1d16610f0f" providerId="ADAL" clId="{C50EFE4C-F13B-4349-A76F-0F4E942827A3}" dt="2021-04-16T14:20:47.791" v="4207"/>
          <ac:spMkLst>
            <pc:docMk/>
            <pc:sldMk cId="1048057837" sldId="263"/>
            <ac:spMk id="90" creationId="{00000000-0000-0000-0000-000000000000}"/>
          </ac:spMkLst>
        </pc:spChg>
        <pc:spChg chg="del">
          <ac:chgData name="YIN Xiaolan" userId="f5d04c8b-66fb-442f-bdab-5e1d16610f0f" providerId="ADAL" clId="{C50EFE4C-F13B-4349-A76F-0F4E942827A3}" dt="2021-04-16T03:32:01.779" v="352" actId="478"/>
          <ac:spMkLst>
            <pc:docMk/>
            <pc:sldMk cId="1048057837" sldId="263"/>
            <ac:spMk id="91" creationId="{00000000-0000-0000-0000-000000000000}"/>
          </ac:spMkLst>
        </pc:spChg>
        <pc:spChg chg="del mod">
          <ac:chgData name="YIN Xiaolan" userId="f5d04c8b-66fb-442f-bdab-5e1d16610f0f" providerId="ADAL" clId="{C50EFE4C-F13B-4349-A76F-0F4E942827A3}" dt="2021-04-16T16:06:24.609" v="4573" actId="478"/>
          <ac:spMkLst>
            <pc:docMk/>
            <pc:sldMk cId="1048057837" sldId="263"/>
            <ac:spMk id="95" creationId="{00000000-0000-0000-0000-000000000000}"/>
          </ac:spMkLst>
        </pc:spChg>
        <pc:grpChg chg="add mod">
          <ac:chgData name="YIN Xiaolan" userId="f5d04c8b-66fb-442f-bdab-5e1d16610f0f" providerId="ADAL" clId="{C50EFE4C-F13B-4349-A76F-0F4E942827A3}" dt="2021-04-16T16:05:36.714" v="4567"/>
          <ac:grpSpMkLst>
            <pc:docMk/>
            <pc:sldMk cId="1048057837" sldId="263"/>
            <ac:grpSpMk id="3" creationId="{C6139705-4E12-40BA-AF20-B455D0DA865E}"/>
          </ac:grpSpMkLst>
        </pc:grpChg>
        <pc:grpChg chg="add mod">
          <ac:chgData name="YIN Xiaolan" userId="f5d04c8b-66fb-442f-bdab-5e1d16610f0f" providerId="ADAL" clId="{C50EFE4C-F13B-4349-A76F-0F4E942827A3}" dt="2021-04-16T16:05:36.714" v="4567"/>
          <ac:grpSpMkLst>
            <pc:docMk/>
            <pc:sldMk cId="1048057837" sldId="263"/>
            <ac:grpSpMk id="5" creationId="{87730C08-E297-4E62-90BF-2C8C6D0B8B9C}"/>
          </ac:grpSpMkLst>
        </pc:grpChg>
        <pc:grpChg chg="add mod">
          <ac:chgData name="YIN Xiaolan" userId="f5d04c8b-66fb-442f-bdab-5e1d16610f0f" providerId="ADAL" clId="{C50EFE4C-F13B-4349-A76F-0F4E942827A3}" dt="2021-04-16T16:05:36.714" v="4567"/>
          <ac:grpSpMkLst>
            <pc:docMk/>
            <pc:sldMk cId="1048057837" sldId="263"/>
            <ac:grpSpMk id="6" creationId="{A866B550-2E17-4C6D-A029-465B4A25AB4F}"/>
          </ac:grpSpMkLst>
        </pc:grpChg>
        <pc:grpChg chg="add mod">
          <ac:chgData name="YIN Xiaolan" userId="f5d04c8b-66fb-442f-bdab-5e1d16610f0f" providerId="ADAL" clId="{C50EFE4C-F13B-4349-A76F-0F4E942827A3}" dt="2021-04-16T16:05:36.714" v="4567"/>
          <ac:grpSpMkLst>
            <pc:docMk/>
            <pc:sldMk cId="1048057837" sldId="263"/>
            <ac:grpSpMk id="7" creationId="{AAC123C4-6BDD-4127-8E71-2396B9A284BB}"/>
          </ac:grpSpMkLst>
        </pc:grpChg>
        <pc:grpChg chg="add mod">
          <ac:chgData name="YIN Xiaolan" userId="f5d04c8b-66fb-442f-bdab-5e1d16610f0f" providerId="ADAL" clId="{C50EFE4C-F13B-4349-A76F-0F4E942827A3}" dt="2021-04-16T16:05:36.714" v="4567"/>
          <ac:grpSpMkLst>
            <pc:docMk/>
            <pc:sldMk cId="1048057837" sldId="263"/>
            <ac:grpSpMk id="8" creationId="{CD74A1FE-6FCD-48FA-932E-6655421A3C66}"/>
          </ac:grpSpMkLst>
        </pc:grpChg>
        <pc:grpChg chg="del">
          <ac:chgData name="YIN Xiaolan" userId="f5d04c8b-66fb-442f-bdab-5e1d16610f0f" providerId="ADAL" clId="{C50EFE4C-F13B-4349-A76F-0F4E942827A3}" dt="2021-04-16T03:28:16.264" v="323" actId="478"/>
          <ac:grpSpMkLst>
            <pc:docMk/>
            <pc:sldMk cId="1048057837" sldId="263"/>
            <ac:grpSpMk id="9" creationId="{00000000-0000-0000-0000-000000000000}"/>
          </ac:grpSpMkLst>
        </pc:grpChg>
        <pc:grpChg chg="add mod">
          <ac:chgData name="YIN Xiaolan" userId="f5d04c8b-66fb-442f-bdab-5e1d16610f0f" providerId="ADAL" clId="{C50EFE4C-F13B-4349-A76F-0F4E942827A3}" dt="2021-04-16T16:05:49.211" v="4568" actId="1076"/>
          <ac:grpSpMkLst>
            <pc:docMk/>
            <pc:sldMk cId="1048057837" sldId="263"/>
            <ac:grpSpMk id="10" creationId="{4F559866-FA25-4323-94B3-D85682065882}"/>
          </ac:grpSpMkLst>
        </pc:grpChg>
        <pc:grpChg chg="del mod">
          <ac:chgData name="YIN Xiaolan" userId="f5d04c8b-66fb-442f-bdab-5e1d16610f0f" providerId="ADAL" clId="{C50EFE4C-F13B-4349-A76F-0F4E942827A3}" dt="2021-04-16T14:19:22.301" v="4180"/>
          <ac:grpSpMkLst>
            <pc:docMk/>
            <pc:sldMk cId="1048057837" sldId="263"/>
            <ac:grpSpMk id="19" creationId="{00000000-0000-0000-0000-000000000000}"/>
          </ac:grpSpMkLst>
        </pc:grpChg>
        <pc:grpChg chg="del mod">
          <ac:chgData name="YIN Xiaolan" userId="f5d04c8b-66fb-442f-bdab-5e1d16610f0f" providerId="ADAL" clId="{C50EFE4C-F13B-4349-A76F-0F4E942827A3}" dt="2021-04-16T14:19:25.546" v="4181"/>
          <ac:grpSpMkLst>
            <pc:docMk/>
            <pc:sldMk cId="1048057837" sldId="263"/>
            <ac:grpSpMk id="50" creationId="{00000000-0000-0000-0000-000000000000}"/>
          </ac:grpSpMkLst>
        </pc:grpChg>
        <pc:grpChg chg="del">
          <ac:chgData name="YIN Xiaolan" userId="f5d04c8b-66fb-442f-bdab-5e1d16610f0f" providerId="ADAL" clId="{C50EFE4C-F13B-4349-A76F-0F4E942827A3}" dt="2021-04-16T03:28:45.271" v="326" actId="478"/>
          <ac:grpSpMkLst>
            <pc:docMk/>
            <pc:sldMk cId="1048057837" sldId="263"/>
            <ac:grpSpMk id="51" creationId="{00000000-0000-0000-0000-000000000000}"/>
          </ac:grpSpMkLst>
        </pc:grpChg>
        <pc:grpChg chg="del mod">
          <ac:chgData name="YIN Xiaolan" userId="f5d04c8b-66fb-442f-bdab-5e1d16610f0f" providerId="ADAL" clId="{C50EFE4C-F13B-4349-A76F-0F4E942827A3}" dt="2021-04-16T14:19:28.422" v="4183"/>
          <ac:grpSpMkLst>
            <pc:docMk/>
            <pc:sldMk cId="1048057837" sldId="263"/>
            <ac:grpSpMk id="74" creationId="{00000000-0000-0000-0000-000000000000}"/>
          </ac:grpSpMkLst>
        </pc:grpChg>
        <pc:grpChg chg="del">
          <ac:chgData name="YIN Xiaolan" userId="f5d04c8b-66fb-442f-bdab-5e1d16610f0f" providerId="ADAL" clId="{C50EFE4C-F13B-4349-A76F-0F4E942827A3}" dt="2021-04-16T03:30:46.521" v="344" actId="478"/>
          <ac:grpSpMkLst>
            <pc:docMk/>
            <pc:sldMk cId="1048057837" sldId="263"/>
            <ac:grpSpMk id="75" creationId="{00000000-0000-0000-0000-000000000000}"/>
          </ac:grpSpMkLst>
        </pc:grpChg>
        <pc:grpChg chg="del mod">
          <ac:chgData name="YIN Xiaolan" userId="f5d04c8b-66fb-442f-bdab-5e1d16610f0f" providerId="ADAL" clId="{C50EFE4C-F13B-4349-A76F-0F4E942827A3}" dt="2021-04-16T14:19:33.082" v="4185"/>
          <ac:grpSpMkLst>
            <pc:docMk/>
            <pc:sldMk cId="1048057837" sldId="263"/>
            <ac:grpSpMk id="80" creationId="{00000000-0000-0000-0000-000000000000}"/>
          </ac:grpSpMkLst>
        </pc:grpChg>
        <pc:grpChg chg="del">
          <ac:chgData name="YIN Xiaolan" userId="f5d04c8b-66fb-442f-bdab-5e1d16610f0f" providerId="ADAL" clId="{C50EFE4C-F13B-4349-A76F-0F4E942827A3}" dt="2021-04-16T03:32:00.088" v="351" actId="478"/>
          <ac:grpSpMkLst>
            <pc:docMk/>
            <pc:sldMk cId="1048057837" sldId="263"/>
            <ac:grpSpMk id="81" creationId="{00000000-0000-0000-0000-000000000000}"/>
          </ac:grpSpMkLst>
        </pc:grpChg>
        <pc:grpChg chg="del mod">
          <ac:chgData name="YIN Xiaolan" userId="f5d04c8b-66fb-442f-bdab-5e1d16610f0f" providerId="ADAL" clId="{C50EFE4C-F13B-4349-A76F-0F4E942827A3}" dt="2021-04-16T14:19:37.222" v="4187"/>
          <ac:grpSpMkLst>
            <pc:docMk/>
            <pc:sldMk cId="1048057837" sldId="263"/>
            <ac:grpSpMk id="86" creationId="{00000000-0000-0000-0000-000000000000}"/>
          </ac:grpSpMkLst>
        </pc:grpChg>
        <pc:grpChg chg="del">
          <ac:chgData name="YIN Xiaolan" userId="f5d04c8b-66fb-442f-bdab-5e1d16610f0f" providerId="ADAL" clId="{C50EFE4C-F13B-4349-A76F-0F4E942827A3}" dt="2021-04-16T03:32:01.779" v="352" actId="478"/>
          <ac:grpSpMkLst>
            <pc:docMk/>
            <pc:sldMk cId="1048057837" sldId="263"/>
            <ac:grpSpMk id="87" creationId="{00000000-0000-0000-0000-000000000000}"/>
          </ac:grpSpMkLst>
        </pc:grpChg>
        <pc:picChg chg="add mod ord">
          <ac:chgData name="YIN Xiaolan" userId="f5d04c8b-66fb-442f-bdab-5e1d16610f0f" providerId="ADAL" clId="{C50EFE4C-F13B-4349-A76F-0F4E942827A3}" dt="2021-04-16T16:06:50.518" v="4576" actId="1076"/>
          <ac:picMkLst>
            <pc:docMk/>
            <pc:sldMk cId="1048057837" sldId="263"/>
            <ac:picMk id="9" creationId="{9F2BD57C-7D72-4492-88E3-3A0BB01E6BD8}"/>
          </ac:picMkLst>
        </pc:picChg>
        <pc:picChg chg="add del mod">
          <ac:chgData name="YIN Xiaolan" userId="f5d04c8b-66fb-442f-bdab-5e1d16610f0f" providerId="ADAL" clId="{C50EFE4C-F13B-4349-A76F-0F4E942827A3}" dt="2021-04-16T16:05:02.841" v="4563" actId="1076"/>
          <ac:picMkLst>
            <pc:docMk/>
            <pc:sldMk cId="1048057837" sldId="263"/>
            <ac:picMk id="13" creationId="{00000000-0000-0000-0000-000000000000}"/>
          </ac:picMkLst>
        </pc:picChg>
      </pc:sldChg>
      <pc:sldChg chg="addSp modSp mod modTransition modAnim">
        <pc:chgData name="YIN Xiaolan" userId="f5d04c8b-66fb-442f-bdab-5e1d16610f0f" providerId="ADAL" clId="{C50EFE4C-F13B-4349-A76F-0F4E942827A3}" dt="2021-04-17T03:59:57.912" v="6486"/>
        <pc:sldMkLst>
          <pc:docMk/>
          <pc:sldMk cId="2538092723" sldId="264"/>
        </pc:sldMkLst>
        <pc:spChg chg="mod">
          <ac:chgData name="YIN Xiaolan" userId="f5d04c8b-66fb-442f-bdab-5e1d16610f0f" providerId="ADAL" clId="{C50EFE4C-F13B-4349-A76F-0F4E942827A3}" dt="2021-04-16T03:49:56.439" v="861" actId="164"/>
          <ac:spMkLst>
            <pc:docMk/>
            <pc:sldMk cId="2538092723" sldId="264"/>
            <ac:spMk id="7" creationId="{46630D7B-4BA5-4989-8F72-A67D800FFF51}"/>
          </ac:spMkLst>
        </pc:spChg>
        <pc:spChg chg="mod">
          <ac:chgData name="YIN Xiaolan" userId="f5d04c8b-66fb-442f-bdab-5e1d16610f0f" providerId="ADAL" clId="{C50EFE4C-F13B-4349-A76F-0F4E942827A3}" dt="2021-04-16T03:49:56.439" v="861" actId="164"/>
          <ac:spMkLst>
            <pc:docMk/>
            <pc:sldMk cId="2538092723" sldId="264"/>
            <ac:spMk id="8" creationId="{BA8EA202-F87D-45AF-91DB-F2B3A7B8F57B}"/>
          </ac:spMkLst>
        </pc:spChg>
        <pc:spChg chg="mod">
          <ac:chgData name="YIN Xiaolan" userId="f5d04c8b-66fb-442f-bdab-5e1d16610f0f" providerId="ADAL" clId="{C50EFE4C-F13B-4349-A76F-0F4E942827A3}" dt="2021-04-16T03:49:56.439" v="861" actId="164"/>
          <ac:spMkLst>
            <pc:docMk/>
            <pc:sldMk cId="2538092723" sldId="264"/>
            <ac:spMk id="9" creationId="{00000000-0000-0000-0000-000000000000}"/>
          </ac:spMkLst>
        </pc:spChg>
        <pc:spChg chg="mod">
          <ac:chgData name="YIN Xiaolan" userId="f5d04c8b-66fb-442f-bdab-5e1d16610f0f" providerId="ADAL" clId="{C50EFE4C-F13B-4349-A76F-0F4E942827A3}" dt="2021-04-16T03:49:56.439" v="861" actId="164"/>
          <ac:spMkLst>
            <pc:docMk/>
            <pc:sldMk cId="2538092723" sldId="264"/>
            <ac:spMk id="10" creationId="{00000000-0000-0000-0000-000000000000}"/>
          </ac:spMkLst>
        </pc:spChg>
        <pc:grpChg chg="add mod">
          <ac:chgData name="YIN Xiaolan" userId="f5d04c8b-66fb-442f-bdab-5e1d16610f0f" providerId="ADAL" clId="{C50EFE4C-F13B-4349-A76F-0F4E942827A3}" dt="2021-04-16T03:50:00.559" v="879" actId="1035"/>
          <ac:grpSpMkLst>
            <pc:docMk/>
            <pc:sldMk cId="2538092723" sldId="264"/>
            <ac:grpSpMk id="2" creationId="{66D2834B-BBC6-43B9-93FF-4A049F1C6062}"/>
          </ac:grpSpMkLst>
        </pc:grpChg>
        <pc:grpChg chg="mod">
          <ac:chgData name="YIN Xiaolan" userId="f5d04c8b-66fb-442f-bdab-5e1d16610f0f" providerId="ADAL" clId="{C50EFE4C-F13B-4349-A76F-0F4E942827A3}" dt="2021-04-16T03:49:56.439" v="861" actId="164"/>
          <ac:grpSpMkLst>
            <pc:docMk/>
            <pc:sldMk cId="2538092723" sldId="264"/>
            <ac:grpSpMk id="13" creationId="{00000000-0000-0000-0000-000000000000}"/>
          </ac:grpSpMkLst>
        </pc:grpChg>
        <pc:cxnChg chg="mod">
          <ac:chgData name="YIN Xiaolan" userId="f5d04c8b-66fb-442f-bdab-5e1d16610f0f" providerId="ADAL" clId="{C50EFE4C-F13B-4349-A76F-0F4E942827A3}" dt="2021-04-16T03:49:56.439" v="861" actId="164"/>
          <ac:cxnSpMkLst>
            <pc:docMk/>
            <pc:sldMk cId="2538092723" sldId="264"/>
            <ac:cxnSpMk id="15" creationId="{00000000-0000-0000-0000-000000000000}"/>
          </ac:cxnSpMkLst>
        </pc:cxnChg>
        <pc:cxnChg chg="mod">
          <ac:chgData name="YIN Xiaolan" userId="f5d04c8b-66fb-442f-bdab-5e1d16610f0f" providerId="ADAL" clId="{C50EFE4C-F13B-4349-A76F-0F4E942827A3}" dt="2021-04-16T03:49:56.439" v="861" actId="164"/>
          <ac:cxnSpMkLst>
            <pc:docMk/>
            <pc:sldMk cId="2538092723" sldId="264"/>
            <ac:cxnSpMk id="17" creationId="{00000000-0000-0000-0000-000000000000}"/>
          </ac:cxnSpMkLst>
        </pc:cxnChg>
      </pc:sldChg>
      <pc:sldChg chg="del">
        <pc:chgData name="YIN Xiaolan" userId="f5d04c8b-66fb-442f-bdab-5e1d16610f0f" providerId="ADAL" clId="{C50EFE4C-F13B-4349-A76F-0F4E942827A3}" dt="2021-04-17T04:08:50.490" v="6516" actId="47"/>
        <pc:sldMkLst>
          <pc:docMk/>
          <pc:sldMk cId="2907972311" sldId="265"/>
        </pc:sldMkLst>
      </pc:sldChg>
      <pc:sldChg chg="del">
        <pc:chgData name="YIN Xiaolan" userId="f5d04c8b-66fb-442f-bdab-5e1d16610f0f" providerId="ADAL" clId="{C50EFE4C-F13B-4349-A76F-0F4E942827A3}" dt="2021-04-17T04:08:48.497" v="6515" actId="47"/>
        <pc:sldMkLst>
          <pc:docMk/>
          <pc:sldMk cId="2347095307" sldId="266"/>
        </pc:sldMkLst>
      </pc:sldChg>
      <pc:sldChg chg="del">
        <pc:chgData name="YIN Xiaolan" userId="f5d04c8b-66fb-442f-bdab-5e1d16610f0f" providerId="ADAL" clId="{C50EFE4C-F13B-4349-A76F-0F4E942827A3}" dt="2021-04-17T04:08:41.040" v="6513" actId="47"/>
        <pc:sldMkLst>
          <pc:docMk/>
          <pc:sldMk cId="1583184322" sldId="267"/>
        </pc:sldMkLst>
      </pc:sldChg>
      <pc:sldChg chg="del">
        <pc:chgData name="YIN Xiaolan" userId="f5d04c8b-66fb-442f-bdab-5e1d16610f0f" providerId="ADAL" clId="{C50EFE4C-F13B-4349-A76F-0F4E942827A3}" dt="2021-04-17T04:08:38.631" v="6512" actId="47"/>
        <pc:sldMkLst>
          <pc:docMk/>
          <pc:sldMk cId="3158130153" sldId="268"/>
        </pc:sldMkLst>
      </pc:sldChg>
      <pc:sldChg chg="del">
        <pc:chgData name="YIN Xiaolan" userId="f5d04c8b-66fb-442f-bdab-5e1d16610f0f" providerId="ADAL" clId="{C50EFE4C-F13B-4349-A76F-0F4E942827A3}" dt="2021-04-17T04:08:52.908" v="6517" actId="47"/>
        <pc:sldMkLst>
          <pc:docMk/>
          <pc:sldMk cId="4232927028" sldId="269"/>
        </pc:sldMkLst>
      </pc:sldChg>
      <pc:sldChg chg="del">
        <pc:chgData name="YIN Xiaolan" userId="f5d04c8b-66fb-442f-bdab-5e1d16610f0f" providerId="ADAL" clId="{C50EFE4C-F13B-4349-A76F-0F4E942827A3}" dt="2021-04-17T04:08:56.783" v="6519" actId="47"/>
        <pc:sldMkLst>
          <pc:docMk/>
          <pc:sldMk cId="3339583523" sldId="270"/>
        </pc:sldMkLst>
      </pc:sldChg>
      <pc:sldChg chg="del">
        <pc:chgData name="YIN Xiaolan" userId="f5d04c8b-66fb-442f-bdab-5e1d16610f0f" providerId="ADAL" clId="{C50EFE4C-F13B-4349-A76F-0F4E942827A3}" dt="2021-04-17T04:08:52.908" v="6517" actId="47"/>
        <pc:sldMkLst>
          <pc:docMk/>
          <pc:sldMk cId="1097622840" sldId="271"/>
        </pc:sldMkLst>
      </pc:sldChg>
      <pc:sldChg chg="del">
        <pc:chgData name="YIN Xiaolan" userId="f5d04c8b-66fb-442f-bdab-5e1d16610f0f" providerId="ADAL" clId="{C50EFE4C-F13B-4349-A76F-0F4E942827A3}" dt="2021-04-17T04:08:52.908" v="6517" actId="47"/>
        <pc:sldMkLst>
          <pc:docMk/>
          <pc:sldMk cId="1260217664" sldId="272"/>
        </pc:sldMkLst>
      </pc:sldChg>
      <pc:sldChg chg="del">
        <pc:chgData name="YIN Xiaolan" userId="f5d04c8b-66fb-442f-bdab-5e1d16610f0f" providerId="ADAL" clId="{C50EFE4C-F13B-4349-A76F-0F4E942827A3}" dt="2021-04-17T04:08:52.908" v="6517" actId="47"/>
        <pc:sldMkLst>
          <pc:docMk/>
          <pc:sldMk cId="2117900839" sldId="273"/>
        </pc:sldMkLst>
      </pc:sldChg>
      <pc:sldChg chg="del">
        <pc:chgData name="YIN Xiaolan" userId="f5d04c8b-66fb-442f-bdab-5e1d16610f0f" providerId="ADAL" clId="{C50EFE4C-F13B-4349-A76F-0F4E942827A3}" dt="2021-04-17T04:08:52.908" v="6517" actId="47"/>
        <pc:sldMkLst>
          <pc:docMk/>
          <pc:sldMk cId="36693890" sldId="274"/>
        </pc:sldMkLst>
      </pc:sldChg>
      <pc:sldChg chg="del">
        <pc:chgData name="YIN Xiaolan" userId="f5d04c8b-66fb-442f-bdab-5e1d16610f0f" providerId="ADAL" clId="{C50EFE4C-F13B-4349-A76F-0F4E942827A3}" dt="2021-04-17T04:08:52.908" v="6517" actId="47"/>
        <pc:sldMkLst>
          <pc:docMk/>
          <pc:sldMk cId="3363096675" sldId="275"/>
        </pc:sldMkLst>
      </pc:sldChg>
      <pc:sldChg chg="del">
        <pc:chgData name="YIN Xiaolan" userId="f5d04c8b-66fb-442f-bdab-5e1d16610f0f" providerId="ADAL" clId="{C50EFE4C-F13B-4349-A76F-0F4E942827A3}" dt="2021-04-17T04:08:52.908" v="6517" actId="47"/>
        <pc:sldMkLst>
          <pc:docMk/>
          <pc:sldMk cId="3977340722" sldId="276"/>
        </pc:sldMkLst>
      </pc:sldChg>
      <pc:sldChg chg="del">
        <pc:chgData name="YIN Xiaolan" userId="f5d04c8b-66fb-442f-bdab-5e1d16610f0f" providerId="ADAL" clId="{C50EFE4C-F13B-4349-A76F-0F4E942827A3}" dt="2021-04-17T04:08:50.490" v="6516" actId="47"/>
        <pc:sldMkLst>
          <pc:docMk/>
          <pc:sldMk cId="1702627210" sldId="277"/>
        </pc:sldMkLst>
      </pc:sldChg>
      <pc:sldChg chg="del">
        <pc:chgData name="YIN Xiaolan" userId="f5d04c8b-66fb-442f-bdab-5e1d16610f0f" providerId="ADAL" clId="{C50EFE4C-F13B-4349-A76F-0F4E942827A3}" dt="2021-04-17T04:08:50.490" v="6516" actId="47"/>
        <pc:sldMkLst>
          <pc:docMk/>
          <pc:sldMk cId="2793013724" sldId="278"/>
        </pc:sldMkLst>
      </pc:sldChg>
      <pc:sldChg chg="del">
        <pc:chgData name="YIN Xiaolan" userId="f5d04c8b-66fb-442f-bdab-5e1d16610f0f" providerId="ADAL" clId="{C50EFE4C-F13B-4349-A76F-0F4E942827A3}" dt="2021-04-17T04:08:50.490" v="6516" actId="47"/>
        <pc:sldMkLst>
          <pc:docMk/>
          <pc:sldMk cId="2843635370" sldId="280"/>
        </pc:sldMkLst>
      </pc:sldChg>
      <pc:sldChg chg="del">
        <pc:chgData name="YIN Xiaolan" userId="f5d04c8b-66fb-442f-bdab-5e1d16610f0f" providerId="ADAL" clId="{C50EFE4C-F13B-4349-A76F-0F4E942827A3}" dt="2021-04-17T04:08:50.490" v="6516" actId="47"/>
        <pc:sldMkLst>
          <pc:docMk/>
          <pc:sldMk cId="2860296534" sldId="281"/>
        </pc:sldMkLst>
      </pc:sldChg>
      <pc:sldChg chg="del">
        <pc:chgData name="YIN Xiaolan" userId="f5d04c8b-66fb-442f-bdab-5e1d16610f0f" providerId="ADAL" clId="{C50EFE4C-F13B-4349-A76F-0F4E942827A3}" dt="2021-04-17T04:08:50.490" v="6516" actId="47"/>
        <pc:sldMkLst>
          <pc:docMk/>
          <pc:sldMk cId="4109780291" sldId="282"/>
        </pc:sldMkLst>
      </pc:sldChg>
      <pc:sldChg chg="del">
        <pc:chgData name="YIN Xiaolan" userId="f5d04c8b-66fb-442f-bdab-5e1d16610f0f" providerId="ADAL" clId="{C50EFE4C-F13B-4349-A76F-0F4E942827A3}" dt="2021-04-17T04:08:50.490" v="6516" actId="47"/>
        <pc:sldMkLst>
          <pc:docMk/>
          <pc:sldMk cId="2420170477" sldId="283"/>
        </pc:sldMkLst>
      </pc:sldChg>
      <pc:sldChg chg="del">
        <pc:chgData name="YIN Xiaolan" userId="f5d04c8b-66fb-442f-bdab-5e1d16610f0f" providerId="ADAL" clId="{C50EFE4C-F13B-4349-A76F-0F4E942827A3}" dt="2021-04-17T04:08:48.497" v="6515" actId="47"/>
        <pc:sldMkLst>
          <pc:docMk/>
          <pc:sldMk cId="295858718" sldId="284"/>
        </pc:sldMkLst>
      </pc:sldChg>
      <pc:sldChg chg="del">
        <pc:chgData name="YIN Xiaolan" userId="f5d04c8b-66fb-442f-bdab-5e1d16610f0f" providerId="ADAL" clId="{C50EFE4C-F13B-4349-A76F-0F4E942827A3}" dt="2021-04-17T04:08:48.497" v="6515" actId="47"/>
        <pc:sldMkLst>
          <pc:docMk/>
          <pc:sldMk cId="709948851" sldId="285"/>
        </pc:sldMkLst>
      </pc:sldChg>
      <pc:sldChg chg="del">
        <pc:chgData name="YIN Xiaolan" userId="f5d04c8b-66fb-442f-bdab-5e1d16610f0f" providerId="ADAL" clId="{C50EFE4C-F13B-4349-A76F-0F4E942827A3}" dt="2021-04-17T04:08:48.497" v="6515" actId="47"/>
        <pc:sldMkLst>
          <pc:docMk/>
          <pc:sldMk cId="3009697530" sldId="287"/>
        </pc:sldMkLst>
      </pc:sldChg>
      <pc:sldChg chg="del">
        <pc:chgData name="YIN Xiaolan" userId="f5d04c8b-66fb-442f-bdab-5e1d16610f0f" providerId="ADAL" clId="{C50EFE4C-F13B-4349-A76F-0F4E942827A3}" dt="2021-04-17T04:08:48.497" v="6515" actId="47"/>
        <pc:sldMkLst>
          <pc:docMk/>
          <pc:sldMk cId="3900168522" sldId="288"/>
        </pc:sldMkLst>
      </pc:sldChg>
      <pc:sldChg chg="del">
        <pc:chgData name="YIN Xiaolan" userId="f5d04c8b-66fb-442f-bdab-5e1d16610f0f" providerId="ADAL" clId="{C50EFE4C-F13B-4349-A76F-0F4E942827A3}" dt="2021-04-17T04:08:48.497" v="6515" actId="47"/>
        <pc:sldMkLst>
          <pc:docMk/>
          <pc:sldMk cId="4163723331" sldId="289"/>
        </pc:sldMkLst>
      </pc:sldChg>
      <pc:sldChg chg="del">
        <pc:chgData name="YIN Xiaolan" userId="f5d04c8b-66fb-442f-bdab-5e1d16610f0f" providerId="ADAL" clId="{C50EFE4C-F13B-4349-A76F-0F4E942827A3}" dt="2021-04-17T04:08:48.497" v="6515" actId="47"/>
        <pc:sldMkLst>
          <pc:docMk/>
          <pc:sldMk cId="2612959854" sldId="290"/>
        </pc:sldMkLst>
      </pc:sldChg>
      <pc:sldChg chg="del">
        <pc:chgData name="YIN Xiaolan" userId="f5d04c8b-66fb-442f-bdab-5e1d16610f0f" providerId="ADAL" clId="{C50EFE4C-F13B-4349-A76F-0F4E942827A3}" dt="2021-04-17T04:08:43.771" v="6514" actId="47"/>
        <pc:sldMkLst>
          <pc:docMk/>
          <pc:sldMk cId="1883790530" sldId="292"/>
        </pc:sldMkLst>
      </pc:sldChg>
      <pc:sldChg chg="del">
        <pc:chgData name="YIN Xiaolan" userId="f5d04c8b-66fb-442f-bdab-5e1d16610f0f" providerId="ADAL" clId="{C50EFE4C-F13B-4349-A76F-0F4E942827A3}" dt="2021-04-17T04:08:43.771" v="6514" actId="47"/>
        <pc:sldMkLst>
          <pc:docMk/>
          <pc:sldMk cId="2090867985" sldId="293"/>
        </pc:sldMkLst>
      </pc:sldChg>
      <pc:sldChg chg="del">
        <pc:chgData name="YIN Xiaolan" userId="f5d04c8b-66fb-442f-bdab-5e1d16610f0f" providerId="ADAL" clId="{C50EFE4C-F13B-4349-A76F-0F4E942827A3}" dt="2021-04-17T04:08:43.771" v="6514" actId="47"/>
        <pc:sldMkLst>
          <pc:docMk/>
          <pc:sldMk cId="4214659475" sldId="294"/>
        </pc:sldMkLst>
      </pc:sldChg>
      <pc:sldChg chg="del">
        <pc:chgData name="YIN Xiaolan" userId="f5d04c8b-66fb-442f-bdab-5e1d16610f0f" providerId="ADAL" clId="{C50EFE4C-F13B-4349-A76F-0F4E942827A3}" dt="2021-04-17T04:08:43.771" v="6514" actId="47"/>
        <pc:sldMkLst>
          <pc:docMk/>
          <pc:sldMk cId="1638619810" sldId="295"/>
        </pc:sldMkLst>
      </pc:sldChg>
      <pc:sldChg chg="del">
        <pc:chgData name="YIN Xiaolan" userId="f5d04c8b-66fb-442f-bdab-5e1d16610f0f" providerId="ADAL" clId="{C50EFE4C-F13B-4349-A76F-0F4E942827A3}" dt="2021-04-17T04:08:43.771" v="6514" actId="47"/>
        <pc:sldMkLst>
          <pc:docMk/>
          <pc:sldMk cId="828621679" sldId="296"/>
        </pc:sldMkLst>
      </pc:sldChg>
      <pc:sldChg chg="del">
        <pc:chgData name="YIN Xiaolan" userId="f5d04c8b-66fb-442f-bdab-5e1d16610f0f" providerId="ADAL" clId="{C50EFE4C-F13B-4349-A76F-0F4E942827A3}" dt="2021-04-17T04:08:43.771" v="6514" actId="47"/>
        <pc:sldMkLst>
          <pc:docMk/>
          <pc:sldMk cId="4097333539" sldId="297"/>
        </pc:sldMkLst>
      </pc:sldChg>
      <pc:sldChg chg="del">
        <pc:chgData name="YIN Xiaolan" userId="f5d04c8b-66fb-442f-bdab-5e1d16610f0f" providerId="ADAL" clId="{C50EFE4C-F13B-4349-A76F-0F4E942827A3}" dt="2021-04-17T04:08:43.771" v="6514" actId="47"/>
        <pc:sldMkLst>
          <pc:docMk/>
          <pc:sldMk cId="3596429343" sldId="298"/>
        </pc:sldMkLst>
      </pc:sldChg>
      <pc:sldChg chg="del">
        <pc:chgData name="YIN Xiaolan" userId="f5d04c8b-66fb-442f-bdab-5e1d16610f0f" providerId="ADAL" clId="{C50EFE4C-F13B-4349-A76F-0F4E942827A3}" dt="2021-04-17T04:08:41.040" v="6513" actId="47"/>
        <pc:sldMkLst>
          <pc:docMk/>
          <pc:sldMk cId="2982272683" sldId="299"/>
        </pc:sldMkLst>
      </pc:sldChg>
      <pc:sldChg chg="del">
        <pc:chgData name="YIN Xiaolan" userId="f5d04c8b-66fb-442f-bdab-5e1d16610f0f" providerId="ADAL" clId="{C50EFE4C-F13B-4349-A76F-0F4E942827A3}" dt="2021-04-17T04:08:41.040" v="6513" actId="47"/>
        <pc:sldMkLst>
          <pc:docMk/>
          <pc:sldMk cId="2243898614" sldId="300"/>
        </pc:sldMkLst>
      </pc:sldChg>
      <pc:sldChg chg="del">
        <pc:chgData name="YIN Xiaolan" userId="f5d04c8b-66fb-442f-bdab-5e1d16610f0f" providerId="ADAL" clId="{C50EFE4C-F13B-4349-A76F-0F4E942827A3}" dt="2021-04-17T04:08:41.040" v="6513" actId="47"/>
        <pc:sldMkLst>
          <pc:docMk/>
          <pc:sldMk cId="1993017978" sldId="301"/>
        </pc:sldMkLst>
      </pc:sldChg>
      <pc:sldChg chg="del">
        <pc:chgData name="YIN Xiaolan" userId="f5d04c8b-66fb-442f-bdab-5e1d16610f0f" providerId="ADAL" clId="{C50EFE4C-F13B-4349-A76F-0F4E942827A3}" dt="2021-04-17T04:08:41.040" v="6513" actId="47"/>
        <pc:sldMkLst>
          <pc:docMk/>
          <pc:sldMk cId="4063476699" sldId="303"/>
        </pc:sldMkLst>
      </pc:sldChg>
      <pc:sldChg chg="del">
        <pc:chgData name="YIN Xiaolan" userId="f5d04c8b-66fb-442f-bdab-5e1d16610f0f" providerId="ADAL" clId="{C50EFE4C-F13B-4349-A76F-0F4E942827A3}" dt="2021-04-17T04:08:41.040" v="6513" actId="47"/>
        <pc:sldMkLst>
          <pc:docMk/>
          <pc:sldMk cId="2037898707" sldId="304"/>
        </pc:sldMkLst>
      </pc:sldChg>
      <pc:sldChg chg="del">
        <pc:chgData name="YIN Xiaolan" userId="f5d04c8b-66fb-442f-bdab-5e1d16610f0f" providerId="ADAL" clId="{C50EFE4C-F13B-4349-A76F-0F4E942827A3}" dt="2021-04-17T04:08:41.040" v="6513" actId="47"/>
        <pc:sldMkLst>
          <pc:docMk/>
          <pc:sldMk cId="579297566" sldId="305"/>
        </pc:sldMkLst>
      </pc:sldChg>
      <pc:sldChg chg="del">
        <pc:chgData name="YIN Xiaolan" userId="f5d04c8b-66fb-442f-bdab-5e1d16610f0f" providerId="ADAL" clId="{C50EFE4C-F13B-4349-A76F-0F4E942827A3}" dt="2021-04-17T04:08:38.631" v="6512" actId="47"/>
        <pc:sldMkLst>
          <pc:docMk/>
          <pc:sldMk cId="1118474906" sldId="306"/>
        </pc:sldMkLst>
      </pc:sldChg>
      <pc:sldChg chg="del">
        <pc:chgData name="YIN Xiaolan" userId="f5d04c8b-66fb-442f-bdab-5e1d16610f0f" providerId="ADAL" clId="{C50EFE4C-F13B-4349-A76F-0F4E942827A3}" dt="2021-04-17T04:08:38.631" v="6512" actId="47"/>
        <pc:sldMkLst>
          <pc:docMk/>
          <pc:sldMk cId="420386301" sldId="307"/>
        </pc:sldMkLst>
      </pc:sldChg>
      <pc:sldChg chg="del">
        <pc:chgData name="YIN Xiaolan" userId="f5d04c8b-66fb-442f-bdab-5e1d16610f0f" providerId="ADAL" clId="{C50EFE4C-F13B-4349-A76F-0F4E942827A3}" dt="2021-04-17T04:08:38.631" v="6512" actId="47"/>
        <pc:sldMkLst>
          <pc:docMk/>
          <pc:sldMk cId="4215308075" sldId="308"/>
        </pc:sldMkLst>
      </pc:sldChg>
      <pc:sldChg chg="del">
        <pc:chgData name="YIN Xiaolan" userId="f5d04c8b-66fb-442f-bdab-5e1d16610f0f" providerId="ADAL" clId="{C50EFE4C-F13B-4349-A76F-0F4E942827A3}" dt="2021-04-17T04:08:38.631" v="6512" actId="47"/>
        <pc:sldMkLst>
          <pc:docMk/>
          <pc:sldMk cId="2938644544" sldId="309"/>
        </pc:sldMkLst>
      </pc:sldChg>
      <pc:sldChg chg="del">
        <pc:chgData name="YIN Xiaolan" userId="f5d04c8b-66fb-442f-bdab-5e1d16610f0f" providerId="ADAL" clId="{C50EFE4C-F13B-4349-A76F-0F4E942827A3}" dt="2021-04-17T04:08:38.631" v="6512" actId="47"/>
        <pc:sldMkLst>
          <pc:docMk/>
          <pc:sldMk cId="2766974883" sldId="310"/>
        </pc:sldMkLst>
      </pc:sldChg>
      <pc:sldChg chg="del">
        <pc:chgData name="YIN Xiaolan" userId="f5d04c8b-66fb-442f-bdab-5e1d16610f0f" providerId="ADAL" clId="{C50EFE4C-F13B-4349-A76F-0F4E942827A3}" dt="2021-04-17T04:08:38.631" v="6512" actId="47"/>
        <pc:sldMkLst>
          <pc:docMk/>
          <pc:sldMk cId="1734234703" sldId="312"/>
        </pc:sldMkLst>
      </pc:sldChg>
      <pc:sldChg chg="del">
        <pc:chgData name="YIN Xiaolan" userId="f5d04c8b-66fb-442f-bdab-5e1d16610f0f" providerId="ADAL" clId="{C50EFE4C-F13B-4349-A76F-0F4E942827A3}" dt="2021-04-17T04:08:34.907" v="6511" actId="47"/>
        <pc:sldMkLst>
          <pc:docMk/>
          <pc:sldMk cId="242422787" sldId="313"/>
        </pc:sldMkLst>
      </pc:sldChg>
      <pc:sldChg chg="del">
        <pc:chgData name="YIN Xiaolan" userId="f5d04c8b-66fb-442f-bdab-5e1d16610f0f" providerId="ADAL" clId="{C50EFE4C-F13B-4349-A76F-0F4E942827A3}" dt="2021-04-17T04:08:34.907" v="6511" actId="47"/>
        <pc:sldMkLst>
          <pc:docMk/>
          <pc:sldMk cId="4079240564" sldId="314"/>
        </pc:sldMkLst>
      </pc:sldChg>
      <pc:sldChg chg="del">
        <pc:chgData name="YIN Xiaolan" userId="f5d04c8b-66fb-442f-bdab-5e1d16610f0f" providerId="ADAL" clId="{C50EFE4C-F13B-4349-A76F-0F4E942827A3}" dt="2021-04-17T04:08:34.907" v="6511" actId="47"/>
        <pc:sldMkLst>
          <pc:docMk/>
          <pc:sldMk cId="1679620001" sldId="315"/>
        </pc:sldMkLst>
      </pc:sldChg>
      <pc:sldChg chg="del">
        <pc:chgData name="YIN Xiaolan" userId="f5d04c8b-66fb-442f-bdab-5e1d16610f0f" providerId="ADAL" clId="{C50EFE4C-F13B-4349-A76F-0F4E942827A3}" dt="2021-04-17T04:08:34.907" v="6511" actId="47"/>
        <pc:sldMkLst>
          <pc:docMk/>
          <pc:sldMk cId="348421853" sldId="316"/>
        </pc:sldMkLst>
      </pc:sldChg>
      <pc:sldChg chg="del">
        <pc:chgData name="YIN Xiaolan" userId="f5d04c8b-66fb-442f-bdab-5e1d16610f0f" providerId="ADAL" clId="{C50EFE4C-F13B-4349-A76F-0F4E942827A3}" dt="2021-04-17T04:08:34.907" v="6511" actId="47"/>
        <pc:sldMkLst>
          <pc:docMk/>
          <pc:sldMk cId="1801842759" sldId="317"/>
        </pc:sldMkLst>
      </pc:sldChg>
      <pc:sldChg chg="del ord">
        <pc:chgData name="YIN Xiaolan" userId="f5d04c8b-66fb-442f-bdab-5e1d16610f0f" providerId="ADAL" clId="{C50EFE4C-F13B-4349-A76F-0F4E942827A3}" dt="2021-04-17T04:08:34.907" v="6511" actId="47"/>
        <pc:sldMkLst>
          <pc:docMk/>
          <pc:sldMk cId="450754014" sldId="318"/>
        </pc:sldMkLst>
      </pc:sldChg>
      <pc:sldChg chg="delSp modSp mod ord delAnim modAnim">
        <pc:chgData name="YIN Xiaolan" userId="f5d04c8b-66fb-442f-bdab-5e1d16610f0f" providerId="ADAL" clId="{C50EFE4C-F13B-4349-A76F-0F4E942827A3}" dt="2021-04-16T12:45:17.396" v="4127" actId="20577"/>
        <pc:sldMkLst>
          <pc:docMk/>
          <pc:sldMk cId="2488689301" sldId="320"/>
        </pc:sldMkLst>
        <pc:spChg chg="del">
          <ac:chgData name="YIN Xiaolan" userId="f5d04c8b-66fb-442f-bdab-5e1d16610f0f" providerId="ADAL" clId="{C50EFE4C-F13B-4349-A76F-0F4E942827A3}" dt="2021-04-16T07:37:55.432" v="3795" actId="478"/>
          <ac:spMkLst>
            <pc:docMk/>
            <pc:sldMk cId="2488689301" sldId="320"/>
            <ac:spMk id="13" creationId="{00000000-0000-0000-0000-000000000000}"/>
          </ac:spMkLst>
        </pc:spChg>
        <pc:spChg chg="mod">
          <ac:chgData name="YIN Xiaolan" userId="f5d04c8b-66fb-442f-bdab-5e1d16610f0f" providerId="ADAL" clId="{C50EFE4C-F13B-4349-A76F-0F4E942827A3}" dt="2021-04-16T12:45:17.396" v="4127" actId="20577"/>
          <ac:spMkLst>
            <pc:docMk/>
            <pc:sldMk cId="2488689301" sldId="320"/>
            <ac:spMk id="28" creationId="{00000000-0000-0000-0000-000000000000}"/>
          </ac:spMkLst>
        </pc:spChg>
      </pc:sldChg>
      <pc:sldChg chg="del">
        <pc:chgData name="YIN Xiaolan" userId="f5d04c8b-66fb-442f-bdab-5e1d16610f0f" providerId="ADAL" clId="{C50EFE4C-F13B-4349-A76F-0F4E942827A3}" dt="2021-04-17T04:08:56.031" v="6518" actId="47"/>
        <pc:sldMkLst>
          <pc:docMk/>
          <pc:sldMk cId="956124029" sldId="322"/>
        </pc:sldMkLst>
      </pc:sldChg>
      <pc:sldChg chg="addSp delSp modSp del mod addAnim delAnim modAnim">
        <pc:chgData name="YIN Xiaolan" userId="f5d04c8b-66fb-442f-bdab-5e1d16610f0f" providerId="ADAL" clId="{C50EFE4C-F13B-4349-A76F-0F4E942827A3}" dt="2021-04-16T15:05:02.639" v="4517" actId="47"/>
        <pc:sldMkLst>
          <pc:docMk/>
          <pc:sldMk cId="3692496290" sldId="323"/>
        </pc:sldMkLst>
        <pc:spChg chg="mod ord">
          <ac:chgData name="YIN Xiaolan" userId="f5d04c8b-66fb-442f-bdab-5e1d16610f0f" providerId="ADAL" clId="{C50EFE4C-F13B-4349-A76F-0F4E942827A3}" dt="2021-04-16T03:23:14.255" v="262" actId="113"/>
          <ac:spMkLst>
            <pc:docMk/>
            <pc:sldMk cId="3692496290" sldId="323"/>
            <ac:spMk id="2" creationId="{00000000-0000-0000-0000-000000000000}"/>
          </ac:spMkLst>
        </pc:spChg>
        <pc:spChg chg="mod">
          <ac:chgData name="YIN Xiaolan" userId="f5d04c8b-66fb-442f-bdab-5e1d16610f0f" providerId="ADAL" clId="{C50EFE4C-F13B-4349-A76F-0F4E942827A3}" dt="2021-04-16T02:15:35.374" v="37" actId="1076"/>
          <ac:spMkLst>
            <pc:docMk/>
            <pc:sldMk cId="3692496290" sldId="323"/>
            <ac:spMk id="3" creationId="{00000000-0000-0000-0000-000000000000}"/>
          </ac:spMkLst>
        </pc:spChg>
        <pc:spChg chg="mod">
          <ac:chgData name="YIN Xiaolan" userId="f5d04c8b-66fb-442f-bdab-5e1d16610f0f" providerId="ADAL" clId="{C50EFE4C-F13B-4349-A76F-0F4E942827A3}" dt="2021-04-16T04:07:21.924" v="1042" actId="1076"/>
          <ac:spMkLst>
            <pc:docMk/>
            <pc:sldMk cId="3692496290" sldId="323"/>
            <ac:spMk id="4" creationId="{00000000-0000-0000-0000-000000000000}"/>
          </ac:spMkLst>
        </pc:spChg>
        <pc:spChg chg="mod">
          <ac:chgData name="YIN Xiaolan" userId="f5d04c8b-66fb-442f-bdab-5e1d16610f0f" providerId="ADAL" clId="{C50EFE4C-F13B-4349-A76F-0F4E942827A3}" dt="2021-04-16T04:12:09.686" v="1081" actId="207"/>
          <ac:spMkLst>
            <pc:docMk/>
            <pc:sldMk cId="3692496290" sldId="323"/>
            <ac:spMk id="5" creationId="{00000000-0000-0000-0000-000000000000}"/>
          </ac:spMkLst>
        </pc:spChg>
        <pc:spChg chg="add del mod">
          <ac:chgData name="YIN Xiaolan" userId="f5d04c8b-66fb-442f-bdab-5e1d16610f0f" providerId="ADAL" clId="{C50EFE4C-F13B-4349-A76F-0F4E942827A3}" dt="2021-04-16T04:08:51.184" v="1054" actId="478"/>
          <ac:spMkLst>
            <pc:docMk/>
            <pc:sldMk cId="3692496290" sldId="323"/>
            <ac:spMk id="6" creationId="{46630D7B-4BA5-4989-8F72-A67D800FFF51}"/>
          </ac:spMkLst>
        </pc:spChg>
        <pc:spChg chg="add mod">
          <ac:chgData name="YIN Xiaolan" userId="f5d04c8b-66fb-442f-bdab-5e1d16610f0f" providerId="ADAL" clId="{C50EFE4C-F13B-4349-A76F-0F4E942827A3}" dt="2021-04-16T04:07:16.324" v="1041" actId="164"/>
          <ac:spMkLst>
            <pc:docMk/>
            <pc:sldMk cId="3692496290" sldId="323"/>
            <ac:spMk id="10" creationId="{DB0E7429-B65B-4CEF-8FDC-D870154EC87B}"/>
          </ac:spMkLst>
        </pc:spChg>
        <pc:spChg chg="add mod">
          <ac:chgData name="YIN Xiaolan" userId="f5d04c8b-66fb-442f-bdab-5e1d16610f0f" providerId="ADAL" clId="{C50EFE4C-F13B-4349-A76F-0F4E942827A3}" dt="2021-04-16T04:09:00.681" v="1056" actId="164"/>
          <ac:spMkLst>
            <pc:docMk/>
            <pc:sldMk cId="3692496290" sldId="323"/>
            <ac:spMk id="12" creationId="{DFD7DE7A-EC34-4F7F-9527-D1F0CF90FEAE}"/>
          </ac:spMkLst>
        </pc:spChg>
        <pc:grpChg chg="add mod">
          <ac:chgData name="YIN Xiaolan" userId="f5d04c8b-66fb-442f-bdab-5e1d16610f0f" providerId="ADAL" clId="{C50EFE4C-F13B-4349-A76F-0F4E942827A3}" dt="2021-04-16T04:12:20.287" v="1096" actId="1076"/>
          <ac:grpSpMkLst>
            <pc:docMk/>
            <pc:sldMk cId="3692496290" sldId="323"/>
            <ac:grpSpMk id="11" creationId="{D06C94D9-9D9C-414C-BF4E-9C5F7760AD92}"/>
          </ac:grpSpMkLst>
        </pc:grpChg>
        <pc:grpChg chg="add mod">
          <ac:chgData name="YIN Xiaolan" userId="f5d04c8b-66fb-442f-bdab-5e1d16610f0f" providerId="ADAL" clId="{C50EFE4C-F13B-4349-A76F-0F4E942827A3}" dt="2021-04-16T04:12:23.758" v="1097" actId="1076"/>
          <ac:grpSpMkLst>
            <pc:docMk/>
            <pc:sldMk cId="3692496290" sldId="323"/>
            <ac:grpSpMk id="13" creationId="{13D98F2D-9B30-4F49-9A1B-2F3634491D82}"/>
          </ac:grpSpMkLst>
        </pc:grpChg>
        <pc:picChg chg="mod">
          <ac:chgData name="YIN Xiaolan" userId="f5d04c8b-66fb-442f-bdab-5e1d16610f0f" providerId="ADAL" clId="{C50EFE4C-F13B-4349-A76F-0F4E942827A3}" dt="2021-04-16T15:00:46.137" v="4373" actId="1076"/>
          <ac:picMkLst>
            <pc:docMk/>
            <pc:sldMk cId="3692496290" sldId="323"/>
            <ac:picMk id="7" creationId="{00000000-0000-0000-0000-000000000000}"/>
          </ac:picMkLst>
        </pc:picChg>
      </pc:sldChg>
      <pc:sldChg chg="del">
        <pc:chgData name="YIN Xiaolan" userId="f5d04c8b-66fb-442f-bdab-5e1d16610f0f" providerId="ADAL" clId="{C50EFE4C-F13B-4349-A76F-0F4E942827A3}" dt="2021-04-16T04:01:43.038" v="898" actId="47"/>
        <pc:sldMkLst>
          <pc:docMk/>
          <pc:sldMk cId="3072743598" sldId="324"/>
        </pc:sldMkLst>
      </pc:sldChg>
      <pc:sldChg chg="addSp modSp add mod modAnim">
        <pc:chgData name="YIN Xiaolan" userId="f5d04c8b-66fb-442f-bdab-5e1d16610f0f" providerId="ADAL" clId="{C50EFE4C-F13B-4349-A76F-0F4E942827A3}" dt="2021-04-16T03:50:15.522" v="897" actId="1035"/>
        <pc:sldMkLst>
          <pc:docMk/>
          <pc:sldMk cId="2579348377" sldId="325"/>
        </pc:sldMkLst>
        <pc:spChg chg="mod">
          <ac:chgData name="YIN Xiaolan" userId="f5d04c8b-66fb-442f-bdab-5e1d16610f0f" providerId="ADAL" clId="{C50EFE4C-F13B-4349-A76F-0F4E942827A3}" dt="2021-04-16T03:50:11.966" v="880" actId="164"/>
          <ac:spMkLst>
            <pc:docMk/>
            <pc:sldMk cId="2579348377" sldId="325"/>
            <ac:spMk id="7" creationId="{46630D7B-4BA5-4989-8F72-A67D800FFF51}"/>
          </ac:spMkLst>
        </pc:spChg>
        <pc:spChg chg="mod">
          <ac:chgData name="YIN Xiaolan" userId="f5d04c8b-66fb-442f-bdab-5e1d16610f0f" providerId="ADAL" clId="{C50EFE4C-F13B-4349-A76F-0F4E942827A3}" dt="2021-04-16T03:50:11.966" v="880" actId="164"/>
          <ac:spMkLst>
            <pc:docMk/>
            <pc:sldMk cId="2579348377" sldId="325"/>
            <ac:spMk id="8" creationId="{BA8EA202-F87D-45AF-91DB-F2B3A7B8F57B}"/>
          </ac:spMkLst>
        </pc:spChg>
        <pc:spChg chg="mod">
          <ac:chgData name="YIN Xiaolan" userId="f5d04c8b-66fb-442f-bdab-5e1d16610f0f" providerId="ADAL" clId="{C50EFE4C-F13B-4349-A76F-0F4E942827A3}" dt="2021-04-16T03:50:11.966" v="880" actId="164"/>
          <ac:spMkLst>
            <pc:docMk/>
            <pc:sldMk cId="2579348377" sldId="325"/>
            <ac:spMk id="9" creationId="{00000000-0000-0000-0000-000000000000}"/>
          </ac:spMkLst>
        </pc:spChg>
        <pc:spChg chg="mod">
          <ac:chgData name="YIN Xiaolan" userId="f5d04c8b-66fb-442f-bdab-5e1d16610f0f" providerId="ADAL" clId="{C50EFE4C-F13B-4349-A76F-0F4E942827A3}" dt="2021-04-16T03:50:11.966" v="880" actId="164"/>
          <ac:spMkLst>
            <pc:docMk/>
            <pc:sldMk cId="2579348377" sldId="325"/>
            <ac:spMk id="10" creationId="{00000000-0000-0000-0000-000000000000}"/>
          </ac:spMkLst>
        </pc:spChg>
        <pc:grpChg chg="add mod">
          <ac:chgData name="YIN Xiaolan" userId="f5d04c8b-66fb-442f-bdab-5e1d16610f0f" providerId="ADAL" clId="{C50EFE4C-F13B-4349-A76F-0F4E942827A3}" dt="2021-04-16T03:50:15.522" v="897" actId="1035"/>
          <ac:grpSpMkLst>
            <pc:docMk/>
            <pc:sldMk cId="2579348377" sldId="325"/>
            <ac:grpSpMk id="2" creationId="{10675ED5-04EA-4004-9083-0360C196FBD0}"/>
          </ac:grpSpMkLst>
        </pc:grpChg>
        <pc:grpChg chg="mod">
          <ac:chgData name="YIN Xiaolan" userId="f5d04c8b-66fb-442f-bdab-5e1d16610f0f" providerId="ADAL" clId="{C50EFE4C-F13B-4349-A76F-0F4E942827A3}" dt="2021-04-16T03:50:11.966" v="880" actId="164"/>
          <ac:grpSpMkLst>
            <pc:docMk/>
            <pc:sldMk cId="2579348377" sldId="325"/>
            <ac:grpSpMk id="13" creationId="{00000000-0000-0000-0000-000000000000}"/>
          </ac:grpSpMkLst>
        </pc:grpChg>
        <pc:cxnChg chg="mod">
          <ac:chgData name="YIN Xiaolan" userId="f5d04c8b-66fb-442f-bdab-5e1d16610f0f" providerId="ADAL" clId="{C50EFE4C-F13B-4349-A76F-0F4E942827A3}" dt="2021-04-16T03:50:11.966" v="880" actId="164"/>
          <ac:cxnSpMkLst>
            <pc:docMk/>
            <pc:sldMk cId="2579348377" sldId="325"/>
            <ac:cxnSpMk id="15" creationId="{00000000-0000-0000-0000-000000000000}"/>
          </ac:cxnSpMkLst>
        </pc:cxnChg>
        <pc:cxnChg chg="mod">
          <ac:chgData name="YIN Xiaolan" userId="f5d04c8b-66fb-442f-bdab-5e1d16610f0f" providerId="ADAL" clId="{C50EFE4C-F13B-4349-A76F-0F4E942827A3}" dt="2021-04-16T03:50:11.966" v="880" actId="164"/>
          <ac:cxnSpMkLst>
            <pc:docMk/>
            <pc:sldMk cId="2579348377" sldId="325"/>
            <ac:cxnSpMk id="17" creationId="{00000000-0000-0000-0000-000000000000}"/>
          </ac:cxnSpMkLst>
        </pc:cxnChg>
      </pc:sldChg>
      <pc:sldChg chg="modSp add mod">
        <pc:chgData name="YIN Xiaolan" userId="f5d04c8b-66fb-442f-bdab-5e1d16610f0f" providerId="ADAL" clId="{C50EFE4C-F13B-4349-A76F-0F4E942827A3}" dt="2021-04-17T01:24:31.831" v="6133"/>
        <pc:sldMkLst>
          <pc:docMk/>
          <pc:sldMk cId="3137103236" sldId="326"/>
        </pc:sldMkLst>
        <pc:spChg chg="mod">
          <ac:chgData name="YIN Xiaolan" userId="f5d04c8b-66fb-442f-bdab-5e1d16610f0f" providerId="ADAL" clId="{C50EFE4C-F13B-4349-A76F-0F4E942827A3}" dt="2021-04-17T01:24:31.831" v="6133"/>
          <ac:spMkLst>
            <pc:docMk/>
            <pc:sldMk cId="3137103236" sldId="326"/>
            <ac:spMk id="7" creationId="{46630D7B-4BA5-4989-8F72-A67D800FFF51}"/>
          </ac:spMkLst>
        </pc:spChg>
        <pc:spChg chg="mod">
          <ac:chgData name="YIN Xiaolan" userId="f5d04c8b-66fb-442f-bdab-5e1d16610f0f" providerId="ADAL" clId="{C50EFE4C-F13B-4349-A76F-0F4E942827A3}" dt="2021-04-16T03:47:56.353" v="774" actId="1036"/>
          <ac:spMkLst>
            <pc:docMk/>
            <pc:sldMk cId="3137103236" sldId="326"/>
            <ac:spMk id="8" creationId="{BA8EA202-F87D-45AF-91DB-F2B3A7B8F57B}"/>
          </ac:spMkLst>
        </pc:spChg>
        <pc:spChg chg="mod">
          <ac:chgData name="YIN Xiaolan" userId="f5d04c8b-66fb-442f-bdab-5e1d16610f0f" providerId="ADAL" clId="{C50EFE4C-F13B-4349-A76F-0F4E942827A3}" dt="2021-04-16T03:47:56.353" v="774" actId="1036"/>
          <ac:spMkLst>
            <pc:docMk/>
            <pc:sldMk cId="3137103236" sldId="326"/>
            <ac:spMk id="9" creationId="{00000000-0000-0000-0000-000000000000}"/>
          </ac:spMkLst>
        </pc:spChg>
        <pc:spChg chg="mod">
          <ac:chgData name="YIN Xiaolan" userId="f5d04c8b-66fb-442f-bdab-5e1d16610f0f" providerId="ADAL" clId="{C50EFE4C-F13B-4349-A76F-0F4E942827A3}" dt="2021-04-16T03:47:56.353" v="774" actId="1036"/>
          <ac:spMkLst>
            <pc:docMk/>
            <pc:sldMk cId="3137103236" sldId="326"/>
            <ac:spMk id="10" creationId="{00000000-0000-0000-0000-000000000000}"/>
          </ac:spMkLst>
        </pc:spChg>
        <pc:grpChg chg="mod">
          <ac:chgData name="YIN Xiaolan" userId="f5d04c8b-66fb-442f-bdab-5e1d16610f0f" providerId="ADAL" clId="{C50EFE4C-F13B-4349-A76F-0F4E942827A3}" dt="2021-04-16T03:47:56.353" v="774" actId="1036"/>
          <ac:grpSpMkLst>
            <pc:docMk/>
            <pc:sldMk cId="3137103236" sldId="326"/>
            <ac:grpSpMk id="13" creationId="{00000000-0000-0000-0000-000000000000}"/>
          </ac:grpSpMkLst>
        </pc:grpChg>
        <pc:cxnChg chg="mod">
          <ac:chgData name="YIN Xiaolan" userId="f5d04c8b-66fb-442f-bdab-5e1d16610f0f" providerId="ADAL" clId="{C50EFE4C-F13B-4349-A76F-0F4E942827A3}" dt="2021-04-16T03:47:56.353" v="774" actId="1036"/>
          <ac:cxnSpMkLst>
            <pc:docMk/>
            <pc:sldMk cId="3137103236" sldId="326"/>
            <ac:cxnSpMk id="15" creationId="{00000000-0000-0000-0000-000000000000}"/>
          </ac:cxnSpMkLst>
        </pc:cxnChg>
        <pc:cxnChg chg="mod">
          <ac:chgData name="YIN Xiaolan" userId="f5d04c8b-66fb-442f-bdab-5e1d16610f0f" providerId="ADAL" clId="{C50EFE4C-F13B-4349-A76F-0F4E942827A3}" dt="2021-04-16T03:47:56.353" v="774" actId="1036"/>
          <ac:cxnSpMkLst>
            <pc:docMk/>
            <pc:sldMk cId="3137103236" sldId="326"/>
            <ac:cxnSpMk id="17" creationId="{00000000-0000-0000-0000-000000000000}"/>
          </ac:cxnSpMkLst>
        </pc:cxnChg>
      </pc:sldChg>
      <pc:sldChg chg="addSp delSp modSp add del mod delAnim modAnim">
        <pc:chgData name="YIN Xiaolan" userId="f5d04c8b-66fb-442f-bdab-5e1d16610f0f" providerId="ADAL" clId="{C50EFE4C-F13B-4349-A76F-0F4E942827A3}" dt="2021-04-16T12:32:02.814" v="3991" actId="47"/>
        <pc:sldMkLst>
          <pc:docMk/>
          <pc:sldMk cId="2605027076" sldId="327"/>
        </pc:sldMkLst>
        <pc:spChg chg="add del mod">
          <ac:chgData name="YIN Xiaolan" userId="f5d04c8b-66fb-442f-bdab-5e1d16610f0f" providerId="ADAL" clId="{C50EFE4C-F13B-4349-A76F-0F4E942827A3}" dt="2021-04-16T04:12:42.211" v="1099" actId="478"/>
          <ac:spMkLst>
            <pc:docMk/>
            <pc:sldMk cId="2605027076" sldId="327"/>
            <ac:spMk id="3" creationId="{D290BF2D-30C9-4B43-92B4-11DE66233833}"/>
          </ac:spMkLst>
        </pc:spChg>
        <pc:spChg chg="mod">
          <ac:chgData name="YIN Xiaolan" userId="f5d04c8b-66fb-442f-bdab-5e1d16610f0f" providerId="ADAL" clId="{C50EFE4C-F13B-4349-A76F-0F4E942827A3}" dt="2021-04-16T07:00:02.269" v="3258"/>
          <ac:spMkLst>
            <pc:docMk/>
            <pc:sldMk cId="2605027076" sldId="327"/>
            <ac:spMk id="11" creationId="{95CA5390-EAD3-40A5-BF6F-C69AB99948CD}"/>
          </ac:spMkLst>
        </pc:spChg>
        <pc:spChg chg="mod">
          <ac:chgData name="YIN Xiaolan" userId="f5d04c8b-66fb-442f-bdab-5e1d16610f0f" providerId="ADAL" clId="{C50EFE4C-F13B-4349-A76F-0F4E942827A3}" dt="2021-04-16T05:26:04.173" v="1533" actId="1076"/>
          <ac:spMkLst>
            <pc:docMk/>
            <pc:sldMk cId="2605027076" sldId="327"/>
            <ac:spMk id="13" creationId="{BA0F9515-D5AE-4BED-A481-29A81D6010FD}"/>
          </ac:spMkLst>
        </pc:spChg>
        <pc:spChg chg="mod topLvl">
          <ac:chgData name="YIN Xiaolan" userId="f5d04c8b-66fb-442f-bdab-5e1d16610f0f" providerId="ADAL" clId="{C50EFE4C-F13B-4349-A76F-0F4E942827A3}" dt="2021-04-16T07:40:24.396" v="3822" actId="165"/>
          <ac:spMkLst>
            <pc:docMk/>
            <pc:sldMk cId="2605027076" sldId="327"/>
            <ac:spMk id="15" creationId="{235BA9D3-733D-48E5-A319-C5A8981DA7CC}"/>
          </ac:spMkLst>
        </pc:spChg>
        <pc:spChg chg="mod topLvl">
          <ac:chgData name="YIN Xiaolan" userId="f5d04c8b-66fb-442f-bdab-5e1d16610f0f" providerId="ADAL" clId="{C50EFE4C-F13B-4349-A76F-0F4E942827A3}" dt="2021-04-16T07:40:24.396" v="3822" actId="165"/>
          <ac:spMkLst>
            <pc:docMk/>
            <pc:sldMk cId="2605027076" sldId="327"/>
            <ac:spMk id="16" creationId="{95E4A35A-03C9-462A-8F56-C8CE0015E4F6}"/>
          </ac:spMkLst>
        </pc:spChg>
        <pc:spChg chg="mod topLvl">
          <ac:chgData name="YIN Xiaolan" userId="f5d04c8b-66fb-442f-bdab-5e1d16610f0f" providerId="ADAL" clId="{C50EFE4C-F13B-4349-A76F-0F4E942827A3}" dt="2021-04-16T07:40:24.396" v="3822" actId="165"/>
          <ac:spMkLst>
            <pc:docMk/>
            <pc:sldMk cId="2605027076" sldId="327"/>
            <ac:spMk id="17" creationId="{39FBAA91-C30C-48AF-9B5A-706C70E9A807}"/>
          </ac:spMkLst>
        </pc:spChg>
        <pc:spChg chg="mod topLvl">
          <ac:chgData name="YIN Xiaolan" userId="f5d04c8b-66fb-442f-bdab-5e1d16610f0f" providerId="ADAL" clId="{C50EFE4C-F13B-4349-A76F-0F4E942827A3}" dt="2021-04-16T07:40:24.396" v="3822" actId="165"/>
          <ac:spMkLst>
            <pc:docMk/>
            <pc:sldMk cId="2605027076" sldId="327"/>
            <ac:spMk id="18" creationId="{DFB6AEC0-E0ED-4A0A-9C5B-E895A6B6D87F}"/>
          </ac:spMkLst>
        </pc:spChg>
        <pc:spChg chg="mod topLvl">
          <ac:chgData name="YIN Xiaolan" userId="f5d04c8b-66fb-442f-bdab-5e1d16610f0f" providerId="ADAL" clId="{C50EFE4C-F13B-4349-A76F-0F4E942827A3}" dt="2021-04-16T07:40:28.241" v="3823" actId="165"/>
          <ac:spMkLst>
            <pc:docMk/>
            <pc:sldMk cId="2605027076" sldId="327"/>
            <ac:spMk id="20" creationId="{0690F14B-F862-437B-A79E-CD9661222CD5}"/>
          </ac:spMkLst>
        </pc:spChg>
        <pc:spChg chg="mod topLvl">
          <ac:chgData name="YIN Xiaolan" userId="f5d04c8b-66fb-442f-bdab-5e1d16610f0f" providerId="ADAL" clId="{C50EFE4C-F13B-4349-A76F-0F4E942827A3}" dt="2021-04-16T07:40:28.241" v="3823" actId="165"/>
          <ac:spMkLst>
            <pc:docMk/>
            <pc:sldMk cId="2605027076" sldId="327"/>
            <ac:spMk id="22" creationId="{6FFA2967-C4AC-4CBA-AC0D-644BEA34A10B}"/>
          </ac:spMkLst>
        </pc:spChg>
        <pc:spChg chg="mod topLvl">
          <ac:chgData name="YIN Xiaolan" userId="f5d04c8b-66fb-442f-bdab-5e1d16610f0f" providerId="ADAL" clId="{C50EFE4C-F13B-4349-A76F-0F4E942827A3}" dt="2021-04-16T07:40:31.749" v="3824" actId="165"/>
          <ac:spMkLst>
            <pc:docMk/>
            <pc:sldMk cId="2605027076" sldId="327"/>
            <ac:spMk id="25" creationId="{5226E565-5A90-4248-8EC6-99D8909515A9}"/>
          </ac:spMkLst>
        </pc:spChg>
        <pc:spChg chg="mod topLvl">
          <ac:chgData name="YIN Xiaolan" userId="f5d04c8b-66fb-442f-bdab-5e1d16610f0f" providerId="ADAL" clId="{C50EFE4C-F13B-4349-A76F-0F4E942827A3}" dt="2021-04-16T07:40:31.749" v="3824" actId="165"/>
          <ac:spMkLst>
            <pc:docMk/>
            <pc:sldMk cId="2605027076" sldId="327"/>
            <ac:spMk id="30" creationId="{533B66FA-D4B2-4578-868A-C0B90DD34C15}"/>
          </ac:spMkLst>
        </pc:spChg>
        <pc:spChg chg="mod topLvl">
          <ac:chgData name="YIN Xiaolan" userId="f5d04c8b-66fb-442f-bdab-5e1d16610f0f" providerId="ADAL" clId="{C50EFE4C-F13B-4349-A76F-0F4E942827A3}" dt="2021-04-16T07:40:31.749" v="3824" actId="165"/>
          <ac:spMkLst>
            <pc:docMk/>
            <pc:sldMk cId="2605027076" sldId="327"/>
            <ac:spMk id="33" creationId="{BCFF83FC-E804-4E9F-A81B-3DC1F3F1B857}"/>
          </ac:spMkLst>
        </pc:spChg>
        <pc:spChg chg="add mod topLvl">
          <ac:chgData name="YIN Xiaolan" userId="f5d04c8b-66fb-442f-bdab-5e1d16610f0f" providerId="ADAL" clId="{C50EFE4C-F13B-4349-A76F-0F4E942827A3}" dt="2021-04-16T07:40:05.198" v="3821" actId="165"/>
          <ac:spMkLst>
            <pc:docMk/>
            <pc:sldMk cId="2605027076" sldId="327"/>
            <ac:spMk id="41" creationId="{31831735-084A-455B-9B62-7A61327ED6C4}"/>
          </ac:spMkLst>
        </pc:spChg>
        <pc:spChg chg="mod">
          <ac:chgData name="YIN Xiaolan" userId="f5d04c8b-66fb-442f-bdab-5e1d16610f0f" providerId="ADAL" clId="{C50EFE4C-F13B-4349-A76F-0F4E942827A3}" dt="2021-04-16T07:40:05.198" v="3821" actId="165"/>
          <ac:spMkLst>
            <pc:docMk/>
            <pc:sldMk cId="2605027076" sldId="327"/>
            <ac:spMk id="45" creationId="{69922D65-C13A-4369-A6AD-42B453A9CD29}"/>
          </ac:spMkLst>
        </pc:spChg>
        <pc:spChg chg="mod">
          <ac:chgData name="YIN Xiaolan" userId="f5d04c8b-66fb-442f-bdab-5e1d16610f0f" providerId="ADAL" clId="{C50EFE4C-F13B-4349-A76F-0F4E942827A3}" dt="2021-04-16T07:40:05.198" v="3821" actId="165"/>
          <ac:spMkLst>
            <pc:docMk/>
            <pc:sldMk cId="2605027076" sldId="327"/>
            <ac:spMk id="46" creationId="{6F311D79-E7C3-410A-8EE8-487F026C13A4}"/>
          </ac:spMkLst>
        </pc:spChg>
        <pc:spChg chg="add mod topLvl">
          <ac:chgData name="YIN Xiaolan" userId="f5d04c8b-66fb-442f-bdab-5e1d16610f0f" providerId="ADAL" clId="{C50EFE4C-F13B-4349-A76F-0F4E942827A3}" dt="2021-04-16T07:40:05.198" v="3821" actId="165"/>
          <ac:spMkLst>
            <pc:docMk/>
            <pc:sldMk cId="2605027076" sldId="327"/>
            <ac:spMk id="48" creationId="{0459BAF8-D869-4F1B-9A4C-7B4C589B3C8B}"/>
          </ac:spMkLst>
        </pc:spChg>
        <pc:spChg chg="del mod">
          <ac:chgData name="YIN Xiaolan" userId="f5d04c8b-66fb-442f-bdab-5e1d16610f0f" providerId="ADAL" clId="{C50EFE4C-F13B-4349-A76F-0F4E942827A3}" dt="2021-04-16T04:25:56.601" v="1223" actId="478"/>
          <ac:spMkLst>
            <pc:docMk/>
            <pc:sldMk cId="2605027076" sldId="327"/>
            <ac:spMk id="50" creationId="{00000000-0000-0000-0000-000000000000}"/>
          </ac:spMkLst>
        </pc:spChg>
        <pc:spChg chg="del">
          <ac:chgData name="YIN Xiaolan" userId="f5d04c8b-66fb-442f-bdab-5e1d16610f0f" providerId="ADAL" clId="{C50EFE4C-F13B-4349-A76F-0F4E942827A3}" dt="2021-04-16T04:17:08.492" v="1104" actId="478"/>
          <ac:spMkLst>
            <pc:docMk/>
            <pc:sldMk cId="2605027076" sldId="327"/>
            <ac:spMk id="51" creationId="{00000000-0000-0000-0000-000000000000}"/>
          </ac:spMkLst>
        </pc:spChg>
        <pc:spChg chg="mod">
          <ac:chgData name="YIN Xiaolan" userId="f5d04c8b-66fb-442f-bdab-5e1d16610f0f" providerId="ADAL" clId="{C50EFE4C-F13B-4349-A76F-0F4E942827A3}" dt="2021-04-16T07:40:05.198" v="3821" actId="165"/>
          <ac:spMkLst>
            <pc:docMk/>
            <pc:sldMk cId="2605027076" sldId="327"/>
            <ac:spMk id="52" creationId="{3E23E334-D4E9-429B-A267-C9A1FBBB5B29}"/>
          </ac:spMkLst>
        </pc:spChg>
        <pc:spChg chg="mod">
          <ac:chgData name="YIN Xiaolan" userId="f5d04c8b-66fb-442f-bdab-5e1d16610f0f" providerId="ADAL" clId="{C50EFE4C-F13B-4349-A76F-0F4E942827A3}" dt="2021-04-16T07:40:05.198" v="3821" actId="165"/>
          <ac:spMkLst>
            <pc:docMk/>
            <pc:sldMk cId="2605027076" sldId="327"/>
            <ac:spMk id="53" creationId="{CB4EBF86-9C40-4201-B808-CAF5F6E580B7}"/>
          </ac:spMkLst>
        </pc:spChg>
        <pc:spChg chg="mod">
          <ac:chgData name="YIN Xiaolan" userId="f5d04c8b-66fb-442f-bdab-5e1d16610f0f" providerId="ADAL" clId="{C50EFE4C-F13B-4349-A76F-0F4E942827A3}" dt="2021-04-16T07:40:05.198" v="3821" actId="165"/>
          <ac:spMkLst>
            <pc:docMk/>
            <pc:sldMk cId="2605027076" sldId="327"/>
            <ac:spMk id="55" creationId="{EB8F8713-6BC9-49B3-BE7F-2C712E5B9063}"/>
          </ac:spMkLst>
        </pc:spChg>
        <pc:spChg chg="mod">
          <ac:chgData name="YIN Xiaolan" userId="f5d04c8b-66fb-442f-bdab-5e1d16610f0f" providerId="ADAL" clId="{C50EFE4C-F13B-4349-A76F-0F4E942827A3}" dt="2021-04-16T07:40:05.198" v="3821" actId="165"/>
          <ac:spMkLst>
            <pc:docMk/>
            <pc:sldMk cId="2605027076" sldId="327"/>
            <ac:spMk id="56" creationId="{9BDF2181-8D05-4C18-9959-39F132A57AD7}"/>
          </ac:spMkLst>
        </pc:spChg>
        <pc:spChg chg="mod">
          <ac:chgData name="YIN Xiaolan" userId="f5d04c8b-66fb-442f-bdab-5e1d16610f0f" providerId="ADAL" clId="{C50EFE4C-F13B-4349-A76F-0F4E942827A3}" dt="2021-04-16T07:40:05.198" v="3821" actId="165"/>
          <ac:spMkLst>
            <pc:docMk/>
            <pc:sldMk cId="2605027076" sldId="327"/>
            <ac:spMk id="58" creationId="{2FEFE5F8-DC78-40D5-BD2F-C00D43397C18}"/>
          </ac:spMkLst>
        </pc:spChg>
        <pc:spChg chg="mod">
          <ac:chgData name="YIN Xiaolan" userId="f5d04c8b-66fb-442f-bdab-5e1d16610f0f" providerId="ADAL" clId="{C50EFE4C-F13B-4349-A76F-0F4E942827A3}" dt="2021-04-16T07:40:05.198" v="3821" actId="165"/>
          <ac:spMkLst>
            <pc:docMk/>
            <pc:sldMk cId="2605027076" sldId="327"/>
            <ac:spMk id="59" creationId="{714C3121-81E7-4E54-9D25-EFC8F184B709}"/>
          </ac:spMkLst>
        </pc:spChg>
        <pc:spChg chg="add mod topLvl">
          <ac:chgData name="YIN Xiaolan" userId="f5d04c8b-66fb-442f-bdab-5e1d16610f0f" providerId="ADAL" clId="{C50EFE4C-F13B-4349-A76F-0F4E942827A3}" dt="2021-04-16T07:40:05.198" v="3821" actId="165"/>
          <ac:spMkLst>
            <pc:docMk/>
            <pc:sldMk cId="2605027076" sldId="327"/>
            <ac:spMk id="60" creationId="{14399229-0EC9-4925-878C-5B9773FD1861}"/>
          </ac:spMkLst>
        </pc:spChg>
        <pc:spChg chg="add mod topLvl">
          <ac:chgData name="YIN Xiaolan" userId="f5d04c8b-66fb-442f-bdab-5e1d16610f0f" providerId="ADAL" clId="{C50EFE4C-F13B-4349-A76F-0F4E942827A3}" dt="2021-04-16T07:40:05.198" v="3821" actId="165"/>
          <ac:spMkLst>
            <pc:docMk/>
            <pc:sldMk cId="2605027076" sldId="327"/>
            <ac:spMk id="61" creationId="{AC482BE4-20B2-48EF-BDEB-E6BBD0B899B6}"/>
          </ac:spMkLst>
        </pc:spChg>
        <pc:spChg chg="add mod">
          <ac:chgData name="YIN Xiaolan" userId="f5d04c8b-66fb-442f-bdab-5e1d16610f0f" providerId="ADAL" clId="{C50EFE4C-F13B-4349-A76F-0F4E942827A3}" dt="2021-04-16T05:49:34.028" v="2192" actId="14100"/>
          <ac:spMkLst>
            <pc:docMk/>
            <pc:sldMk cId="2605027076" sldId="327"/>
            <ac:spMk id="81" creationId="{D3F3869E-DD09-48C7-B189-584C722C5678}"/>
          </ac:spMkLst>
        </pc:spChg>
        <pc:grpChg chg="add del mod topLvl">
          <ac:chgData name="YIN Xiaolan" userId="f5d04c8b-66fb-442f-bdab-5e1d16610f0f" providerId="ADAL" clId="{C50EFE4C-F13B-4349-A76F-0F4E942827A3}" dt="2021-04-16T07:40:24.396" v="3822" actId="165"/>
          <ac:grpSpMkLst>
            <pc:docMk/>
            <pc:sldMk cId="2605027076" sldId="327"/>
            <ac:grpSpMk id="12" creationId="{CDB03712-E8B2-491D-8279-5AFE66593B14}"/>
          </ac:grpSpMkLst>
        </pc:grpChg>
        <pc:grpChg chg="del mod topLvl">
          <ac:chgData name="YIN Xiaolan" userId="f5d04c8b-66fb-442f-bdab-5e1d16610f0f" providerId="ADAL" clId="{C50EFE4C-F13B-4349-A76F-0F4E942827A3}" dt="2021-04-16T07:40:28.241" v="3823" actId="165"/>
          <ac:grpSpMkLst>
            <pc:docMk/>
            <pc:sldMk cId="2605027076" sldId="327"/>
            <ac:grpSpMk id="14" creationId="{5757BEFC-6B8B-44D0-BD73-16DE71A07324}"/>
          </ac:grpSpMkLst>
        </pc:grpChg>
        <pc:grpChg chg="del mod topLvl">
          <ac:chgData name="YIN Xiaolan" userId="f5d04c8b-66fb-442f-bdab-5e1d16610f0f" providerId="ADAL" clId="{C50EFE4C-F13B-4349-A76F-0F4E942827A3}" dt="2021-04-16T07:40:31.749" v="3824" actId="165"/>
          <ac:grpSpMkLst>
            <pc:docMk/>
            <pc:sldMk cId="2605027076" sldId="327"/>
            <ac:grpSpMk id="19" creationId="{A9BF8ECE-E130-4425-8DB4-95A5E349E9A8}"/>
          </ac:grpSpMkLst>
        </pc:grpChg>
        <pc:grpChg chg="add mod topLvl">
          <ac:chgData name="YIN Xiaolan" userId="f5d04c8b-66fb-442f-bdab-5e1d16610f0f" providerId="ADAL" clId="{C50EFE4C-F13B-4349-A76F-0F4E942827A3}" dt="2021-04-16T07:40:05.198" v="3821" actId="165"/>
          <ac:grpSpMkLst>
            <pc:docMk/>
            <pc:sldMk cId="2605027076" sldId="327"/>
            <ac:grpSpMk id="44" creationId="{2EEE9AC6-CF1E-429F-B4A4-DCEC011417CB}"/>
          </ac:grpSpMkLst>
        </pc:grpChg>
        <pc:grpChg chg="add mod topLvl">
          <ac:chgData name="YIN Xiaolan" userId="f5d04c8b-66fb-442f-bdab-5e1d16610f0f" providerId="ADAL" clId="{C50EFE4C-F13B-4349-A76F-0F4E942827A3}" dt="2021-04-16T07:40:05.198" v="3821" actId="165"/>
          <ac:grpSpMkLst>
            <pc:docMk/>
            <pc:sldMk cId="2605027076" sldId="327"/>
            <ac:grpSpMk id="49" creationId="{4B6CAD33-E0B3-4E88-AC5D-9A18BE52C04F}"/>
          </ac:grpSpMkLst>
        </pc:grpChg>
        <pc:grpChg chg="add mod topLvl">
          <ac:chgData name="YIN Xiaolan" userId="f5d04c8b-66fb-442f-bdab-5e1d16610f0f" providerId="ADAL" clId="{C50EFE4C-F13B-4349-A76F-0F4E942827A3}" dt="2021-04-16T07:40:05.198" v="3821" actId="165"/>
          <ac:grpSpMkLst>
            <pc:docMk/>
            <pc:sldMk cId="2605027076" sldId="327"/>
            <ac:grpSpMk id="54" creationId="{BDB9C5BC-150E-4566-B061-FB153FF9611E}"/>
          </ac:grpSpMkLst>
        </pc:grpChg>
        <pc:grpChg chg="add mod topLvl">
          <ac:chgData name="YIN Xiaolan" userId="f5d04c8b-66fb-442f-bdab-5e1d16610f0f" providerId="ADAL" clId="{C50EFE4C-F13B-4349-A76F-0F4E942827A3}" dt="2021-04-16T07:40:05.198" v="3821" actId="165"/>
          <ac:grpSpMkLst>
            <pc:docMk/>
            <pc:sldMk cId="2605027076" sldId="327"/>
            <ac:grpSpMk id="57" creationId="{B6C1A7B4-BAA1-45FB-8740-D18F6F6DC0B2}"/>
          </ac:grpSpMkLst>
        </pc:grpChg>
        <pc:grpChg chg="add del mod">
          <ac:chgData name="YIN Xiaolan" userId="f5d04c8b-66fb-442f-bdab-5e1d16610f0f" providerId="ADAL" clId="{C50EFE4C-F13B-4349-A76F-0F4E942827A3}" dt="2021-04-16T07:40:05.198" v="3821" actId="165"/>
          <ac:grpSpMkLst>
            <pc:docMk/>
            <pc:sldMk cId="2605027076" sldId="327"/>
            <ac:grpSpMk id="80" creationId="{3A9EB61F-C379-4A0B-8226-8CA113FE1065}"/>
          </ac:grpSpMkLst>
        </pc:grpChg>
        <pc:picChg chg="del">
          <ac:chgData name="YIN Xiaolan" userId="f5d04c8b-66fb-442f-bdab-5e1d16610f0f" providerId="ADAL" clId="{C50EFE4C-F13B-4349-A76F-0F4E942827A3}" dt="2021-04-16T04:12:40.506" v="1098" actId="478"/>
          <ac:picMkLst>
            <pc:docMk/>
            <pc:sldMk cId="2605027076" sldId="327"/>
            <ac:picMk id="9" creationId="{00000000-0000-0000-0000-000000000000}"/>
          </ac:picMkLst>
        </pc:picChg>
        <pc:picChg chg="mod topLvl">
          <ac:chgData name="YIN Xiaolan" userId="f5d04c8b-66fb-442f-bdab-5e1d16610f0f" providerId="ADAL" clId="{C50EFE4C-F13B-4349-A76F-0F4E942827A3}" dt="2021-04-16T07:40:31.749" v="3824" actId="165"/>
          <ac:picMkLst>
            <pc:docMk/>
            <pc:sldMk cId="2605027076" sldId="327"/>
            <ac:picMk id="23" creationId="{071B3B3C-5BCA-4E18-82A0-357D094DCE03}"/>
          </ac:picMkLst>
        </pc:picChg>
        <pc:cxnChg chg="mod topLvl">
          <ac:chgData name="YIN Xiaolan" userId="f5d04c8b-66fb-442f-bdab-5e1d16610f0f" providerId="ADAL" clId="{C50EFE4C-F13B-4349-A76F-0F4E942827A3}" dt="2021-04-16T07:40:28.241" v="3823" actId="165"/>
          <ac:cxnSpMkLst>
            <pc:docMk/>
            <pc:sldMk cId="2605027076" sldId="327"/>
            <ac:cxnSpMk id="21" creationId="{8982CDAC-92EC-4155-BEAF-DB6B62AD4935}"/>
          </ac:cxnSpMkLst>
        </pc:cxnChg>
        <pc:cxnChg chg="mod topLvl">
          <ac:chgData name="YIN Xiaolan" userId="f5d04c8b-66fb-442f-bdab-5e1d16610f0f" providerId="ADAL" clId="{C50EFE4C-F13B-4349-A76F-0F4E942827A3}" dt="2021-04-16T07:40:31.749" v="3824" actId="165"/>
          <ac:cxnSpMkLst>
            <pc:docMk/>
            <pc:sldMk cId="2605027076" sldId="327"/>
            <ac:cxnSpMk id="24" creationId="{36210A1E-18A5-443A-ABC2-C1868E43A670}"/>
          </ac:cxnSpMkLst>
        </pc:cxnChg>
        <pc:cxnChg chg="mod topLvl">
          <ac:chgData name="YIN Xiaolan" userId="f5d04c8b-66fb-442f-bdab-5e1d16610f0f" providerId="ADAL" clId="{C50EFE4C-F13B-4349-A76F-0F4E942827A3}" dt="2021-04-16T07:40:31.749" v="3824" actId="165"/>
          <ac:cxnSpMkLst>
            <pc:docMk/>
            <pc:sldMk cId="2605027076" sldId="327"/>
            <ac:cxnSpMk id="26" creationId="{FF0D893D-B856-4A41-B92A-A145C0ABA37B}"/>
          </ac:cxnSpMkLst>
        </pc:cxnChg>
        <pc:cxnChg chg="mod topLvl">
          <ac:chgData name="YIN Xiaolan" userId="f5d04c8b-66fb-442f-bdab-5e1d16610f0f" providerId="ADAL" clId="{C50EFE4C-F13B-4349-A76F-0F4E942827A3}" dt="2021-04-16T07:40:31.749" v="3824" actId="165"/>
          <ac:cxnSpMkLst>
            <pc:docMk/>
            <pc:sldMk cId="2605027076" sldId="327"/>
            <ac:cxnSpMk id="27" creationId="{914899D9-2B90-433D-823C-4D203674A737}"/>
          </ac:cxnSpMkLst>
        </pc:cxnChg>
        <pc:cxnChg chg="mod topLvl">
          <ac:chgData name="YIN Xiaolan" userId="f5d04c8b-66fb-442f-bdab-5e1d16610f0f" providerId="ADAL" clId="{C50EFE4C-F13B-4349-A76F-0F4E942827A3}" dt="2021-04-16T07:40:31.749" v="3824" actId="165"/>
          <ac:cxnSpMkLst>
            <pc:docMk/>
            <pc:sldMk cId="2605027076" sldId="327"/>
            <ac:cxnSpMk id="28" creationId="{65744F31-D7CA-47EC-AD54-778D609758D9}"/>
          </ac:cxnSpMkLst>
        </pc:cxnChg>
        <pc:cxnChg chg="mod topLvl">
          <ac:chgData name="YIN Xiaolan" userId="f5d04c8b-66fb-442f-bdab-5e1d16610f0f" providerId="ADAL" clId="{C50EFE4C-F13B-4349-A76F-0F4E942827A3}" dt="2021-04-16T07:40:31.749" v="3824" actId="165"/>
          <ac:cxnSpMkLst>
            <pc:docMk/>
            <pc:sldMk cId="2605027076" sldId="327"/>
            <ac:cxnSpMk id="29" creationId="{6C87B04B-D9DB-42EC-AFDA-A39259CA74CA}"/>
          </ac:cxnSpMkLst>
        </pc:cxnChg>
        <pc:cxnChg chg="mod topLvl">
          <ac:chgData name="YIN Xiaolan" userId="f5d04c8b-66fb-442f-bdab-5e1d16610f0f" providerId="ADAL" clId="{C50EFE4C-F13B-4349-A76F-0F4E942827A3}" dt="2021-04-16T07:40:31.749" v="3824" actId="165"/>
          <ac:cxnSpMkLst>
            <pc:docMk/>
            <pc:sldMk cId="2605027076" sldId="327"/>
            <ac:cxnSpMk id="31" creationId="{256246B6-D384-4D9B-9171-2215B08ACD74}"/>
          </ac:cxnSpMkLst>
        </pc:cxnChg>
        <pc:cxnChg chg="mod topLvl">
          <ac:chgData name="YIN Xiaolan" userId="f5d04c8b-66fb-442f-bdab-5e1d16610f0f" providerId="ADAL" clId="{C50EFE4C-F13B-4349-A76F-0F4E942827A3}" dt="2021-04-16T07:40:31.749" v="3824" actId="165"/>
          <ac:cxnSpMkLst>
            <pc:docMk/>
            <pc:sldMk cId="2605027076" sldId="327"/>
            <ac:cxnSpMk id="32" creationId="{14EA860A-521A-48E3-923B-C6E5D2255145}"/>
          </ac:cxnSpMkLst>
        </pc:cxnChg>
      </pc:sldChg>
      <pc:sldChg chg="addSp delSp modSp add mod delAnim">
        <pc:chgData name="YIN Xiaolan" userId="f5d04c8b-66fb-442f-bdab-5e1d16610f0f" providerId="ADAL" clId="{C50EFE4C-F13B-4349-A76F-0F4E942827A3}" dt="2021-04-17T05:29:35.518" v="8291" actId="20577"/>
        <pc:sldMkLst>
          <pc:docMk/>
          <pc:sldMk cId="637758101" sldId="328"/>
        </pc:sldMkLst>
        <pc:spChg chg="add mod">
          <ac:chgData name="YIN Xiaolan" userId="f5d04c8b-66fb-442f-bdab-5e1d16610f0f" providerId="ADAL" clId="{C50EFE4C-F13B-4349-A76F-0F4E942827A3}" dt="2021-04-16T07:22:14.731" v="3493" actId="164"/>
          <ac:spMkLst>
            <pc:docMk/>
            <pc:sldMk cId="637758101" sldId="328"/>
            <ac:spMk id="3" creationId="{4951849E-119A-4D5F-A147-22AA7324D790}"/>
          </ac:spMkLst>
        </pc:spChg>
        <pc:spChg chg="add mod">
          <ac:chgData name="YIN Xiaolan" userId="f5d04c8b-66fb-442f-bdab-5e1d16610f0f" providerId="ADAL" clId="{C50EFE4C-F13B-4349-A76F-0F4E942827A3}" dt="2021-04-16T12:26:47.005" v="3946" actId="12"/>
          <ac:spMkLst>
            <pc:docMk/>
            <pc:sldMk cId="637758101" sldId="328"/>
            <ac:spMk id="4" creationId="{E9C33BAD-833E-4491-89C0-37466FDB9E69}"/>
          </ac:spMkLst>
        </pc:spChg>
        <pc:spChg chg="add mod ord">
          <ac:chgData name="YIN Xiaolan" userId="f5d04c8b-66fb-442f-bdab-5e1d16610f0f" providerId="ADAL" clId="{C50EFE4C-F13B-4349-A76F-0F4E942827A3}" dt="2021-04-16T07:22:14.731" v="3493" actId="164"/>
          <ac:spMkLst>
            <pc:docMk/>
            <pc:sldMk cId="637758101" sldId="328"/>
            <ac:spMk id="9" creationId="{84AA87CC-C2B9-45E8-8C95-F09F5C2C51E2}"/>
          </ac:spMkLst>
        </pc:spChg>
        <pc:spChg chg="mod">
          <ac:chgData name="YIN Xiaolan" userId="f5d04c8b-66fb-442f-bdab-5e1d16610f0f" providerId="ADAL" clId="{C50EFE4C-F13B-4349-A76F-0F4E942827A3}" dt="2021-04-16T12:43:57.778" v="4109" actId="403"/>
          <ac:spMkLst>
            <pc:docMk/>
            <pc:sldMk cId="637758101" sldId="328"/>
            <ac:spMk id="11" creationId="{95CA5390-EAD3-40A5-BF6F-C69AB99948CD}"/>
          </ac:spMkLst>
        </pc:spChg>
        <pc:spChg chg="mod">
          <ac:chgData name="YIN Xiaolan" userId="f5d04c8b-66fb-442f-bdab-5e1d16610f0f" providerId="ADAL" clId="{C50EFE4C-F13B-4349-A76F-0F4E942827A3}" dt="2021-04-16T07:18:11.293" v="3466" actId="20577"/>
          <ac:spMkLst>
            <pc:docMk/>
            <pc:sldMk cId="637758101" sldId="328"/>
            <ac:spMk id="13" creationId="{BA0F9515-D5AE-4BED-A481-29A81D6010FD}"/>
          </ac:spMkLst>
        </pc:spChg>
        <pc:spChg chg="add del mod">
          <ac:chgData name="YIN Xiaolan" userId="f5d04c8b-66fb-442f-bdab-5e1d16610f0f" providerId="ADAL" clId="{C50EFE4C-F13B-4349-A76F-0F4E942827A3}" dt="2021-04-17T01:20:36.245" v="6106" actId="478"/>
          <ac:spMkLst>
            <pc:docMk/>
            <pc:sldMk cId="637758101" sldId="328"/>
            <ac:spMk id="17" creationId="{F6545292-EA64-4F4A-9740-9FAB915DDFF2}"/>
          </ac:spMkLst>
        </pc:spChg>
        <pc:spChg chg="add mod ord">
          <ac:chgData name="YIN Xiaolan" userId="f5d04c8b-66fb-442f-bdab-5e1d16610f0f" providerId="ADAL" clId="{C50EFE4C-F13B-4349-A76F-0F4E942827A3}" dt="2021-04-16T07:35:49.469" v="3790" actId="14100"/>
          <ac:spMkLst>
            <pc:docMk/>
            <pc:sldMk cId="637758101" sldId="328"/>
            <ac:spMk id="35" creationId="{0C4040D5-A48B-4F4A-B2AB-52B1D297845F}"/>
          </ac:spMkLst>
        </pc:spChg>
        <pc:spChg chg="add mod ord">
          <ac:chgData name="YIN Xiaolan" userId="f5d04c8b-66fb-442f-bdab-5e1d16610f0f" providerId="ADAL" clId="{C50EFE4C-F13B-4349-A76F-0F4E942827A3}" dt="2021-04-17T04:22:39.884" v="6948" actId="14100"/>
          <ac:spMkLst>
            <pc:docMk/>
            <pc:sldMk cId="637758101" sldId="328"/>
            <ac:spMk id="37" creationId="{89A6A6F3-F003-4F97-B21F-398DF6694B30}"/>
          </ac:spMkLst>
        </pc:spChg>
        <pc:spChg chg="add del mod">
          <ac:chgData name="YIN Xiaolan" userId="f5d04c8b-66fb-442f-bdab-5e1d16610f0f" providerId="ADAL" clId="{C50EFE4C-F13B-4349-A76F-0F4E942827A3}" dt="2021-04-16T19:10:46.054" v="5923" actId="478"/>
          <ac:spMkLst>
            <pc:docMk/>
            <pc:sldMk cId="637758101" sldId="328"/>
            <ac:spMk id="38" creationId="{86ADF526-F9BE-4D31-B530-0749F47379C5}"/>
          </ac:spMkLst>
        </pc:spChg>
        <pc:spChg chg="del">
          <ac:chgData name="YIN Xiaolan" userId="f5d04c8b-66fb-442f-bdab-5e1d16610f0f" providerId="ADAL" clId="{C50EFE4C-F13B-4349-A76F-0F4E942827A3}" dt="2021-04-16T04:37:32.775" v="1348" actId="478"/>
          <ac:spMkLst>
            <pc:docMk/>
            <pc:sldMk cId="637758101" sldId="328"/>
            <ac:spMk id="41" creationId="{31831735-084A-455B-9B62-7A61327ED6C4}"/>
          </ac:spMkLst>
        </pc:spChg>
        <pc:spChg chg="add del mod">
          <ac:chgData name="YIN Xiaolan" userId="f5d04c8b-66fb-442f-bdab-5e1d16610f0f" providerId="ADAL" clId="{C50EFE4C-F13B-4349-A76F-0F4E942827A3}" dt="2021-04-16T06:57:14.396" v="3226" actId="478"/>
          <ac:spMkLst>
            <pc:docMk/>
            <pc:sldMk cId="637758101" sldId="328"/>
            <ac:spMk id="47" creationId="{95B6E066-8897-448E-BCDF-5878B6EC519F}"/>
          </ac:spMkLst>
        </pc:spChg>
        <pc:spChg chg="del">
          <ac:chgData name="YIN Xiaolan" userId="f5d04c8b-66fb-442f-bdab-5e1d16610f0f" providerId="ADAL" clId="{C50EFE4C-F13B-4349-A76F-0F4E942827A3}" dt="2021-04-16T04:37:32.775" v="1348" actId="478"/>
          <ac:spMkLst>
            <pc:docMk/>
            <pc:sldMk cId="637758101" sldId="328"/>
            <ac:spMk id="48" creationId="{0459BAF8-D869-4F1B-9A4C-7B4C589B3C8B}"/>
          </ac:spMkLst>
        </pc:spChg>
        <pc:spChg chg="add del mod">
          <ac:chgData name="YIN Xiaolan" userId="f5d04c8b-66fb-442f-bdab-5e1d16610f0f" providerId="ADAL" clId="{C50EFE4C-F13B-4349-A76F-0F4E942827A3}" dt="2021-04-16T06:57:33.754" v="3229" actId="478"/>
          <ac:spMkLst>
            <pc:docMk/>
            <pc:sldMk cId="637758101" sldId="328"/>
            <ac:spMk id="50" creationId="{84A334BD-A7B1-4B7A-97D5-E3D44904770D}"/>
          </ac:spMkLst>
        </pc:spChg>
        <pc:spChg chg="add del mod">
          <ac:chgData name="YIN Xiaolan" userId="f5d04c8b-66fb-442f-bdab-5e1d16610f0f" providerId="ADAL" clId="{C50EFE4C-F13B-4349-A76F-0F4E942827A3}" dt="2021-04-16T06:57:34.857" v="3230" actId="478"/>
          <ac:spMkLst>
            <pc:docMk/>
            <pc:sldMk cId="637758101" sldId="328"/>
            <ac:spMk id="51" creationId="{F5A58091-EC75-450C-848E-FFB31D349FD3}"/>
          </ac:spMkLst>
        </pc:spChg>
        <pc:spChg chg="del">
          <ac:chgData name="YIN Xiaolan" userId="f5d04c8b-66fb-442f-bdab-5e1d16610f0f" providerId="ADAL" clId="{C50EFE4C-F13B-4349-A76F-0F4E942827A3}" dt="2021-04-16T04:37:32.775" v="1348" actId="478"/>
          <ac:spMkLst>
            <pc:docMk/>
            <pc:sldMk cId="637758101" sldId="328"/>
            <ac:spMk id="60" creationId="{14399229-0EC9-4925-878C-5B9773FD1861}"/>
          </ac:spMkLst>
        </pc:spChg>
        <pc:spChg chg="del">
          <ac:chgData name="YIN Xiaolan" userId="f5d04c8b-66fb-442f-bdab-5e1d16610f0f" providerId="ADAL" clId="{C50EFE4C-F13B-4349-A76F-0F4E942827A3}" dt="2021-04-16T04:37:32.775" v="1348" actId="478"/>
          <ac:spMkLst>
            <pc:docMk/>
            <pc:sldMk cId="637758101" sldId="328"/>
            <ac:spMk id="61" creationId="{AC482BE4-20B2-48EF-BDEB-E6BBD0B899B6}"/>
          </ac:spMkLst>
        </pc:spChg>
        <pc:spChg chg="add del mod">
          <ac:chgData name="YIN Xiaolan" userId="f5d04c8b-66fb-442f-bdab-5e1d16610f0f" providerId="ADAL" clId="{C50EFE4C-F13B-4349-A76F-0F4E942827A3}" dt="2021-04-16T06:57:34.857" v="3230" actId="478"/>
          <ac:spMkLst>
            <pc:docMk/>
            <pc:sldMk cId="637758101" sldId="328"/>
            <ac:spMk id="63" creationId="{440FD3F3-EC26-4C06-BC60-BE5C6F0D1C94}"/>
          </ac:spMkLst>
        </pc:spChg>
        <pc:spChg chg="add mod">
          <ac:chgData name="YIN Xiaolan" userId="f5d04c8b-66fb-442f-bdab-5e1d16610f0f" providerId="ADAL" clId="{C50EFE4C-F13B-4349-A76F-0F4E942827A3}" dt="2021-04-17T05:29:35.518" v="8291" actId="20577"/>
          <ac:spMkLst>
            <pc:docMk/>
            <pc:sldMk cId="637758101" sldId="328"/>
            <ac:spMk id="64" creationId="{F4D5EC59-BCF4-4DFE-BCA6-51FFC739F856}"/>
          </ac:spMkLst>
        </pc:spChg>
        <pc:spChg chg="add del mod">
          <ac:chgData name="YIN Xiaolan" userId="f5d04c8b-66fb-442f-bdab-5e1d16610f0f" providerId="ADAL" clId="{C50EFE4C-F13B-4349-A76F-0F4E942827A3}" dt="2021-04-16T07:14:09.815" v="3388" actId="478"/>
          <ac:spMkLst>
            <pc:docMk/>
            <pc:sldMk cId="637758101" sldId="328"/>
            <ac:spMk id="65" creationId="{D690ADBA-26C7-4401-8952-CD3B68E98038}"/>
          </ac:spMkLst>
        </pc:spChg>
        <pc:grpChg chg="del">
          <ac:chgData name="YIN Xiaolan" userId="f5d04c8b-66fb-442f-bdab-5e1d16610f0f" providerId="ADAL" clId="{C50EFE4C-F13B-4349-A76F-0F4E942827A3}" dt="2021-04-16T04:37:34.211" v="1349" actId="478"/>
          <ac:grpSpMkLst>
            <pc:docMk/>
            <pc:sldMk cId="637758101" sldId="328"/>
            <ac:grpSpMk id="12" creationId="{CDB03712-E8B2-491D-8279-5AFE66593B14}"/>
          </ac:grpSpMkLst>
        </pc:grpChg>
        <pc:grpChg chg="add mod">
          <ac:chgData name="YIN Xiaolan" userId="f5d04c8b-66fb-442f-bdab-5e1d16610f0f" providerId="ADAL" clId="{C50EFE4C-F13B-4349-A76F-0F4E942827A3}" dt="2021-04-16T07:17:16.618" v="3455" actId="1076"/>
          <ac:grpSpMkLst>
            <pc:docMk/>
            <pc:sldMk cId="637758101" sldId="328"/>
            <ac:grpSpMk id="36" creationId="{598BCDBC-39EE-42FE-9B25-DBD2D24D17F0}"/>
          </ac:grpSpMkLst>
        </pc:grpChg>
        <pc:grpChg chg="add mod">
          <ac:chgData name="YIN Xiaolan" userId="f5d04c8b-66fb-442f-bdab-5e1d16610f0f" providerId="ADAL" clId="{C50EFE4C-F13B-4349-A76F-0F4E942827A3}" dt="2021-04-16T07:22:14.731" v="3493" actId="164"/>
          <ac:grpSpMkLst>
            <pc:docMk/>
            <pc:sldMk cId="637758101" sldId="328"/>
            <ac:grpSpMk id="39" creationId="{25E96952-24A1-48DC-B565-CEE90907CDA4}"/>
          </ac:grpSpMkLst>
        </pc:grpChg>
        <pc:grpChg chg="del">
          <ac:chgData name="YIN Xiaolan" userId="f5d04c8b-66fb-442f-bdab-5e1d16610f0f" providerId="ADAL" clId="{C50EFE4C-F13B-4349-A76F-0F4E942827A3}" dt="2021-04-16T04:37:35.397" v="1350" actId="478"/>
          <ac:grpSpMkLst>
            <pc:docMk/>
            <pc:sldMk cId="637758101" sldId="328"/>
            <ac:grpSpMk id="44" creationId="{2EEE9AC6-CF1E-429F-B4A4-DCEC011417CB}"/>
          </ac:grpSpMkLst>
        </pc:grpChg>
        <pc:grpChg chg="del">
          <ac:chgData name="YIN Xiaolan" userId="f5d04c8b-66fb-442f-bdab-5e1d16610f0f" providerId="ADAL" clId="{C50EFE4C-F13B-4349-A76F-0F4E942827A3}" dt="2021-04-16T04:37:32.775" v="1348" actId="478"/>
          <ac:grpSpMkLst>
            <pc:docMk/>
            <pc:sldMk cId="637758101" sldId="328"/>
            <ac:grpSpMk id="49" creationId="{4B6CAD33-E0B3-4E88-AC5D-9A18BE52C04F}"/>
          </ac:grpSpMkLst>
        </pc:grpChg>
        <pc:grpChg chg="del">
          <ac:chgData name="YIN Xiaolan" userId="f5d04c8b-66fb-442f-bdab-5e1d16610f0f" providerId="ADAL" clId="{C50EFE4C-F13B-4349-A76F-0F4E942827A3}" dt="2021-04-16T04:37:32.775" v="1348" actId="478"/>
          <ac:grpSpMkLst>
            <pc:docMk/>
            <pc:sldMk cId="637758101" sldId="328"/>
            <ac:grpSpMk id="54" creationId="{BDB9C5BC-150E-4566-B061-FB153FF9611E}"/>
          </ac:grpSpMkLst>
        </pc:grpChg>
        <pc:grpChg chg="del">
          <ac:chgData name="YIN Xiaolan" userId="f5d04c8b-66fb-442f-bdab-5e1d16610f0f" providerId="ADAL" clId="{C50EFE4C-F13B-4349-A76F-0F4E942827A3}" dt="2021-04-16T04:37:32.775" v="1348" actId="478"/>
          <ac:grpSpMkLst>
            <pc:docMk/>
            <pc:sldMk cId="637758101" sldId="328"/>
            <ac:grpSpMk id="57" creationId="{B6C1A7B4-BAA1-45FB-8740-D18F6F6DC0B2}"/>
          </ac:grpSpMkLst>
        </pc:grpChg>
        <pc:picChg chg="add mod">
          <ac:chgData name="YIN Xiaolan" userId="f5d04c8b-66fb-442f-bdab-5e1d16610f0f" providerId="ADAL" clId="{C50EFE4C-F13B-4349-A76F-0F4E942827A3}" dt="2021-04-17T04:22:46.404" v="6953" actId="1076"/>
          <ac:picMkLst>
            <pc:docMk/>
            <pc:sldMk cId="637758101" sldId="328"/>
            <ac:picMk id="6" creationId="{C4B7646E-5E44-4587-B1C7-25B043996C18}"/>
          </ac:picMkLst>
        </pc:picChg>
        <pc:picChg chg="add mod">
          <ac:chgData name="YIN Xiaolan" userId="f5d04c8b-66fb-442f-bdab-5e1d16610f0f" providerId="ADAL" clId="{C50EFE4C-F13B-4349-A76F-0F4E942827A3}" dt="2021-04-17T04:22:47.685" v="6954" actId="1076"/>
          <ac:picMkLst>
            <pc:docMk/>
            <pc:sldMk cId="637758101" sldId="328"/>
            <ac:picMk id="8" creationId="{A95E8CAA-29BF-402C-85D1-B7E3340FC418}"/>
          </ac:picMkLst>
        </pc:picChg>
        <pc:picChg chg="add del mod modCrop">
          <ac:chgData name="YIN Xiaolan" userId="f5d04c8b-66fb-442f-bdab-5e1d16610f0f" providerId="ADAL" clId="{C50EFE4C-F13B-4349-A76F-0F4E942827A3}" dt="2021-04-16T06:56:09.296" v="3213" actId="478"/>
          <ac:picMkLst>
            <pc:docMk/>
            <pc:sldMk cId="637758101" sldId="328"/>
            <ac:picMk id="62" creationId="{4BA05B01-1CDA-4B57-AD28-1B6F608F9FE2}"/>
          </ac:picMkLst>
        </pc:picChg>
        <pc:cxnChg chg="mod">
          <ac:chgData name="YIN Xiaolan" userId="f5d04c8b-66fb-442f-bdab-5e1d16610f0f" providerId="ADAL" clId="{C50EFE4C-F13B-4349-A76F-0F4E942827A3}" dt="2021-04-16T04:37:34.211" v="1349" actId="478"/>
          <ac:cxnSpMkLst>
            <pc:docMk/>
            <pc:sldMk cId="637758101" sldId="328"/>
            <ac:cxnSpMk id="26" creationId="{FF0D893D-B856-4A41-B92A-A145C0ABA37B}"/>
          </ac:cxnSpMkLst>
        </pc:cxnChg>
        <pc:cxnChg chg="mod">
          <ac:chgData name="YIN Xiaolan" userId="f5d04c8b-66fb-442f-bdab-5e1d16610f0f" providerId="ADAL" clId="{C50EFE4C-F13B-4349-A76F-0F4E942827A3}" dt="2021-04-16T04:37:34.211" v="1349" actId="478"/>
          <ac:cxnSpMkLst>
            <pc:docMk/>
            <pc:sldMk cId="637758101" sldId="328"/>
            <ac:cxnSpMk id="28" creationId="{65744F31-D7CA-47EC-AD54-778D609758D9}"/>
          </ac:cxnSpMkLst>
        </pc:cxnChg>
      </pc:sldChg>
      <pc:sldChg chg="addSp delSp modSp add mod delAnim modAnim modNotesTx">
        <pc:chgData name="YIN Xiaolan" userId="f5d04c8b-66fb-442f-bdab-5e1d16610f0f" providerId="ADAL" clId="{C50EFE4C-F13B-4349-A76F-0F4E942827A3}" dt="2021-04-17T05:28:01.456" v="8278"/>
        <pc:sldMkLst>
          <pc:docMk/>
          <pc:sldMk cId="2669404664" sldId="329"/>
        </pc:sldMkLst>
        <pc:spChg chg="mod">
          <ac:chgData name="YIN Xiaolan" userId="f5d04c8b-66fb-442f-bdab-5e1d16610f0f" providerId="ADAL" clId="{C50EFE4C-F13B-4349-A76F-0F4E942827A3}" dt="2021-04-17T04:02:00.667" v="6500" actId="20577"/>
          <ac:spMkLst>
            <pc:docMk/>
            <pc:sldMk cId="2669404664" sldId="329"/>
            <ac:spMk id="11" creationId="{95CA5390-EAD3-40A5-BF6F-C69AB99948CD}"/>
          </ac:spMkLst>
        </pc:spChg>
        <pc:spChg chg="mod">
          <ac:chgData name="YIN Xiaolan" userId="f5d04c8b-66fb-442f-bdab-5e1d16610f0f" providerId="ADAL" clId="{C50EFE4C-F13B-4349-A76F-0F4E942827A3}" dt="2021-04-16T07:46:31.860" v="3880"/>
          <ac:spMkLst>
            <pc:docMk/>
            <pc:sldMk cId="2669404664" sldId="329"/>
            <ac:spMk id="13" creationId="{BA0F9515-D5AE-4BED-A481-29A81D6010FD}"/>
          </ac:spMkLst>
        </pc:spChg>
        <pc:spChg chg="del">
          <ac:chgData name="YIN Xiaolan" userId="f5d04c8b-66fb-442f-bdab-5e1d16610f0f" providerId="ADAL" clId="{C50EFE4C-F13B-4349-A76F-0F4E942827A3}" dt="2021-04-16T05:17:07.494" v="1373" actId="478"/>
          <ac:spMkLst>
            <pc:docMk/>
            <pc:sldMk cId="2669404664" sldId="329"/>
            <ac:spMk id="41" creationId="{31831735-084A-455B-9B62-7A61327ED6C4}"/>
          </ac:spMkLst>
        </pc:spChg>
        <pc:spChg chg="add mod">
          <ac:chgData name="YIN Xiaolan" userId="f5d04c8b-66fb-442f-bdab-5e1d16610f0f" providerId="ADAL" clId="{C50EFE4C-F13B-4349-A76F-0F4E942827A3}" dt="2021-04-16T05:44:20.200" v="1983" actId="164"/>
          <ac:spMkLst>
            <pc:docMk/>
            <pc:sldMk cId="2669404664" sldId="329"/>
            <ac:spMk id="47" creationId="{3B8D8718-E805-4311-B511-41C558E763AA}"/>
          </ac:spMkLst>
        </pc:spChg>
        <pc:spChg chg="del mod">
          <ac:chgData name="YIN Xiaolan" userId="f5d04c8b-66fb-442f-bdab-5e1d16610f0f" providerId="ADAL" clId="{C50EFE4C-F13B-4349-A76F-0F4E942827A3}" dt="2021-04-16T05:17:09.447" v="1375" actId="478"/>
          <ac:spMkLst>
            <pc:docMk/>
            <pc:sldMk cId="2669404664" sldId="329"/>
            <ac:spMk id="48" creationId="{0459BAF8-D869-4F1B-9A4C-7B4C589B3C8B}"/>
          </ac:spMkLst>
        </pc:spChg>
        <pc:spChg chg="add mod">
          <ac:chgData name="YIN Xiaolan" userId="f5d04c8b-66fb-442f-bdab-5e1d16610f0f" providerId="ADAL" clId="{C50EFE4C-F13B-4349-A76F-0F4E942827A3}" dt="2021-04-16T07:46:03.772" v="3879" actId="14100"/>
          <ac:spMkLst>
            <pc:docMk/>
            <pc:sldMk cId="2669404664" sldId="329"/>
            <ac:spMk id="50" creationId="{F3301AC7-DC1A-4117-BC08-423B77B63F07}"/>
          </ac:spMkLst>
        </pc:spChg>
        <pc:spChg chg="add mod">
          <ac:chgData name="YIN Xiaolan" userId="f5d04c8b-66fb-442f-bdab-5e1d16610f0f" providerId="ADAL" clId="{C50EFE4C-F13B-4349-A76F-0F4E942827A3}" dt="2021-04-16T05:44:20.200" v="1983" actId="164"/>
          <ac:spMkLst>
            <pc:docMk/>
            <pc:sldMk cId="2669404664" sldId="329"/>
            <ac:spMk id="51" creationId="{C626B9BD-D064-40BF-B3D2-E27F77E0B690}"/>
          </ac:spMkLst>
        </pc:spChg>
        <pc:spChg chg="del">
          <ac:chgData name="YIN Xiaolan" userId="f5d04c8b-66fb-442f-bdab-5e1d16610f0f" providerId="ADAL" clId="{C50EFE4C-F13B-4349-A76F-0F4E942827A3}" dt="2021-04-16T05:17:07.494" v="1373" actId="478"/>
          <ac:spMkLst>
            <pc:docMk/>
            <pc:sldMk cId="2669404664" sldId="329"/>
            <ac:spMk id="60" creationId="{14399229-0EC9-4925-878C-5B9773FD1861}"/>
          </ac:spMkLst>
        </pc:spChg>
        <pc:spChg chg="del">
          <ac:chgData name="YIN Xiaolan" userId="f5d04c8b-66fb-442f-bdab-5e1d16610f0f" providerId="ADAL" clId="{C50EFE4C-F13B-4349-A76F-0F4E942827A3}" dt="2021-04-16T05:17:07.494" v="1373" actId="478"/>
          <ac:spMkLst>
            <pc:docMk/>
            <pc:sldMk cId="2669404664" sldId="329"/>
            <ac:spMk id="61" creationId="{AC482BE4-20B2-48EF-BDEB-E6BBD0B899B6}"/>
          </ac:spMkLst>
        </pc:spChg>
        <pc:spChg chg="add mod">
          <ac:chgData name="YIN Xiaolan" userId="f5d04c8b-66fb-442f-bdab-5e1d16610f0f" providerId="ADAL" clId="{C50EFE4C-F13B-4349-A76F-0F4E942827A3}" dt="2021-04-16T05:44:20.200" v="1983" actId="164"/>
          <ac:spMkLst>
            <pc:docMk/>
            <pc:sldMk cId="2669404664" sldId="329"/>
            <ac:spMk id="62" creationId="{D4CCC13E-782D-48A2-9D6B-DE161201C345}"/>
          </ac:spMkLst>
        </pc:spChg>
        <pc:spChg chg="add mod">
          <ac:chgData name="YIN Xiaolan" userId="f5d04c8b-66fb-442f-bdab-5e1d16610f0f" providerId="ADAL" clId="{C50EFE4C-F13B-4349-A76F-0F4E942827A3}" dt="2021-04-17T03:09:15.321" v="6233"/>
          <ac:spMkLst>
            <pc:docMk/>
            <pc:sldMk cId="2669404664" sldId="329"/>
            <ac:spMk id="65" creationId="{4417AFCA-F4B4-4EE9-A5F0-E0957E867708}"/>
          </ac:spMkLst>
        </pc:spChg>
        <pc:spChg chg="add mod">
          <ac:chgData name="YIN Xiaolan" userId="f5d04c8b-66fb-442f-bdab-5e1d16610f0f" providerId="ADAL" clId="{C50EFE4C-F13B-4349-A76F-0F4E942827A3}" dt="2021-04-17T03:09:44.537" v="6235"/>
          <ac:spMkLst>
            <pc:docMk/>
            <pc:sldMk cId="2669404664" sldId="329"/>
            <ac:spMk id="70" creationId="{8F65EAC2-91DF-49AB-BA5E-6B6672252C3C}"/>
          </ac:spMkLst>
        </pc:spChg>
        <pc:spChg chg="add mod">
          <ac:chgData name="YIN Xiaolan" userId="f5d04c8b-66fb-442f-bdab-5e1d16610f0f" providerId="ADAL" clId="{C50EFE4C-F13B-4349-A76F-0F4E942827A3}" dt="2021-04-16T07:40:53.369" v="3825"/>
          <ac:spMkLst>
            <pc:docMk/>
            <pc:sldMk cId="2669404664" sldId="329"/>
            <ac:spMk id="73" creationId="{2E077FB2-7F5C-427C-932F-716ED83B0DF5}"/>
          </ac:spMkLst>
        </pc:spChg>
        <pc:spChg chg="add mod">
          <ac:chgData name="YIN Xiaolan" userId="f5d04c8b-66fb-442f-bdab-5e1d16610f0f" providerId="ADAL" clId="{C50EFE4C-F13B-4349-A76F-0F4E942827A3}" dt="2021-04-17T03:09:57.842" v="6237"/>
          <ac:spMkLst>
            <pc:docMk/>
            <pc:sldMk cId="2669404664" sldId="329"/>
            <ac:spMk id="74" creationId="{5730B6FF-76BF-4F2C-A301-322E636CBB48}"/>
          </ac:spMkLst>
        </pc:spChg>
        <pc:spChg chg="add mod">
          <ac:chgData name="YIN Xiaolan" userId="f5d04c8b-66fb-442f-bdab-5e1d16610f0f" providerId="ADAL" clId="{C50EFE4C-F13B-4349-A76F-0F4E942827A3}" dt="2021-04-16T07:49:48.245" v="3903" actId="14100"/>
          <ac:spMkLst>
            <pc:docMk/>
            <pc:sldMk cId="2669404664" sldId="329"/>
            <ac:spMk id="75" creationId="{F0AE1182-1FC1-4E98-808A-AF0770F35C4B}"/>
          </ac:spMkLst>
        </pc:spChg>
        <pc:spChg chg="mod">
          <ac:chgData name="YIN Xiaolan" userId="f5d04c8b-66fb-442f-bdab-5e1d16610f0f" providerId="ADAL" clId="{C50EFE4C-F13B-4349-A76F-0F4E942827A3}" dt="2021-04-16T07:40:53.369" v="3825"/>
          <ac:spMkLst>
            <pc:docMk/>
            <pc:sldMk cId="2669404664" sldId="329"/>
            <ac:spMk id="77" creationId="{D4B3879D-4F01-43A5-9A3B-8E954A0CCD37}"/>
          </ac:spMkLst>
        </pc:spChg>
        <pc:spChg chg="mod">
          <ac:chgData name="YIN Xiaolan" userId="f5d04c8b-66fb-442f-bdab-5e1d16610f0f" providerId="ADAL" clId="{C50EFE4C-F13B-4349-A76F-0F4E942827A3}" dt="2021-04-16T07:40:53.369" v="3825"/>
          <ac:spMkLst>
            <pc:docMk/>
            <pc:sldMk cId="2669404664" sldId="329"/>
            <ac:spMk id="78" creationId="{3D7B1BF1-EEB8-4A93-A996-B33F3A75C676}"/>
          </ac:spMkLst>
        </pc:spChg>
        <pc:spChg chg="add mod">
          <ac:chgData name="YIN Xiaolan" userId="f5d04c8b-66fb-442f-bdab-5e1d16610f0f" providerId="ADAL" clId="{C50EFE4C-F13B-4349-A76F-0F4E942827A3}" dt="2021-04-17T03:09:15.321" v="6233"/>
          <ac:spMkLst>
            <pc:docMk/>
            <pc:sldMk cId="2669404664" sldId="329"/>
            <ac:spMk id="79" creationId="{4303CB8C-FDC7-4022-B927-DECDADEEB027}"/>
          </ac:spMkLst>
        </pc:spChg>
        <pc:spChg chg="mod">
          <ac:chgData name="YIN Xiaolan" userId="f5d04c8b-66fb-442f-bdab-5e1d16610f0f" providerId="ADAL" clId="{C50EFE4C-F13B-4349-A76F-0F4E942827A3}" dt="2021-04-16T07:40:53.369" v="3825"/>
          <ac:spMkLst>
            <pc:docMk/>
            <pc:sldMk cId="2669404664" sldId="329"/>
            <ac:spMk id="81" creationId="{C265EDA3-5CDF-48AA-95B9-BEE627C081C6}"/>
          </ac:spMkLst>
        </pc:spChg>
        <pc:spChg chg="mod">
          <ac:chgData name="YIN Xiaolan" userId="f5d04c8b-66fb-442f-bdab-5e1d16610f0f" providerId="ADAL" clId="{C50EFE4C-F13B-4349-A76F-0F4E942827A3}" dt="2021-04-16T07:40:53.369" v="3825"/>
          <ac:spMkLst>
            <pc:docMk/>
            <pc:sldMk cId="2669404664" sldId="329"/>
            <ac:spMk id="82" creationId="{E55203F5-8673-4C6F-9FBC-99B12B2D0B59}"/>
          </ac:spMkLst>
        </pc:spChg>
        <pc:spChg chg="mod">
          <ac:chgData name="YIN Xiaolan" userId="f5d04c8b-66fb-442f-bdab-5e1d16610f0f" providerId="ADAL" clId="{C50EFE4C-F13B-4349-A76F-0F4E942827A3}" dt="2021-04-16T07:40:53.369" v="3825"/>
          <ac:spMkLst>
            <pc:docMk/>
            <pc:sldMk cId="2669404664" sldId="329"/>
            <ac:spMk id="84" creationId="{9674FB6E-24DA-4254-A592-D7B7C051C5DA}"/>
          </ac:spMkLst>
        </pc:spChg>
        <pc:spChg chg="mod">
          <ac:chgData name="YIN Xiaolan" userId="f5d04c8b-66fb-442f-bdab-5e1d16610f0f" providerId="ADAL" clId="{C50EFE4C-F13B-4349-A76F-0F4E942827A3}" dt="2021-04-16T07:40:53.369" v="3825"/>
          <ac:spMkLst>
            <pc:docMk/>
            <pc:sldMk cId="2669404664" sldId="329"/>
            <ac:spMk id="85" creationId="{5BFE7B1A-06DA-4DEB-A9E7-82CD8B310500}"/>
          </ac:spMkLst>
        </pc:spChg>
        <pc:spChg chg="mod">
          <ac:chgData name="YIN Xiaolan" userId="f5d04c8b-66fb-442f-bdab-5e1d16610f0f" providerId="ADAL" clId="{C50EFE4C-F13B-4349-A76F-0F4E942827A3}" dt="2021-04-16T07:40:53.369" v="3825"/>
          <ac:spMkLst>
            <pc:docMk/>
            <pc:sldMk cId="2669404664" sldId="329"/>
            <ac:spMk id="87" creationId="{3D6874CA-1AFB-4544-9F32-4FDFD9D9701A}"/>
          </ac:spMkLst>
        </pc:spChg>
        <pc:spChg chg="mod">
          <ac:chgData name="YIN Xiaolan" userId="f5d04c8b-66fb-442f-bdab-5e1d16610f0f" providerId="ADAL" clId="{C50EFE4C-F13B-4349-A76F-0F4E942827A3}" dt="2021-04-16T07:40:53.369" v="3825"/>
          <ac:spMkLst>
            <pc:docMk/>
            <pc:sldMk cId="2669404664" sldId="329"/>
            <ac:spMk id="88" creationId="{F5548C64-03C8-4AD8-AA43-0E15C99952CB}"/>
          </ac:spMkLst>
        </pc:spChg>
        <pc:spChg chg="add mod">
          <ac:chgData name="YIN Xiaolan" userId="f5d04c8b-66fb-442f-bdab-5e1d16610f0f" providerId="ADAL" clId="{C50EFE4C-F13B-4349-A76F-0F4E942827A3}" dt="2021-04-17T03:09:44.537" v="6235"/>
          <ac:spMkLst>
            <pc:docMk/>
            <pc:sldMk cId="2669404664" sldId="329"/>
            <ac:spMk id="89" creationId="{6D8CA057-790B-4EA8-83E5-7F148214D72A}"/>
          </ac:spMkLst>
        </pc:spChg>
        <pc:spChg chg="add mod">
          <ac:chgData name="YIN Xiaolan" userId="f5d04c8b-66fb-442f-bdab-5e1d16610f0f" providerId="ADAL" clId="{C50EFE4C-F13B-4349-A76F-0F4E942827A3}" dt="2021-04-17T03:09:57.842" v="6237"/>
          <ac:spMkLst>
            <pc:docMk/>
            <pc:sldMk cId="2669404664" sldId="329"/>
            <ac:spMk id="90" creationId="{79A08013-68DF-436B-9DCF-0698778AA22F}"/>
          </ac:spMkLst>
        </pc:spChg>
        <pc:spChg chg="add mod">
          <ac:chgData name="YIN Xiaolan" userId="f5d04c8b-66fb-442f-bdab-5e1d16610f0f" providerId="ADAL" clId="{C50EFE4C-F13B-4349-A76F-0F4E942827A3}" dt="2021-04-17T03:09:15.321" v="6233"/>
          <ac:spMkLst>
            <pc:docMk/>
            <pc:sldMk cId="2669404664" sldId="329"/>
            <ac:spMk id="91" creationId="{FE736B14-7EA0-440E-8975-AA16CF9A1BCB}"/>
          </ac:spMkLst>
        </pc:spChg>
        <pc:spChg chg="add mod">
          <ac:chgData name="YIN Xiaolan" userId="f5d04c8b-66fb-442f-bdab-5e1d16610f0f" providerId="ADAL" clId="{C50EFE4C-F13B-4349-A76F-0F4E942827A3}" dt="2021-04-17T03:09:15.321" v="6233"/>
          <ac:spMkLst>
            <pc:docMk/>
            <pc:sldMk cId="2669404664" sldId="329"/>
            <ac:spMk id="92" creationId="{4F67347D-1115-47A0-BEF8-13F7D7F05C01}"/>
          </ac:spMkLst>
        </pc:spChg>
        <pc:spChg chg="add mod">
          <ac:chgData name="YIN Xiaolan" userId="f5d04c8b-66fb-442f-bdab-5e1d16610f0f" providerId="ADAL" clId="{C50EFE4C-F13B-4349-A76F-0F4E942827A3}" dt="2021-04-17T03:09:44.537" v="6235"/>
          <ac:spMkLst>
            <pc:docMk/>
            <pc:sldMk cId="2669404664" sldId="329"/>
            <ac:spMk id="93" creationId="{2895C4B5-3345-401A-83F8-FCD247AE4361}"/>
          </ac:spMkLst>
        </pc:spChg>
        <pc:spChg chg="add mod">
          <ac:chgData name="YIN Xiaolan" userId="f5d04c8b-66fb-442f-bdab-5e1d16610f0f" providerId="ADAL" clId="{C50EFE4C-F13B-4349-A76F-0F4E942827A3}" dt="2021-04-17T03:09:44.537" v="6235"/>
          <ac:spMkLst>
            <pc:docMk/>
            <pc:sldMk cId="2669404664" sldId="329"/>
            <ac:spMk id="94" creationId="{46FC8235-9CFD-4ECA-B9FE-82662549A591}"/>
          </ac:spMkLst>
        </pc:spChg>
        <pc:spChg chg="add mod">
          <ac:chgData name="YIN Xiaolan" userId="f5d04c8b-66fb-442f-bdab-5e1d16610f0f" providerId="ADAL" clId="{C50EFE4C-F13B-4349-A76F-0F4E942827A3}" dt="2021-04-17T03:09:57.842" v="6237"/>
          <ac:spMkLst>
            <pc:docMk/>
            <pc:sldMk cId="2669404664" sldId="329"/>
            <ac:spMk id="95" creationId="{8B5E0757-2160-4CCE-B62D-17991F0758A9}"/>
          </ac:spMkLst>
        </pc:spChg>
        <pc:spChg chg="add mod">
          <ac:chgData name="YIN Xiaolan" userId="f5d04c8b-66fb-442f-bdab-5e1d16610f0f" providerId="ADAL" clId="{C50EFE4C-F13B-4349-A76F-0F4E942827A3}" dt="2021-04-16T12:30:19.540" v="3956" actId="208"/>
          <ac:spMkLst>
            <pc:docMk/>
            <pc:sldMk cId="2669404664" sldId="329"/>
            <ac:spMk id="99" creationId="{5C7CA269-8DDF-493D-99D9-4AED9605989D}"/>
          </ac:spMkLst>
        </pc:spChg>
        <pc:spChg chg="add mod">
          <ac:chgData name="YIN Xiaolan" userId="f5d04c8b-66fb-442f-bdab-5e1d16610f0f" providerId="ADAL" clId="{C50EFE4C-F13B-4349-A76F-0F4E942827A3}" dt="2021-04-17T03:09:44.537" v="6235"/>
          <ac:spMkLst>
            <pc:docMk/>
            <pc:sldMk cId="2669404664" sldId="329"/>
            <ac:spMk id="107" creationId="{D67C0EB7-2B76-4E1F-BCB4-54A7E333C8AA}"/>
          </ac:spMkLst>
        </pc:spChg>
        <pc:grpChg chg="add mod">
          <ac:chgData name="YIN Xiaolan" userId="f5d04c8b-66fb-442f-bdab-5e1d16610f0f" providerId="ADAL" clId="{C50EFE4C-F13B-4349-A76F-0F4E942827A3}" dt="2021-04-17T03:09:15.321" v="6233"/>
          <ac:grpSpMkLst>
            <pc:docMk/>
            <pc:sldMk cId="2669404664" sldId="329"/>
            <ac:grpSpMk id="3" creationId="{3DAFBECB-885C-48DE-B012-47E7E8DABE9A}"/>
          </ac:grpSpMkLst>
        </pc:grpChg>
        <pc:grpChg chg="add mod">
          <ac:chgData name="YIN Xiaolan" userId="f5d04c8b-66fb-442f-bdab-5e1d16610f0f" providerId="ADAL" clId="{C50EFE4C-F13B-4349-A76F-0F4E942827A3}" dt="2021-04-16T07:46:58.815" v="3893" actId="1038"/>
          <ac:grpSpMkLst>
            <pc:docMk/>
            <pc:sldMk cId="2669404664" sldId="329"/>
            <ac:grpSpMk id="5" creationId="{CB4298D6-1E9A-444D-A28D-C66145AFD970}"/>
          </ac:grpSpMkLst>
        </pc:grpChg>
        <pc:grpChg chg="add mod">
          <ac:chgData name="YIN Xiaolan" userId="f5d04c8b-66fb-442f-bdab-5e1d16610f0f" providerId="ADAL" clId="{C50EFE4C-F13B-4349-A76F-0F4E942827A3}" dt="2021-04-17T03:09:44.537" v="6235"/>
          <ac:grpSpMkLst>
            <pc:docMk/>
            <pc:sldMk cId="2669404664" sldId="329"/>
            <ac:grpSpMk id="6" creationId="{A93FAD61-A2A5-4137-B14B-2ADF7C95094B}"/>
          </ac:grpSpMkLst>
        </pc:grpChg>
        <pc:grpChg chg="add mod">
          <ac:chgData name="YIN Xiaolan" userId="f5d04c8b-66fb-442f-bdab-5e1d16610f0f" providerId="ADAL" clId="{C50EFE4C-F13B-4349-A76F-0F4E942827A3}" dt="2021-04-17T03:09:57.842" v="6237"/>
          <ac:grpSpMkLst>
            <pc:docMk/>
            <pc:sldMk cId="2669404664" sldId="329"/>
            <ac:grpSpMk id="7" creationId="{41F57077-4ABA-4571-B4FD-79286A170DFE}"/>
          </ac:grpSpMkLst>
        </pc:grpChg>
        <pc:grpChg chg="mod">
          <ac:chgData name="YIN Xiaolan" userId="f5d04c8b-66fb-442f-bdab-5e1d16610f0f" providerId="ADAL" clId="{C50EFE4C-F13B-4349-A76F-0F4E942827A3}" dt="2021-04-16T05:23:05.402" v="1451" actId="1076"/>
          <ac:grpSpMkLst>
            <pc:docMk/>
            <pc:sldMk cId="2669404664" sldId="329"/>
            <ac:grpSpMk id="10" creationId="{00000000-0000-0000-0000-000000000000}"/>
          </ac:grpSpMkLst>
        </pc:grpChg>
        <pc:grpChg chg="del">
          <ac:chgData name="YIN Xiaolan" userId="f5d04c8b-66fb-442f-bdab-5e1d16610f0f" providerId="ADAL" clId="{C50EFE4C-F13B-4349-A76F-0F4E942827A3}" dt="2021-04-16T05:17:11.638" v="1377" actId="478"/>
          <ac:grpSpMkLst>
            <pc:docMk/>
            <pc:sldMk cId="2669404664" sldId="329"/>
            <ac:grpSpMk id="12" creationId="{CDB03712-E8B2-491D-8279-5AFE66593B14}"/>
          </ac:grpSpMkLst>
        </pc:grpChg>
        <pc:grpChg chg="del">
          <ac:chgData name="YIN Xiaolan" userId="f5d04c8b-66fb-442f-bdab-5e1d16610f0f" providerId="ADAL" clId="{C50EFE4C-F13B-4349-A76F-0F4E942827A3}" dt="2021-04-16T05:17:10.250" v="1376" actId="478"/>
          <ac:grpSpMkLst>
            <pc:docMk/>
            <pc:sldMk cId="2669404664" sldId="329"/>
            <ac:grpSpMk id="44" creationId="{2EEE9AC6-CF1E-429F-B4A4-DCEC011417CB}"/>
          </ac:grpSpMkLst>
        </pc:grpChg>
        <pc:grpChg chg="del">
          <ac:chgData name="YIN Xiaolan" userId="f5d04c8b-66fb-442f-bdab-5e1d16610f0f" providerId="ADAL" clId="{C50EFE4C-F13B-4349-A76F-0F4E942827A3}" dt="2021-04-16T05:17:07.494" v="1373" actId="478"/>
          <ac:grpSpMkLst>
            <pc:docMk/>
            <pc:sldMk cId="2669404664" sldId="329"/>
            <ac:grpSpMk id="49" creationId="{4B6CAD33-E0B3-4E88-AC5D-9A18BE52C04F}"/>
          </ac:grpSpMkLst>
        </pc:grpChg>
        <pc:grpChg chg="del">
          <ac:chgData name="YIN Xiaolan" userId="f5d04c8b-66fb-442f-bdab-5e1d16610f0f" providerId="ADAL" clId="{C50EFE4C-F13B-4349-A76F-0F4E942827A3}" dt="2021-04-16T05:17:07.494" v="1373" actId="478"/>
          <ac:grpSpMkLst>
            <pc:docMk/>
            <pc:sldMk cId="2669404664" sldId="329"/>
            <ac:grpSpMk id="54" creationId="{BDB9C5BC-150E-4566-B061-FB153FF9611E}"/>
          </ac:grpSpMkLst>
        </pc:grpChg>
        <pc:grpChg chg="del">
          <ac:chgData name="YIN Xiaolan" userId="f5d04c8b-66fb-442f-bdab-5e1d16610f0f" providerId="ADAL" clId="{C50EFE4C-F13B-4349-A76F-0F4E942827A3}" dt="2021-04-16T05:17:07.494" v="1373" actId="478"/>
          <ac:grpSpMkLst>
            <pc:docMk/>
            <pc:sldMk cId="2669404664" sldId="329"/>
            <ac:grpSpMk id="57" creationId="{B6C1A7B4-BAA1-45FB-8740-D18F6F6DC0B2}"/>
          </ac:grpSpMkLst>
        </pc:grpChg>
        <pc:grpChg chg="add mod">
          <ac:chgData name="YIN Xiaolan" userId="f5d04c8b-66fb-442f-bdab-5e1d16610f0f" providerId="ADAL" clId="{C50EFE4C-F13B-4349-A76F-0F4E942827A3}" dt="2021-04-17T03:09:15.321" v="6233"/>
          <ac:grpSpMkLst>
            <pc:docMk/>
            <pc:sldMk cId="2669404664" sldId="329"/>
            <ac:grpSpMk id="76" creationId="{FC2FBE03-4ED1-433D-A48A-8566A2C064B3}"/>
          </ac:grpSpMkLst>
        </pc:grpChg>
        <pc:grpChg chg="add mod">
          <ac:chgData name="YIN Xiaolan" userId="f5d04c8b-66fb-442f-bdab-5e1d16610f0f" providerId="ADAL" clId="{C50EFE4C-F13B-4349-A76F-0F4E942827A3}" dt="2021-04-16T07:40:53.369" v="3825"/>
          <ac:grpSpMkLst>
            <pc:docMk/>
            <pc:sldMk cId="2669404664" sldId="329"/>
            <ac:grpSpMk id="80" creationId="{E142F7FF-90AB-40D7-8B7D-9AF4D700D0AE}"/>
          </ac:grpSpMkLst>
        </pc:grpChg>
        <pc:grpChg chg="add mod">
          <ac:chgData name="YIN Xiaolan" userId="f5d04c8b-66fb-442f-bdab-5e1d16610f0f" providerId="ADAL" clId="{C50EFE4C-F13B-4349-A76F-0F4E942827A3}" dt="2021-04-17T03:09:57.842" v="6237"/>
          <ac:grpSpMkLst>
            <pc:docMk/>
            <pc:sldMk cId="2669404664" sldId="329"/>
            <ac:grpSpMk id="83" creationId="{1CEC1A71-3547-47E0-A4BA-BBE479AE23CD}"/>
          </ac:grpSpMkLst>
        </pc:grpChg>
        <pc:grpChg chg="add mod">
          <ac:chgData name="YIN Xiaolan" userId="f5d04c8b-66fb-442f-bdab-5e1d16610f0f" providerId="ADAL" clId="{C50EFE4C-F13B-4349-A76F-0F4E942827A3}" dt="2021-04-17T03:09:44.537" v="6235"/>
          <ac:grpSpMkLst>
            <pc:docMk/>
            <pc:sldMk cId="2669404664" sldId="329"/>
            <ac:grpSpMk id="86" creationId="{8619917F-375F-484D-B9DE-CE50C9672D4D}"/>
          </ac:grpSpMkLst>
        </pc:grpChg>
        <pc:graphicFrameChg chg="add del mod modGraphic">
          <ac:chgData name="YIN Xiaolan" userId="f5d04c8b-66fb-442f-bdab-5e1d16610f0f" providerId="ADAL" clId="{C50EFE4C-F13B-4349-A76F-0F4E942827A3}" dt="2021-04-16T07:39:30.799" v="3816" actId="478"/>
          <ac:graphicFrameMkLst>
            <pc:docMk/>
            <pc:sldMk cId="2669404664" sldId="329"/>
            <ac:graphicFrameMk id="6" creationId="{A237320F-7B83-4B0E-B745-4F3D05DED8C5}"/>
          </ac:graphicFrameMkLst>
        </pc:graphicFrameChg>
        <pc:picChg chg="add mod">
          <ac:chgData name="YIN Xiaolan" userId="f5d04c8b-66fb-442f-bdab-5e1d16610f0f" providerId="ADAL" clId="{C50EFE4C-F13B-4349-A76F-0F4E942827A3}" dt="2021-04-16T05:44:20.200" v="1983" actId="164"/>
          <ac:picMkLst>
            <pc:docMk/>
            <pc:sldMk cId="2669404664" sldId="329"/>
            <ac:picMk id="4" creationId="{729DBFC6-BA71-4A5C-BF23-6E0C3729DF5E}"/>
          </ac:picMkLst>
        </pc:picChg>
        <pc:picChg chg="add del mod">
          <ac:chgData name="YIN Xiaolan" userId="f5d04c8b-66fb-442f-bdab-5e1d16610f0f" providerId="ADAL" clId="{C50EFE4C-F13B-4349-A76F-0F4E942827A3}" dt="2021-04-16T07:39:32.420" v="3817" actId="478"/>
          <ac:picMkLst>
            <pc:docMk/>
            <pc:sldMk cId="2669404664" sldId="329"/>
            <ac:picMk id="63" creationId="{E0C5EB87-9A6A-48DD-AA69-64C33AB2CA80}"/>
          </ac:picMkLst>
        </pc:picChg>
        <pc:cxnChg chg="mod">
          <ac:chgData name="YIN Xiaolan" userId="f5d04c8b-66fb-442f-bdab-5e1d16610f0f" providerId="ADAL" clId="{C50EFE4C-F13B-4349-A76F-0F4E942827A3}" dt="2021-04-16T05:17:11.638" v="1377" actId="478"/>
          <ac:cxnSpMkLst>
            <pc:docMk/>
            <pc:sldMk cId="2669404664" sldId="329"/>
            <ac:cxnSpMk id="26" creationId="{FF0D893D-B856-4A41-B92A-A145C0ABA37B}"/>
          </ac:cxnSpMkLst>
        </pc:cxnChg>
        <pc:cxnChg chg="mod">
          <ac:chgData name="YIN Xiaolan" userId="f5d04c8b-66fb-442f-bdab-5e1d16610f0f" providerId="ADAL" clId="{C50EFE4C-F13B-4349-A76F-0F4E942827A3}" dt="2021-04-16T05:17:11.638" v="1377" actId="478"/>
          <ac:cxnSpMkLst>
            <pc:docMk/>
            <pc:sldMk cId="2669404664" sldId="329"/>
            <ac:cxnSpMk id="28" creationId="{65744F31-D7CA-47EC-AD54-778D609758D9}"/>
          </ac:cxnSpMkLst>
        </pc:cxnChg>
        <pc:cxnChg chg="add mod">
          <ac:chgData name="YIN Xiaolan" userId="f5d04c8b-66fb-442f-bdab-5e1d16610f0f" providerId="ADAL" clId="{C50EFE4C-F13B-4349-A76F-0F4E942827A3}" dt="2021-04-17T03:09:15.321" v="6233"/>
          <ac:cxnSpMkLst>
            <pc:docMk/>
            <pc:sldMk cId="2669404664" sldId="329"/>
            <ac:cxnSpMk id="64" creationId="{89766322-DB88-4338-A42D-AB29E6AC9E93}"/>
          </ac:cxnSpMkLst>
        </pc:cxnChg>
        <pc:cxnChg chg="add mod">
          <ac:chgData name="YIN Xiaolan" userId="f5d04c8b-66fb-442f-bdab-5e1d16610f0f" providerId="ADAL" clId="{C50EFE4C-F13B-4349-A76F-0F4E942827A3}" dt="2021-04-17T03:09:44.537" v="6235"/>
          <ac:cxnSpMkLst>
            <pc:docMk/>
            <pc:sldMk cId="2669404664" sldId="329"/>
            <ac:cxnSpMk id="66" creationId="{4C9F59AA-7826-4BF9-B92E-D5F45682227C}"/>
          </ac:cxnSpMkLst>
        </pc:cxnChg>
        <pc:cxnChg chg="add mod">
          <ac:chgData name="YIN Xiaolan" userId="f5d04c8b-66fb-442f-bdab-5e1d16610f0f" providerId="ADAL" clId="{C50EFE4C-F13B-4349-A76F-0F4E942827A3}" dt="2021-04-17T03:09:44.537" v="6235"/>
          <ac:cxnSpMkLst>
            <pc:docMk/>
            <pc:sldMk cId="2669404664" sldId="329"/>
            <ac:cxnSpMk id="67" creationId="{8DC695F7-B16E-43C9-925E-B06974B84065}"/>
          </ac:cxnSpMkLst>
        </pc:cxnChg>
        <pc:cxnChg chg="add mod">
          <ac:chgData name="YIN Xiaolan" userId="f5d04c8b-66fb-442f-bdab-5e1d16610f0f" providerId="ADAL" clId="{C50EFE4C-F13B-4349-A76F-0F4E942827A3}" dt="2021-04-17T03:09:44.537" v="6235"/>
          <ac:cxnSpMkLst>
            <pc:docMk/>
            <pc:sldMk cId="2669404664" sldId="329"/>
            <ac:cxnSpMk id="68" creationId="{B54D9463-B574-49F6-A8FB-8844B2162DF0}"/>
          </ac:cxnSpMkLst>
        </pc:cxnChg>
        <pc:cxnChg chg="add del mod">
          <ac:chgData name="YIN Xiaolan" userId="f5d04c8b-66fb-442f-bdab-5e1d16610f0f" providerId="ADAL" clId="{C50EFE4C-F13B-4349-A76F-0F4E942827A3}" dt="2021-04-16T07:45:45.682" v="3875" actId="478"/>
          <ac:cxnSpMkLst>
            <pc:docMk/>
            <pc:sldMk cId="2669404664" sldId="329"/>
            <ac:cxnSpMk id="69" creationId="{AC715B72-816E-4277-9D5E-01BE5BBB20C3}"/>
          </ac:cxnSpMkLst>
        </pc:cxnChg>
        <pc:cxnChg chg="add del mod">
          <ac:chgData name="YIN Xiaolan" userId="f5d04c8b-66fb-442f-bdab-5e1d16610f0f" providerId="ADAL" clId="{C50EFE4C-F13B-4349-A76F-0F4E942827A3}" dt="2021-04-16T07:44:54.752" v="3867" actId="478"/>
          <ac:cxnSpMkLst>
            <pc:docMk/>
            <pc:sldMk cId="2669404664" sldId="329"/>
            <ac:cxnSpMk id="71" creationId="{239AC545-48BC-4A50-8444-2F0100B8F761}"/>
          </ac:cxnSpMkLst>
        </pc:cxnChg>
        <pc:cxnChg chg="add mod">
          <ac:chgData name="YIN Xiaolan" userId="f5d04c8b-66fb-442f-bdab-5e1d16610f0f" providerId="ADAL" clId="{C50EFE4C-F13B-4349-A76F-0F4E942827A3}" dt="2021-04-16T07:46:58.815" v="3893" actId="1038"/>
          <ac:cxnSpMkLst>
            <pc:docMk/>
            <pc:sldMk cId="2669404664" sldId="329"/>
            <ac:cxnSpMk id="72" creationId="{2DA01FC3-B0B7-44F5-AF89-D1FDEE03D1B6}"/>
          </ac:cxnSpMkLst>
        </pc:cxnChg>
        <pc:cxnChg chg="add del mod">
          <ac:chgData name="YIN Xiaolan" userId="f5d04c8b-66fb-442f-bdab-5e1d16610f0f" providerId="ADAL" clId="{C50EFE4C-F13B-4349-A76F-0F4E942827A3}" dt="2021-04-16T07:43:45.346" v="3856" actId="478"/>
          <ac:cxnSpMkLst>
            <pc:docMk/>
            <pc:sldMk cId="2669404664" sldId="329"/>
            <ac:cxnSpMk id="96" creationId="{D3D5CC2A-1623-4CF9-94AA-E23972125B96}"/>
          </ac:cxnSpMkLst>
        </pc:cxnChg>
        <pc:cxnChg chg="add mod">
          <ac:chgData name="YIN Xiaolan" userId="f5d04c8b-66fb-442f-bdab-5e1d16610f0f" providerId="ADAL" clId="{C50EFE4C-F13B-4349-A76F-0F4E942827A3}" dt="2021-04-17T03:09:57.842" v="6237"/>
          <ac:cxnSpMkLst>
            <pc:docMk/>
            <pc:sldMk cId="2669404664" sldId="329"/>
            <ac:cxnSpMk id="97" creationId="{8429E9CA-C17C-49E9-8A71-BF491B9AD846}"/>
          </ac:cxnSpMkLst>
        </pc:cxnChg>
        <pc:cxnChg chg="add del mod">
          <ac:chgData name="YIN Xiaolan" userId="f5d04c8b-66fb-442f-bdab-5e1d16610f0f" providerId="ADAL" clId="{C50EFE4C-F13B-4349-A76F-0F4E942827A3}" dt="2021-04-16T07:44:11.913" v="3860" actId="478"/>
          <ac:cxnSpMkLst>
            <pc:docMk/>
            <pc:sldMk cId="2669404664" sldId="329"/>
            <ac:cxnSpMk id="98" creationId="{A2461BF4-838F-425A-AB00-B80201C8B347}"/>
          </ac:cxnSpMkLst>
        </pc:cxnChg>
      </pc:sldChg>
      <pc:sldChg chg="addSp delSp modSp new mod">
        <pc:chgData name="YIN Xiaolan" userId="f5d04c8b-66fb-442f-bdab-5e1d16610f0f" providerId="ADAL" clId="{C50EFE4C-F13B-4349-A76F-0F4E942827A3}" dt="2021-04-17T01:37:34.794" v="6207" actId="20577"/>
        <pc:sldMkLst>
          <pc:docMk/>
          <pc:sldMk cId="2247661704" sldId="330"/>
        </pc:sldMkLst>
        <pc:spChg chg="mod topLvl">
          <ac:chgData name="YIN Xiaolan" userId="f5d04c8b-66fb-442f-bdab-5e1d16610f0f" providerId="ADAL" clId="{C50EFE4C-F13B-4349-A76F-0F4E942827A3}" dt="2021-04-16T14:37:29.736" v="4214" actId="478"/>
          <ac:spMkLst>
            <pc:docMk/>
            <pc:sldMk cId="2247661704" sldId="330"/>
            <ac:spMk id="4" creationId="{B98AEF08-6FD6-439A-AE1C-FB2E6DF1E549}"/>
          </ac:spMkLst>
        </pc:spChg>
        <pc:spChg chg="mod">
          <ac:chgData name="YIN Xiaolan" userId="f5d04c8b-66fb-442f-bdab-5e1d16610f0f" providerId="ADAL" clId="{C50EFE4C-F13B-4349-A76F-0F4E942827A3}" dt="2021-04-16T17:45:21.268" v="5583"/>
          <ac:spMkLst>
            <pc:docMk/>
            <pc:sldMk cId="2247661704" sldId="330"/>
            <ac:spMk id="5" creationId="{3990880C-99ED-42E5-84F3-3DE1EAFB7A59}"/>
          </ac:spMkLst>
        </pc:spChg>
        <pc:spChg chg="del mod topLvl">
          <ac:chgData name="YIN Xiaolan" userId="f5d04c8b-66fb-442f-bdab-5e1d16610f0f" providerId="ADAL" clId="{C50EFE4C-F13B-4349-A76F-0F4E942827A3}" dt="2021-04-16T14:37:29.736" v="4214" actId="478"/>
          <ac:spMkLst>
            <pc:docMk/>
            <pc:sldMk cId="2247661704" sldId="330"/>
            <ac:spMk id="5" creationId="{5AED4760-56CF-4E41-B382-4EFA4C17487E}"/>
          </ac:spMkLst>
        </pc:spChg>
        <pc:spChg chg="add mod">
          <ac:chgData name="YIN Xiaolan" userId="f5d04c8b-66fb-442f-bdab-5e1d16610f0f" providerId="ADAL" clId="{C50EFE4C-F13B-4349-A76F-0F4E942827A3}" dt="2021-04-16T17:57:14.729" v="5766" actId="120"/>
          <ac:spMkLst>
            <pc:docMk/>
            <pc:sldMk cId="2247661704" sldId="330"/>
            <ac:spMk id="8" creationId="{AB5D80B0-D4CD-4A07-A90C-12C0298F8695}"/>
          </ac:spMkLst>
        </pc:spChg>
        <pc:spChg chg="add mod topLvl">
          <ac:chgData name="YIN Xiaolan" userId="f5d04c8b-66fb-442f-bdab-5e1d16610f0f" providerId="ADAL" clId="{C50EFE4C-F13B-4349-A76F-0F4E942827A3}" dt="2021-04-17T01:33:56.626" v="6171" actId="1036"/>
          <ac:spMkLst>
            <pc:docMk/>
            <pc:sldMk cId="2247661704" sldId="330"/>
            <ac:spMk id="11" creationId="{F73FF742-66FA-4EEB-8838-A38EE054AEF4}"/>
          </ac:spMkLst>
        </pc:spChg>
        <pc:spChg chg="add mod topLvl">
          <ac:chgData name="YIN Xiaolan" userId="f5d04c8b-66fb-442f-bdab-5e1d16610f0f" providerId="ADAL" clId="{C50EFE4C-F13B-4349-A76F-0F4E942827A3}" dt="2021-04-17T01:33:56.626" v="6171" actId="1036"/>
          <ac:spMkLst>
            <pc:docMk/>
            <pc:sldMk cId="2247661704" sldId="330"/>
            <ac:spMk id="12" creationId="{A52FA097-F97E-489F-81A0-1D0ECBA83D00}"/>
          </ac:spMkLst>
        </pc:spChg>
        <pc:spChg chg="add mod">
          <ac:chgData name="YIN Xiaolan" userId="f5d04c8b-66fb-442f-bdab-5e1d16610f0f" providerId="ADAL" clId="{C50EFE4C-F13B-4349-A76F-0F4E942827A3}" dt="2021-04-17T01:33:56.626" v="6171" actId="1036"/>
          <ac:spMkLst>
            <pc:docMk/>
            <pc:sldMk cId="2247661704" sldId="330"/>
            <ac:spMk id="13" creationId="{5AFFEDCE-AEB6-4EE8-B163-0DA4DFBBCACD}"/>
          </ac:spMkLst>
        </pc:spChg>
        <pc:spChg chg="add mod">
          <ac:chgData name="YIN Xiaolan" userId="f5d04c8b-66fb-442f-bdab-5e1d16610f0f" providerId="ADAL" clId="{C50EFE4C-F13B-4349-A76F-0F4E942827A3}" dt="2021-04-17T01:33:56.626" v="6171" actId="1036"/>
          <ac:spMkLst>
            <pc:docMk/>
            <pc:sldMk cId="2247661704" sldId="330"/>
            <ac:spMk id="14" creationId="{ECA19A3F-9AB6-4C28-AE2F-18FCB8CE88D6}"/>
          </ac:spMkLst>
        </pc:spChg>
        <pc:spChg chg="add mod ord">
          <ac:chgData name="YIN Xiaolan" userId="f5d04c8b-66fb-442f-bdab-5e1d16610f0f" providerId="ADAL" clId="{C50EFE4C-F13B-4349-A76F-0F4E942827A3}" dt="2021-04-16T17:58:04.500" v="5791" actId="14100"/>
          <ac:spMkLst>
            <pc:docMk/>
            <pc:sldMk cId="2247661704" sldId="330"/>
            <ac:spMk id="15" creationId="{2186E6DC-04BB-4E52-9CEC-A7CF7BFB3CC6}"/>
          </ac:spMkLst>
        </pc:spChg>
        <pc:spChg chg="add mod ord topLvl">
          <ac:chgData name="YIN Xiaolan" userId="f5d04c8b-66fb-442f-bdab-5e1d16610f0f" providerId="ADAL" clId="{C50EFE4C-F13B-4349-A76F-0F4E942827A3}" dt="2021-04-17T01:33:56.626" v="6171" actId="1036"/>
          <ac:spMkLst>
            <pc:docMk/>
            <pc:sldMk cId="2247661704" sldId="330"/>
            <ac:spMk id="16" creationId="{0EB2F1EE-EBAB-429A-B755-5FF79F387828}"/>
          </ac:spMkLst>
        </pc:spChg>
        <pc:spChg chg="add mod ord topLvl">
          <ac:chgData name="YIN Xiaolan" userId="f5d04c8b-66fb-442f-bdab-5e1d16610f0f" providerId="ADAL" clId="{C50EFE4C-F13B-4349-A76F-0F4E942827A3}" dt="2021-04-17T01:33:56.626" v="6171" actId="1036"/>
          <ac:spMkLst>
            <pc:docMk/>
            <pc:sldMk cId="2247661704" sldId="330"/>
            <ac:spMk id="19" creationId="{BF96926C-FB0D-417F-A205-76D624B38C9E}"/>
          </ac:spMkLst>
        </pc:spChg>
        <pc:spChg chg="add mod ord">
          <ac:chgData name="YIN Xiaolan" userId="f5d04c8b-66fb-442f-bdab-5e1d16610f0f" providerId="ADAL" clId="{C50EFE4C-F13B-4349-A76F-0F4E942827A3}" dt="2021-04-17T01:33:56.626" v="6171" actId="1036"/>
          <ac:spMkLst>
            <pc:docMk/>
            <pc:sldMk cId="2247661704" sldId="330"/>
            <ac:spMk id="21" creationId="{22B1917F-45C0-40D5-A8F8-738DF7B56D5C}"/>
          </ac:spMkLst>
        </pc:spChg>
        <pc:spChg chg="add mod ord">
          <ac:chgData name="YIN Xiaolan" userId="f5d04c8b-66fb-442f-bdab-5e1d16610f0f" providerId="ADAL" clId="{C50EFE4C-F13B-4349-A76F-0F4E942827A3}" dt="2021-04-17T01:33:56.626" v="6171" actId="1036"/>
          <ac:spMkLst>
            <pc:docMk/>
            <pc:sldMk cId="2247661704" sldId="330"/>
            <ac:spMk id="22" creationId="{D5F6C551-75E4-408A-A456-DB96CEA2FB0A}"/>
          </ac:spMkLst>
        </pc:spChg>
        <pc:spChg chg="add mod">
          <ac:chgData name="YIN Xiaolan" userId="f5d04c8b-66fb-442f-bdab-5e1d16610f0f" providerId="ADAL" clId="{C50EFE4C-F13B-4349-A76F-0F4E942827A3}" dt="2021-04-17T01:33:56.626" v="6171" actId="1036"/>
          <ac:spMkLst>
            <pc:docMk/>
            <pc:sldMk cId="2247661704" sldId="330"/>
            <ac:spMk id="23" creationId="{8C85E724-964A-4A36-8B08-7D120FEAC5F6}"/>
          </ac:spMkLst>
        </pc:spChg>
        <pc:spChg chg="add mod">
          <ac:chgData name="YIN Xiaolan" userId="f5d04c8b-66fb-442f-bdab-5e1d16610f0f" providerId="ADAL" clId="{C50EFE4C-F13B-4349-A76F-0F4E942827A3}" dt="2021-04-17T01:33:56.626" v="6171" actId="1036"/>
          <ac:spMkLst>
            <pc:docMk/>
            <pc:sldMk cId="2247661704" sldId="330"/>
            <ac:spMk id="24" creationId="{29FF9DFE-D298-4163-B441-B9154883D8C5}"/>
          </ac:spMkLst>
        </pc:spChg>
        <pc:spChg chg="add mod">
          <ac:chgData name="YIN Xiaolan" userId="f5d04c8b-66fb-442f-bdab-5e1d16610f0f" providerId="ADAL" clId="{C50EFE4C-F13B-4349-A76F-0F4E942827A3}" dt="2021-04-16T12:48:15.843" v="4142" actId="20577"/>
          <ac:spMkLst>
            <pc:docMk/>
            <pc:sldMk cId="2247661704" sldId="330"/>
            <ac:spMk id="29" creationId="{5C77B282-7804-4545-82CE-68023056FD13}"/>
          </ac:spMkLst>
        </pc:spChg>
        <pc:spChg chg="add mod">
          <ac:chgData name="YIN Xiaolan" userId="f5d04c8b-66fb-442f-bdab-5e1d16610f0f" providerId="ADAL" clId="{C50EFE4C-F13B-4349-A76F-0F4E942827A3}" dt="2021-04-16T06:24:35.952" v="2852" actId="14100"/>
          <ac:spMkLst>
            <pc:docMk/>
            <pc:sldMk cId="2247661704" sldId="330"/>
            <ac:spMk id="30" creationId="{DD63F01C-FFC8-41A3-997A-F8EE8F748A96}"/>
          </ac:spMkLst>
        </pc:spChg>
        <pc:spChg chg="add mod">
          <ac:chgData name="YIN Xiaolan" userId="f5d04c8b-66fb-442f-bdab-5e1d16610f0f" providerId="ADAL" clId="{C50EFE4C-F13B-4349-A76F-0F4E942827A3}" dt="2021-04-16T12:50:24.767" v="4176" actId="113"/>
          <ac:spMkLst>
            <pc:docMk/>
            <pc:sldMk cId="2247661704" sldId="330"/>
            <ac:spMk id="34" creationId="{3BF701BA-6C7D-4D13-865A-666404E3BACF}"/>
          </ac:spMkLst>
        </pc:spChg>
        <pc:spChg chg="mod">
          <ac:chgData name="YIN Xiaolan" userId="f5d04c8b-66fb-442f-bdab-5e1d16610f0f" providerId="ADAL" clId="{C50EFE4C-F13B-4349-A76F-0F4E942827A3}" dt="2021-04-16T12:48:13.194" v="4139" actId="20577"/>
          <ac:spMkLst>
            <pc:docMk/>
            <pc:sldMk cId="2247661704" sldId="330"/>
            <ac:spMk id="39" creationId="{7AA86F3F-1E01-4600-8696-59C3F3BA1A2F}"/>
          </ac:spMkLst>
        </pc:spChg>
        <pc:spChg chg="mod">
          <ac:chgData name="YIN Xiaolan" userId="f5d04c8b-66fb-442f-bdab-5e1d16610f0f" providerId="ADAL" clId="{C50EFE4C-F13B-4349-A76F-0F4E942827A3}" dt="2021-04-16T12:48:25.929" v="4156" actId="20577"/>
          <ac:spMkLst>
            <pc:docMk/>
            <pc:sldMk cId="2247661704" sldId="330"/>
            <ac:spMk id="40" creationId="{C8C059D7-A233-4776-A634-8C72568B062F}"/>
          </ac:spMkLst>
        </pc:spChg>
        <pc:spChg chg="mod">
          <ac:chgData name="YIN Xiaolan" userId="f5d04c8b-66fb-442f-bdab-5e1d16610f0f" providerId="ADAL" clId="{C50EFE4C-F13B-4349-A76F-0F4E942827A3}" dt="2021-04-16T12:50:09.520" v="4175" actId="113"/>
          <ac:spMkLst>
            <pc:docMk/>
            <pc:sldMk cId="2247661704" sldId="330"/>
            <ac:spMk id="43" creationId="{7FED76E7-79A8-4CE5-B48A-93551F48B7D0}"/>
          </ac:spMkLst>
        </pc:spChg>
        <pc:spChg chg="mod">
          <ac:chgData name="YIN Xiaolan" userId="f5d04c8b-66fb-442f-bdab-5e1d16610f0f" providerId="ADAL" clId="{C50EFE4C-F13B-4349-A76F-0F4E942827A3}" dt="2021-04-17T01:35:18.184" v="6173" actId="20577"/>
          <ac:spMkLst>
            <pc:docMk/>
            <pc:sldMk cId="2247661704" sldId="330"/>
            <ac:spMk id="45" creationId="{F3EF36E1-DF7A-497E-868D-E1B156C65E1A}"/>
          </ac:spMkLst>
        </pc:spChg>
        <pc:spChg chg="mod">
          <ac:chgData name="YIN Xiaolan" userId="f5d04c8b-66fb-442f-bdab-5e1d16610f0f" providerId="ADAL" clId="{C50EFE4C-F13B-4349-A76F-0F4E942827A3}" dt="2021-04-16T16:18:21.752" v="4677"/>
          <ac:spMkLst>
            <pc:docMk/>
            <pc:sldMk cId="2247661704" sldId="330"/>
            <ac:spMk id="46" creationId="{B1CF1FC3-505B-4AD3-AE9E-67A5A68F52E5}"/>
          </ac:spMkLst>
        </pc:spChg>
        <pc:spChg chg="mod topLvl">
          <ac:chgData name="YIN Xiaolan" userId="f5d04c8b-66fb-442f-bdab-5e1d16610f0f" providerId="ADAL" clId="{C50EFE4C-F13B-4349-A76F-0F4E942827A3}" dt="2021-04-17T01:37:34.794" v="6207" actId="20577"/>
          <ac:spMkLst>
            <pc:docMk/>
            <pc:sldMk cId="2247661704" sldId="330"/>
            <ac:spMk id="48" creationId="{FFA71F7D-6417-4518-8D73-4DD47974450E}"/>
          </ac:spMkLst>
        </pc:spChg>
        <pc:spChg chg="mod topLvl">
          <ac:chgData name="YIN Xiaolan" userId="f5d04c8b-66fb-442f-bdab-5e1d16610f0f" providerId="ADAL" clId="{C50EFE4C-F13B-4349-A76F-0F4E942827A3}" dt="2021-04-17T01:37:09.135" v="6203" actId="554"/>
          <ac:spMkLst>
            <pc:docMk/>
            <pc:sldMk cId="2247661704" sldId="330"/>
            <ac:spMk id="49" creationId="{006EE8D6-BB22-43B6-A642-909955CB7D4D}"/>
          </ac:spMkLst>
        </pc:spChg>
        <pc:spChg chg="mod topLvl">
          <ac:chgData name="YIN Xiaolan" userId="f5d04c8b-66fb-442f-bdab-5e1d16610f0f" providerId="ADAL" clId="{C50EFE4C-F13B-4349-A76F-0F4E942827A3}" dt="2021-04-17T01:33:37.944" v="6143" actId="1076"/>
          <ac:spMkLst>
            <pc:docMk/>
            <pc:sldMk cId="2247661704" sldId="330"/>
            <ac:spMk id="51" creationId="{339D8635-9EE5-4716-8DF3-F2BAD4345194}"/>
          </ac:spMkLst>
        </pc:spChg>
        <pc:spChg chg="add del mod topLvl">
          <ac:chgData name="YIN Xiaolan" userId="f5d04c8b-66fb-442f-bdab-5e1d16610f0f" providerId="ADAL" clId="{C50EFE4C-F13B-4349-A76F-0F4E942827A3}" dt="2021-04-16T16:33:14.450" v="4818" actId="478"/>
          <ac:spMkLst>
            <pc:docMk/>
            <pc:sldMk cId="2247661704" sldId="330"/>
            <ac:spMk id="53" creationId="{ABF4EEAD-AB6F-4FE7-9EC6-FF192AADBF5C}"/>
          </ac:spMkLst>
        </pc:spChg>
        <pc:spChg chg="del mod topLvl">
          <ac:chgData name="YIN Xiaolan" userId="f5d04c8b-66fb-442f-bdab-5e1d16610f0f" providerId="ADAL" clId="{C50EFE4C-F13B-4349-A76F-0F4E942827A3}" dt="2021-04-16T16:15:59.708" v="4644" actId="478"/>
          <ac:spMkLst>
            <pc:docMk/>
            <pc:sldMk cId="2247661704" sldId="330"/>
            <ac:spMk id="55" creationId="{5A1E4046-BDC1-40C0-B99A-525B4B6BDFC0}"/>
          </ac:spMkLst>
        </pc:spChg>
        <pc:spChg chg="mod">
          <ac:chgData name="YIN Xiaolan" userId="f5d04c8b-66fb-442f-bdab-5e1d16610f0f" providerId="ADAL" clId="{C50EFE4C-F13B-4349-A76F-0F4E942827A3}" dt="2021-04-16T16:18:21.752" v="4677"/>
          <ac:spMkLst>
            <pc:docMk/>
            <pc:sldMk cId="2247661704" sldId="330"/>
            <ac:spMk id="60" creationId="{5F53A0CF-4D09-4769-AF7C-0914B8D8D718}"/>
          </ac:spMkLst>
        </pc:spChg>
        <pc:spChg chg="mod">
          <ac:chgData name="YIN Xiaolan" userId="f5d04c8b-66fb-442f-bdab-5e1d16610f0f" providerId="ADAL" clId="{C50EFE4C-F13B-4349-A76F-0F4E942827A3}" dt="2021-04-16T16:18:21.752" v="4677"/>
          <ac:spMkLst>
            <pc:docMk/>
            <pc:sldMk cId="2247661704" sldId="330"/>
            <ac:spMk id="61" creationId="{81AF2692-A488-458E-864D-BC1A02063A7A}"/>
          </ac:spMkLst>
        </pc:spChg>
        <pc:spChg chg="mod topLvl">
          <ac:chgData name="YIN Xiaolan" userId="f5d04c8b-66fb-442f-bdab-5e1d16610f0f" providerId="ADAL" clId="{C50EFE4C-F13B-4349-A76F-0F4E942827A3}" dt="2021-04-17T01:37:22.825" v="6204" actId="122"/>
          <ac:spMkLst>
            <pc:docMk/>
            <pc:sldMk cId="2247661704" sldId="330"/>
            <ac:spMk id="62" creationId="{3AB71D53-BA4A-430D-B4BA-7FE5160F7224}"/>
          </ac:spMkLst>
        </pc:spChg>
        <pc:spChg chg="mod">
          <ac:chgData name="YIN Xiaolan" userId="f5d04c8b-66fb-442f-bdab-5e1d16610f0f" providerId="ADAL" clId="{C50EFE4C-F13B-4349-A76F-0F4E942827A3}" dt="2021-04-16T18:21:49.179" v="5836" actId="20577"/>
          <ac:spMkLst>
            <pc:docMk/>
            <pc:sldMk cId="2247661704" sldId="330"/>
            <ac:spMk id="65" creationId="{7067D4F1-35D7-473A-BEE1-BAE660C50072}"/>
          </ac:spMkLst>
        </pc:spChg>
        <pc:spChg chg="del mod">
          <ac:chgData name="YIN Xiaolan" userId="f5d04c8b-66fb-442f-bdab-5e1d16610f0f" providerId="ADAL" clId="{C50EFE4C-F13B-4349-A76F-0F4E942827A3}" dt="2021-04-16T16:13:19.085" v="4623" actId="478"/>
          <ac:spMkLst>
            <pc:docMk/>
            <pc:sldMk cId="2247661704" sldId="330"/>
            <ac:spMk id="66" creationId="{FDF2F114-293F-468B-B8EE-B0B839269B5E}"/>
          </ac:spMkLst>
        </pc:spChg>
        <pc:spChg chg="mod">
          <ac:chgData name="YIN Xiaolan" userId="f5d04c8b-66fb-442f-bdab-5e1d16610f0f" providerId="ADAL" clId="{C50EFE4C-F13B-4349-A76F-0F4E942827A3}" dt="2021-04-16T17:45:21.268" v="5583"/>
          <ac:spMkLst>
            <pc:docMk/>
            <pc:sldMk cId="2247661704" sldId="330"/>
            <ac:spMk id="67" creationId="{E0A82B5A-F286-4500-A48E-03061FF0D2DB}"/>
          </ac:spMkLst>
        </pc:spChg>
        <pc:spChg chg="add del mod">
          <ac:chgData name="YIN Xiaolan" userId="f5d04c8b-66fb-442f-bdab-5e1d16610f0f" providerId="ADAL" clId="{C50EFE4C-F13B-4349-A76F-0F4E942827A3}" dt="2021-04-16T16:33:13.539" v="4817" actId="478"/>
          <ac:spMkLst>
            <pc:docMk/>
            <pc:sldMk cId="2247661704" sldId="330"/>
            <ac:spMk id="81" creationId="{F06FE54E-3437-4540-BAA4-F83237DE1DF2}"/>
          </ac:spMkLst>
        </pc:spChg>
        <pc:spChg chg="add mod">
          <ac:chgData name="YIN Xiaolan" userId="f5d04c8b-66fb-442f-bdab-5e1d16610f0f" providerId="ADAL" clId="{C50EFE4C-F13B-4349-A76F-0F4E942827A3}" dt="2021-04-16T17:57:42.187" v="5777" actId="1035"/>
          <ac:spMkLst>
            <pc:docMk/>
            <pc:sldMk cId="2247661704" sldId="330"/>
            <ac:spMk id="83" creationId="{0AF60D4F-AB00-4653-8A48-E004291F8E22}"/>
          </ac:spMkLst>
        </pc:spChg>
        <pc:grpChg chg="add del mod">
          <ac:chgData name="YIN Xiaolan" userId="f5d04c8b-66fb-442f-bdab-5e1d16610f0f" providerId="ADAL" clId="{C50EFE4C-F13B-4349-A76F-0F4E942827A3}" dt="2021-04-16T14:37:29.736" v="4214" actId="478"/>
          <ac:grpSpMkLst>
            <pc:docMk/>
            <pc:sldMk cId="2247661704" sldId="330"/>
            <ac:grpSpMk id="3" creationId="{E9640DAB-3C9E-4C7C-8CD8-9D8A1E706EB2}"/>
          </ac:grpSpMkLst>
        </pc:grpChg>
        <pc:grpChg chg="add del mod">
          <ac:chgData name="YIN Xiaolan" userId="f5d04c8b-66fb-442f-bdab-5e1d16610f0f" providerId="ADAL" clId="{C50EFE4C-F13B-4349-A76F-0F4E942827A3}" dt="2021-04-16T12:49:01.810" v="4164"/>
          <ac:grpSpMkLst>
            <pc:docMk/>
            <pc:sldMk cId="2247661704" sldId="330"/>
            <ac:grpSpMk id="17" creationId="{DC1D719E-DD44-483C-9C41-3A5115AE42AE}"/>
          </ac:grpSpMkLst>
        </pc:grpChg>
        <pc:grpChg chg="add mod">
          <ac:chgData name="YIN Xiaolan" userId="f5d04c8b-66fb-442f-bdab-5e1d16610f0f" providerId="ADAL" clId="{C50EFE4C-F13B-4349-A76F-0F4E942827A3}" dt="2021-04-17T01:33:56.626" v="6171" actId="1036"/>
          <ac:grpSpMkLst>
            <pc:docMk/>
            <pc:sldMk cId="2247661704" sldId="330"/>
            <ac:grpSpMk id="18" creationId="{3C6C0772-9972-4CB8-B7C6-21339A458238}"/>
          </ac:grpSpMkLst>
        </pc:grpChg>
        <pc:grpChg chg="add del mod">
          <ac:chgData name="YIN Xiaolan" userId="f5d04c8b-66fb-442f-bdab-5e1d16610f0f" providerId="ADAL" clId="{C50EFE4C-F13B-4349-A76F-0F4E942827A3}" dt="2021-04-16T16:14:07.123" v="4624"/>
          <ac:grpSpMkLst>
            <pc:docMk/>
            <pc:sldMk cId="2247661704" sldId="330"/>
            <ac:grpSpMk id="20" creationId="{846B5A41-B9C6-4AE8-85C7-E5BF4A39B524}"/>
          </ac:grpSpMkLst>
        </pc:grpChg>
        <pc:grpChg chg="add mod">
          <ac:chgData name="YIN Xiaolan" userId="f5d04c8b-66fb-442f-bdab-5e1d16610f0f" providerId="ADAL" clId="{C50EFE4C-F13B-4349-A76F-0F4E942827A3}" dt="2021-04-17T01:33:56.626" v="6171" actId="1036"/>
          <ac:grpSpMkLst>
            <pc:docMk/>
            <pc:sldMk cId="2247661704" sldId="330"/>
            <ac:grpSpMk id="35" creationId="{8632A635-8B3F-401D-BFF6-8FF226179B49}"/>
          </ac:grpSpMkLst>
        </pc:grpChg>
        <pc:grpChg chg="add mod">
          <ac:chgData name="YIN Xiaolan" userId="f5d04c8b-66fb-442f-bdab-5e1d16610f0f" providerId="ADAL" clId="{C50EFE4C-F13B-4349-A76F-0F4E942827A3}" dt="2021-04-17T01:33:56.626" v="6171" actId="1036"/>
          <ac:grpSpMkLst>
            <pc:docMk/>
            <pc:sldMk cId="2247661704" sldId="330"/>
            <ac:grpSpMk id="36" creationId="{72AEF17F-B563-4377-B92B-AE28CC06D7DB}"/>
          </ac:grpSpMkLst>
        </pc:grpChg>
        <pc:grpChg chg="del mod">
          <ac:chgData name="YIN Xiaolan" userId="f5d04c8b-66fb-442f-bdab-5e1d16610f0f" providerId="ADAL" clId="{C50EFE4C-F13B-4349-A76F-0F4E942827A3}" dt="2021-04-16T16:15:50.868" v="4641"/>
          <ac:grpSpMkLst>
            <pc:docMk/>
            <pc:sldMk cId="2247661704" sldId="330"/>
            <ac:grpSpMk id="50" creationId="{973F4F04-893D-4B5F-B4A6-DA952DD265CA}"/>
          </ac:grpSpMkLst>
        </pc:grpChg>
        <pc:grpChg chg="add mod">
          <ac:chgData name="YIN Xiaolan" userId="f5d04c8b-66fb-442f-bdab-5e1d16610f0f" providerId="ADAL" clId="{C50EFE4C-F13B-4349-A76F-0F4E942827A3}" dt="2021-04-17T01:33:56.626" v="6171" actId="1036"/>
          <ac:grpSpMkLst>
            <pc:docMk/>
            <pc:sldMk cId="2247661704" sldId="330"/>
            <ac:grpSpMk id="63" creationId="{DBB7999B-4FCD-4578-825C-4159DEC7C43D}"/>
          </ac:grpSpMkLst>
        </pc:grpChg>
        <pc:grpChg chg="add del mod">
          <ac:chgData name="YIN Xiaolan" userId="f5d04c8b-66fb-442f-bdab-5e1d16610f0f" providerId="ADAL" clId="{C50EFE4C-F13B-4349-A76F-0F4E942827A3}" dt="2021-04-17T01:36:44.630" v="6196"/>
          <ac:grpSpMkLst>
            <pc:docMk/>
            <pc:sldMk cId="2247661704" sldId="330"/>
            <ac:grpSpMk id="68" creationId="{1D630FF6-CC9A-4123-A664-8E3D9EF7029C}"/>
          </ac:grpSpMkLst>
        </pc:grpChg>
        <pc:grpChg chg="add mod">
          <ac:chgData name="YIN Xiaolan" userId="f5d04c8b-66fb-442f-bdab-5e1d16610f0f" providerId="ADAL" clId="{C50EFE4C-F13B-4349-A76F-0F4E942827A3}" dt="2021-04-17T01:33:56.626" v="6171" actId="1036"/>
          <ac:grpSpMkLst>
            <pc:docMk/>
            <pc:sldMk cId="2247661704" sldId="330"/>
            <ac:grpSpMk id="93" creationId="{0E9F317F-B4F0-4670-864A-E0D1B19F1B83}"/>
          </ac:grpSpMkLst>
        </pc:grpChg>
        <pc:picChg chg="add mod">
          <ac:chgData name="YIN Xiaolan" userId="f5d04c8b-66fb-442f-bdab-5e1d16610f0f" providerId="ADAL" clId="{C50EFE4C-F13B-4349-A76F-0F4E942827A3}" dt="2021-04-16T17:46:49.923" v="5617" actId="1076"/>
          <ac:picMkLst>
            <pc:docMk/>
            <pc:sldMk cId="2247661704" sldId="330"/>
            <ac:picMk id="6" creationId="{9851A394-3B17-4E27-A5AC-37FE56FD789C}"/>
          </ac:picMkLst>
        </pc:picChg>
        <pc:picChg chg="add mod">
          <ac:chgData name="YIN Xiaolan" userId="f5d04c8b-66fb-442f-bdab-5e1d16610f0f" providerId="ADAL" clId="{C50EFE4C-F13B-4349-A76F-0F4E942827A3}" dt="2021-04-16T17:46:02.391" v="5608" actId="1076"/>
          <ac:picMkLst>
            <pc:docMk/>
            <pc:sldMk cId="2247661704" sldId="330"/>
            <ac:picMk id="9" creationId="{16475A65-E971-412E-9B3A-A27083968C5E}"/>
          </ac:picMkLst>
        </pc:picChg>
        <pc:picChg chg="add mod modCrop">
          <ac:chgData name="YIN Xiaolan" userId="f5d04c8b-66fb-442f-bdab-5e1d16610f0f" providerId="ADAL" clId="{C50EFE4C-F13B-4349-A76F-0F4E942827A3}" dt="2021-04-16T17:46:02.391" v="5608" actId="1076"/>
          <ac:picMkLst>
            <pc:docMk/>
            <pc:sldMk cId="2247661704" sldId="330"/>
            <ac:picMk id="10" creationId="{33CCB0A6-4D53-4D4A-A9F4-7CE1248CB606}"/>
          </ac:picMkLst>
        </pc:picChg>
        <pc:cxnChg chg="add del mod">
          <ac:chgData name="YIN Xiaolan" userId="f5d04c8b-66fb-442f-bdab-5e1d16610f0f" providerId="ADAL" clId="{C50EFE4C-F13B-4349-A76F-0F4E942827A3}" dt="2021-04-16T06:17:28.002" v="2740" actId="478"/>
          <ac:cxnSpMkLst>
            <pc:docMk/>
            <pc:sldMk cId="2247661704" sldId="330"/>
            <ac:cxnSpMk id="26" creationId="{4913EF02-79BB-437E-A939-C30D7A827DBA}"/>
          </ac:cxnSpMkLst>
        </pc:cxnChg>
        <pc:cxnChg chg="mod">
          <ac:chgData name="YIN Xiaolan" userId="f5d04c8b-66fb-442f-bdab-5e1d16610f0f" providerId="ADAL" clId="{C50EFE4C-F13B-4349-A76F-0F4E942827A3}" dt="2021-04-16T16:18:21.752" v="4677"/>
          <ac:cxnSpMkLst>
            <pc:docMk/>
            <pc:sldMk cId="2247661704" sldId="330"/>
            <ac:cxnSpMk id="26" creationId="{79D49B93-F107-4E2C-8B0F-119E1095A5FF}"/>
          </ac:cxnSpMkLst>
        </pc:cxnChg>
        <pc:cxnChg chg="add mod">
          <ac:chgData name="YIN Xiaolan" userId="f5d04c8b-66fb-442f-bdab-5e1d16610f0f" providerId="ADAL" clId="{C50EFE4C-F13B-4349-A76F-0F4E942827A3}" dt="2021-04-17T01:33:56.626" v="6171" actId="1036"/>
          <ac:cxnSpMkLst>
            <pc:docMk/>
            <pc:sldMk cId="2247661704" sldId="330"/>
            <ac:cxnSpMk id="28" creationId="{68CEFDFE-89CD-447C-8B3C-F29D483F4A49}"/>
          </ac:cxnSpMkLst>
        </pc:cxnChg>
        <pc:cxnChg chg="add mod">
          <ac:chgData name="YIN Xiaolan" userId="f5d04c8b-66fb-442f-bdab-5e1d16610f0f" providerId="ADAL" clId="{C50EFE4C-F13B-4349-A76F-0F4E942827A3}" dt="2021-04-16T06:24:35.952" v="2852" actId="14100"/>
          <ac:cxnSpMkLst>
            <pc:docMk/>
            <pc:sldMk cId="2247661704" sldId="330"/>
            <ac:cxnSpMk id="32" creationId="{20E61EFF-E9AF-4649-BEDA-3B9E6324CABF}"/>
          </ac:cxnSpMkLst>
        </pc:cxnChg>
        <pc:cxnChg chg="add mod">
          <ac:chgData name="YIN Xiaolan" userId="f5d04c8b-66fb-442f-bdab-5e1d16610f0f" providerId="ADAL" clId="{C50EFE4C-F13B-4349-A76F-0F4E942827A3}" dt="2021-04-17T01:33:56.626" v="6171" actId="1036"/>
          <ac:cxnSpMkLst>
            <pc:docMk/>
            <pc:sldMk cId="2247661704" sldId="330"/>
            <ac:cxnSpMk id="37" creationId="{62C49463-088C-4FE4-BFED-7476A21EEFA2}"/>
          </ac:cxnSpMkLst>
        </pc:cxnChg>
        <pc:cxnChg chg="add mod">
          <ac:chgData name="YIN Xiaolan" userId="f5d04c8b-66fb-442f-bdab-5e1d16610f0f" providerId="ADAL" clId="{C50EFE4C-F13B-4349-A76F-0F4E942827A3}" dt="2021-04-17T01:33:56.626" v="6171" actId="1036"/>
          <ac:cxnSpMkLst>
            <pc:docMk/>
            <pc:sldMk cId="2247661704" sldId="330"/>
            <ac:cxnSpMk id="38" creationId="{F84C0C03-7F23-435D-82AF-F6AB026F6AA5}"/>
          </ac:cxnSpMkLst>
        </pc:cxnChg>
        <pc:cxnChg chg="add mod">
          <ac:chgData name="YIN Xiaolan" userId="f5d04c8b-66fb-442f-bdab-5e1d16610f0f" providerId="ADAL" clId="{C50EFE4C-F13B-4349-A76F-0F4E942827A3}" dt="2021-04-17T01:33:56.626" v="6171" actId="1036"/>
          <ac:cxnSpMkLst>
            <pc:docMk/>
            <pc:sldMk cId="2247661704" sldId="330"/>
            <ac:cxnSpMk id="41" creationId="{2F613027-E5DB-4587-B5FF-BAEC9BA63D58}"/>
          </ac:cxnSpMkLst>
        </pc:cxnChg>
        <pc:cxnChg chg="mod">
          <ac:chgData name="YIN Xiaolan" userId="f5d04c8b-66fb-442f-bdab-5e1d16610f0f" providerId="ADAL" clId="{C50EFE4C-F13B-4349-A76F-0F4E942827A3}" dt="2021-04-16T12:46:59.034" v="4129"/>
          <ac:cxnSpMkLst>
            <pc:docMk/>
            <pc:sldMk cId="2247661704" sldId="330"/>
            <ac:cxnSpMk id="42" creationId="{7E32D0A8-CC5A-4227-B909-75A1716965FC}"/>
          </ac:cxnSpMkLst>
        </pc:cxnChg>
        <pc:cxnChg chg="add mod">
          <ac:chgData name="YIN Xiaolan" userId="f5d04c8b-66fb-442f-bdab-5e1d16610f0f" providerId="ADAL" clId="{C50EFE4C-F13B-4349-A76F-0F4E942827A3}" dt="2021-04-17T01:33:56.626" v="6171" actId="1036"/>
          <ac:cxnSpMkLst>
            <pc:docMk/>
            <pc:sldMk cId="2247661704" sldId="330"/>
            <ac:cxnSpMk id="44" creationId="{80F7D8F0-97B5-4D20-A33E-9694CDA0DD18}"/>
          </ac:cxnSpMkLst>
        </pc:cxnChg>
        <pc:cxnChg chg="mod topLvl">
          <ac:chgData name="YIN Xiaolan" userId="f5d04c8b-66fb-442f-bdab-5e1d16610f0f" providerId="ADAL" clId="{C50EFE4C-F13B-4349-A76F-0F4E942827A3}" dt="2021-04-17T01:37:09.135" v="6203" actId="554"/>
          <ac:cxnSpMkLst>
            <pc:docMk/>
            <pc:sldMk cId="2247661704" sldId="330"/>
            <ac:cxnSpMk id="52" creationId="{8B311CED-DB6A-4247-946E-920AE1260815}"/>
          </ac:cxnSpMkLst>
        </pc:cxnChg>
        <pc:cxnChg chg="mod topLvl">
          <ac:chgData name="YIN Xiaolan" userId="f5d04c8b-66fb-442f-bdab-5e1d16610f0f" providerId="ADAL" clId="{C50EFE4C-F13B-4349-A76F-0F4E942827A3}" dt="2021-04-17T01:33:37.944" v="6143" actId="1076"/>
          <ac:cxnSpMkLst>
            <pc:docMk/>
            <pc:sldMk cId="2247661704" sldId="330"/>
            <ac:cxnSpMk id="54" creationId="{0CCC44AA-6418-4728-A6B3-F7F616FE400E}"/>
          </ac:cxnSpMkLst>
        </pc:cxnChg>
        <pc:cxnChg chg="del mod">
          <ac:chgData name="YIN Xiaolan" userId="f5d04c8b-66fb-442f-bdab-5e1d16610f0f" providerId="ADAL" clId="{C50EFE4C-F13B-4349-A76F-0F4E942827A3}" dt="2021-04-16T16:36:00.756" v="4833" actId="478"/>
          <ac:cxnSpMkLst>
            <pc:docMk/>
            <pc:sldMk cId="2247661704" sldId="330"/>
            <ac:cxnSpMk id="56" creationId="{B2A2AEAF-9EF9-4FD6-8FA8-F9D1BB4D49BC}"/>
          </ac:cxnSpMkLst>
        </pc:cxnChg>
        <pc:cxnChg chg="add mod">
          <ac:chgData name="YIN Xiaolan" userId="f5d04c8b-66fb-442f-bdab-5e1d16610f0f" providerId="ADAL" clId="{C50EFE4C-F13B-4349-A76F-0F4E942827A3}" dt="2021-04-17T01:33:56.626" v="6171" actId="1036"/>
          <ac:cxnSpMkLst>
            <pc:docMk/>
            <pc:sldMk cId="2247661704" sldId="330"/>
            <ac:cxnSpMk id="99" creationId="{07EB2024-B766-4536-9CEB-E649F261F420}"/>
          </ac:cxnSpMkLst>
        </pc:cxnChg>
      </pc:sldChg>
      <pc:sldChg chg="addSp delSp modSp new mod modAnim modNotesTx">
        <pc:chgData name="YIN Xiaolan" userId="f5d04c8b-66fb-442f-bdab-5e1d16610f0f" providerId="ADAL" clId="{C50EFE4C-F13B-4349-A76F-0F4E942827A3}" dt="2021-04-17T05:23:52.349" v="7838" actId="20577"/>
        <pc:sldMkLst>
          <pc:docMk/>
          <pc:sldMk cId="3903582732" sldId="331"/>
        </pc:sldMkLst>
        <pc:spChg chg="mod">
          <ac:chgData name="YIN Xiaolan" userId="f5d04c8b-66fb-442f-bdab-5e1d16610f0f" providerId="ADAL" clId="{C50EFE4C-F13B-4349-A76F-0F4E942827A3}" dt="2021-04-17T04:01:48.549" v="6494" actId="20577"/>
          <ac:spMkLst>
            <pc:docMk/>
            <pc:sldMk cId="3903582732" sldId="331"/>
            <ac:spMk id="4" creationId="{E9F82F30-DE8A-4421-82E1-D793387A70AB}"/>
          </ac:spMkLst>
        </pc:spChg>
        <pc:spChg chg="mod">
          <ac:chgData name="YIN Xiaolan" userId="f5d04c8b-66fb-442f-bdab-5e1d16610f0f" providerId="ADAL" clId="{C50EFE4C-F13B-4349-A76F-0F4E942827A3}" dt="2021-04-17T01:49:16.335" v="6219" actId="20577"/>
          <ac:spMkLst>
            <pc:docMk/>
            <pc:sldMk cId="3903582732" sldId="331"/>
            <ac:spMk id="5" creationId="{67892EC7-756F-436A-B64F-0A101F48267B}"/>
          </ac:spMkLst>
        </pc:spChg>
        <pc:spChg chg="mod">
          <ac:chgData name="YIN Xiaolan" userId="f5d04c8b-66fb-442f-bdab-5e1d16610f0f" providerId="ADAL" clId="{C50EFE4C-F13B-4349-A76F-0F4E942827A3}" dt="2021-04-16T05:27:45.175" v="1557"/>
          <ac:spMkLst>
            <pc:docMk/>
            <pc:sldMk cId="3903582732" sldId="331"/>
            <ac:spMk id="7" creationId="{DF654A66-853C-4BCD-9C7F-2816E7B00D48}"/>
          </ac:spMkLst>
        </pc:spChg>
        <pc:spChg chg="mod">
          <ac:chgData name="YIN Xiaolan" userId="f5d04c8b-66fb-442f-bdab-5e1d16610f0f" providerId="ADAL" clId="{C50EFE4C-F13B-4349-A76F-0F4E942827A3}" dt="2021-04-16T05:27:45.175" v="1557"/>
          <ac:spMkLst>
            <pc:docMk/>
            <pc:sldMk cId="3903582732" sldId="331"/>
            <ac:spMk id="8" creationId="{9D8C0021-46C5-45CF-976B-E5918065B833}"/>
          </ac:spMkLst>
        </pc:spChg>
        <pc:spChg chg="mod">
          <ac:chgData name="YIN Xiaolan" userId="f5d04c8b-66fb-442f-bdab-5e1d16610f0f" providerId="ADAL" clId="{C50EFE4C-F13B-4349-A76F-0F4E942827A3}" dt="2021-04-16T05:27:45.175" v="1557"/>
          <ac:spMkLst>
            <pc:docMk/>
            <pc:sldMk cId="3903582732" sldId="331"/>
            <ac:spMk id="10" creationId="{CDBBC5E6-F87D-48FA-A0C0-1A8B978FA87F}"/>
          </ac:spMkLst>
        </pc:spChg>
        <pc:spChg chg="mod">
          <ac:chgData name="YIN Xiaolan" userId="f5d04c8b-66fb-442f-bdab-5e1d16610f0f" providerId="ADAL" clId="{C50EFE4C-F13B-4349-A76F-0F4E942827A3}" dt="2021-04-16T05:27:45.175" v="1557"/>
          <ac:spMkLst>
            <pc:docMk/>
            <pc:sldMk cId="3903582732" sldId="331"/>
            <ac:spMk id="11" creationId="{ADA04889-7887-4952-822C-4A05AFD3CEF6}"/>
          </ac:spMkLst>
        </pc:spChg>
        <pc:spChg chg="add mod">
          <ac:chgData name="YIN Xiaolan" userId="f5d04c8b-66fb-442f-bdab-5e1d16610f0f" providerId="ADAL" clId="{C50EFE4C-F13B-4349-A76F-0F4E942827A3}" dt="2021-04-16T06:45:59.900" v="3063" actId="164"/>
          <ac:spMkLst>
            <pc:docMk/>
            <pc:sldMk cId="3903582732" sldId="331"/>
            <ac:spMk id="13" creationId="{56C76804-1229-4F29-800D-7823C4F770C9}"/>
          </ac:spMkLst>
        </pc:spChg>
        <pc:spChg chg="add mod">
          <ac:chgData name="YIN Xiaolan" userId="f5d04c8b-66fb-442f-bdab-5e1d16610f0f" providerId="ADAL" clId="{C50EFE4C-F13B-4349-A76F-0F4E942827A3}" dt="2021-04-16T06:45:59.900" v="3063" actId="164"/>
          <ac:spMkLst>
            <pc:docMk/>
            <pc:sldMk cId="3903582732" sldId="331"/>
            <ac:spMk id="14" creationId="{DDEFBDC7-7478-4656-B7ED-84715B20542D}"/>
          </ac:spMkLst>
        </pc:spChg>
        <pc:spChg chg="add mod">
          <ac:chgData name="YIN Xiaolan" userId="f5d04c8b-66fb-442f-bdab-5e1d16610f0f" providerId="ADAL" clId="{C50EFE4C-F13B-4349-A76F-0F4E942827A3}" dt="2021-04-16T06:45:59.900" v="3063" actId="164"/>
          <ac:spMkLst>
            <pc:docMk/>
            <pc:sldMk cId="3903582732" sldId="331"/>
            <ac:spMk id="17" creationId="{A7B3CFD5-7244-4D1D-A997-46704047683C}"/>
          </ac:spMkLst>
        </pc:spChg>
        <pc:spChg chg="add del mod">
          <ac:chgData name="YIN Xiaolan" userId="f5d04c8b-66fb-442f-bdab-5e1d16610f0f" providerId="ADAL" clId="{C50EFE4C-F13B-4349-A76F-0F4E942827A3}" dt="2021-04-16T05:39:47.967" v="1942" actId="478"/>
          <ac:spMkLst>
            <pc:docMk/>
            <pc:sldMk cId="3903582732" sldId="331"/>
            <ac:spMk id="18" creationId="{A1C53F7C-6BC3-420B-A42C-21D8C0B8B67D}"/>
          </ac:spMkLst>
        </pc:spChg>
        <pc:spChg chg="add del mod">
          <ac:chgData name="YIN Xiaolan" userId="f5d04c8b-66fb-442f-bdab-5e1d16610f0f" providerId="ADAL" clId="{C50EFE4C-F13B-4349-A76F-0F4E942827A3}" dt="2021-04-16T05:36:42.085" v="1883" actId="478"/>
          <ac:spMkLst>
            <pc:docMk/>
            <pc:sldMk cId="3903582732" sldId="331"/>
            <ac:spMk id="21" creationId="{A3A5CB94-393A-418C-9525-34F474A8F02B}"/>
          </ac:spMkLst>
        </pc:spChg>
        <pc:spChg chg="add del mod">
          <ac:chgData name="YIN Xiaolan" userId="f5d04c8b-66fb-442f-bdab-5e1d16610f0f" providerId="ADAL" clId="{C50EFE4C-F13B-4349-A76F-0F4E942827A3}" dt="2021-04-16T05:39:46.680" v="1941" actId="478"/>
          <ac:spMkLst>
            <pc:docMk/>
            <pc:sldMk cId="3903582732" sldId="331"/>
            <ac:spMk id="22" creationId="{D01616CD-3890-48EF-81F9-69F70E820C6D}"/>
          </ac:spMkLst>
        </pc:spChg>
        <pc:spChg chg="add mod">
          <ac:chgData name="YIN Xiaolan" userId="f5d04c8b-66fb-442f-bdab-5e1d16610f0f" providerId="ADAL" clId="{C50EFE4C-F13B-4349-A76F-0F4E942827A3}" dt="2021-04-16T06:46:10.681" v="3066" actId="164"/>
          <ac:spMkLst>
            <pc:docMk/>
            <pc:sldMk cId="3903582732" sldId="331"/>
            <ac:spMk id="28" creationId="{A5FE6067-306D-46F2-A64C-D0F66133ABF4}"/>
          </ac:spMkLst>
        </pc:spChg>
        <pc:spChg chg="add mod">
          <ac:chgData name="YIN Xiaolan" userId="f5d04c8b-66fb-442f-bdab-5e1d16610f0f" providerId="ADAL" clId="{C50EFE4C-F13B-4349-A76F-0F4E942827A3}" dt="2021-04-16T06:46:10.681" v="3066" actId="164"/>
          <ac:spMkLst>
            <pc:docMk/>
            <pc:sldMk cId="3903582732" sldId="331"/>
            <ac:spMk id="30" creationId="{7430E24E-5687-4668-8860-81EC016D3F7C}"/>
          </ac:spMkLst>
        </pc:spChg>
        <pc:spChg chg="add mod">
          <ac:chgData name="YIN Xiaolan" userId="f5d04c8b-66fb-442f-bdab-5e1d16610f0f" providerId="ADAL" clId="{C50EFE4C-F13B-4349-A76F-0F4E942827A3}" dt="2021-04-16T06:45:59.900" v="3063" actId="164"/>
          <ac:spMkLst>
            <pc:docMk/>
            <pc:sldMk cId="3903582732" sldId="331"/>
            <ac:spMk id="32" creationId="{E08891F7-6836-4BA3-88F5-A7687FBDF636}"/>
          </ac:spMkLst>
        </pc:spChg>
        <pc:spChg chg="add mod">
          <ac:chgData name="YIN Xiaolan" userId="f5d04c8b-66fb-442f-bdab-5e1d16610f0f" providerId="ADAL" clId="{C50EFE4C-F13B-4349-A76F-0F4E942827A3}" dt="2021-04-16T06:46:10.681" v="3066" actId="164"/>
          <ac:spMkLst>
            <pc:docMk/>
            <pc:sldMk cId="3903582732" sldId="331"/>
            <ac:spMk id="33" creationId="{1DF100EF-3D7B-41F7-939A-AE749AEBC1C1}"/>
          </ac:spMkLst>
        </pc:spChg>
        <pc:spChg chg="add mod">
          <ac:chgData name="YIN Xiaolan" userId="f5d04c8b-66fb-442f-bdab-5e1d16610f0f" providerId="ADAL" clId="{C50EFE4C-F13B-4349-A76F-0F4E942827A3}" dt="2021-04-16T06:46:10.681" v="3066" actId="164"/>
          <ac:spMkLst>
            <pc:docMk/>
            <pc:sldMk cId="3903582732" sldId="331"/>
            <ac:spMk id="34" creationId="{9064662A-417E-43D3-BDA0-BFE952BAC88A}"/>
          </ac:spMkLst>
        </pc:spChg>
        <pc:spChg chg="add mod">
          <ac:chgData name="YIN Xiaolan" userId="f5d04c8b-66fb-442f-bdab-5e1d16610f0f" providerId="ADAL" clId="{C50EFE4C-F13B-4349-A76F-0F4E942827A3}" dt="2021-04-16T06:46:10.681" v="3066" actId="164"/>
          <ac:spMkLst>
            <pc:docMk/>
            <pc:sldMk cId="3903582732" sldId="331"/>
            <ac:spMk id="35" creationId="{45C0109F-BAB6-49BD-98DD-A0CF1274A6FA}"/>
          </ac:spMkLst>
        </pc:spChg>
        <pc:grpChg chg="add mod">
          <ac:chgData name="YIN Xiaolan" userId="f5d04c8b-66fb-442f-bdab-5e1d16610f0f" providerId="ADAL" clId="{C50EFE4C-F13B-4349-A76F-0F4E942827A3}" dt="2021-04-16T05:23:57.552" v="1491"/>
          <ac:grpSpMkLst>
            <pc:docMk/>
            <pc:sldMk cId="3903582732" sldId="331"/>
            <ac:grpSpMk id="3" creationId="{C1A42342-5960-4CB1-9801-2B40781B5A2B}"/>
          </ac:grpSpMkLst>
        </pc:grpChg>
        <pc:grpChg chg="add mod">
          <ac:chgData name="YIN Xiaolan" userId="f5d04c8b-66fb-442f-bdab-5e1d16610f0f" providerId="ADAL" clId="{C50EFE4C-F13B-4349-A76F-0F4E942827A3}" dt="2021-04-16T05:27:54.882" v="1559" actId="164"/>
          <ac:grpSpMkLst>
            <pc:docMk/>
            <pc:sldMk cId="3903582732" sldId="331"/>
            <ac:grpSpMk id="6" creationId="{C866F86F-6788-40F7-A70F-1D83B653EDB7}"/>
          </ac:grpSpMkLst>
        </pc:grpChg>
        <pc:grpChg chg="add mod">
          <ac:chgData name="YIN Xiaolan" userId="f5d04c8b-66fb-442f-bdab-5e1d16610f0f" providerId="ADAL" clId="{C50EFE4C-F13B-4349-A76F-0F4E942827A3}" dt="2021-04-16T05:27:54.882" v="1559" actId="164"/>
          <ac:grpSpMkLst>
            <pc:docMk/>
            <pc:sldMk cId="3903582732" sldId="331"/>
            <ac:grpSpMk id="9" creationId="{3D1E7FFA-FE78-4FCC-8019-EDE5E668BA5E}"/>
          </ac:grpSpMkLst>
        </pc:grpChg>
        <pc:grpChg chg="add mod">
          <ac:chgData name="YIN Xiaolan" userId="f5d04c8b-66fb-442f-bdab-5e1d16610f0f" providerId="ADAL" clId="{C50EFE4C-F13B-4349-A76F-0F4E942827A3}" dt="2021-04-16T06:46:05.785" v="3065" actId="1076"/>
          <ac:grpSpMkLst>
            <pc:docMk/>
            <pc:sldMk cId="3903582732" sldId="331"/>
            <ac:grpSpMk id="12" creationId="{4646CEB0-2059-47CE-8689-57EFF07D0CA9}"/>
          </ac:grpSpMkLst>
        </pc:grpChg>
        <pc:grpChg chg="add mod">
          <ac:chgData name="YIN Xiaolan" userId="f5d04c8b-66fb-442f-bdab-5e1d16610f0f" providerId="ADAL" clId="{C50EFE4C-F13B-4349-A76F-0F4E942827A3}" dt="2021-04-16T06:46:18.361" v="3070" actId="1076"/>
          <ac:grpSpMkLst>
            <pc:docMk/>
            <pc:sldMk cId="3903582732" sldId="331"/>
            <ac:grpSpMk id="26" creationId="{526690EB-7095-4B13-913B-C489A09BCF1F}"/>
          </ac:grpSpMkLst>
        </pc:grpChg>
        <pc:grpChg chg="add mod">
          <ac:chgData name="YIN Xiaolan" userId="f5d04c8b-66fb-442f-bdab-5e1d16610f0f" providerId="ADAL" clId="{C50EFE4C-F13B-4349-A76F-0F4E942827A3}" dt="2021-04-16T06:46:02.171" v="3064" actId="1076"/>
          <ac:grpSpMkLst>
            <pc:docMk/>
            <pc:sldMk cId="3903582732" sldId="331"/>
            <ac:grpSpMk id="36" creationId="{AC648034-FA85-4A9A-B45C-C648BA72AA73}"/>
          </ac:grpSpMkLst>
        </pc:grpChg>
        <pc:grpChg chg="add mod">
          <ac:chgData name="YIN Xiaolan" userId="f5d04c8b-66fb-442f-bdab-5e1d16610f0f" providerId="ADAL" clId="{C50EFE4C-F13B-4349-A76F-0F4E942827A3}" dt="2021-04-16T06:46:13.086" v="3067" actId="1076"/>
          <ac:grpSpMkLst>
            <pc:docMk/>
            <pc:sldMk cId="3903582732" sldId="331"/>
            <ac:grpSpMk id="37" creationId="{7F7C7870-E22D-4D11-9588-57543DD6075C}"/>
          </ac:grpSpMkLst>
        </pc:grpChg>
        <pc:graphicFrameChg chg="add del mod modGraphic">
          <ac:chgData name="YIN Xiaolan" userId="f5d04c8b-66fb-442f-bdab-5e1d16610f0f" providerId="ADAL" clId="{C50EFE4C-F13B-4349-A76F-0F4E942827A3}" dt="2021-04-16T06:02:45.033" v="2391" actId="478"/>
          <ac:graphicFrameMkLst>
            <pc:docMk/>
            <pc:sldMk cId="3903582732" sldId="331"/>
            <ac:graphicFrameMk id="24" creationId="{8F94B500-2ECA-4C85-9A7C-D9514918E1F3}"/>
          </ac:graphicFrameMkLst>
        </pc:graphicFrameChg>
        <pc:picChg chg="add mod">
          <ac:chgData name="YIN Xiaolan" userId="f5d04c8b-66fb-442f-bdab-5e1d16610f0f" providerId="ADAL" clId="{C50EFE4C-F13B-4349-A76F-0F4E942827A3}" dt="2021-04-16T06:45:59.900" v="3063" actId="164"/>
          <ac:picMkLst>
            <pc:docMk/>
            <pc:sldMk cId="3903582732" sldId="331"/>
            <ac:picMk id="16" creationId="{68A696CE-4240-489B-B6C8-25E403651A66}"/>
          </ac:picMkLst>
        </pc:picChg>
        <pc:picChg chg="add mod modCrop">
          <ac:chgData name="YIN Xiaolan" userId="f5d04c8b-66fb-442f-bdab-5e1d16610f0f" providerId="ADAL" clId="{C50EFE4C-F13B-4349-A76F-0F4E942827A3}" dt="2021-04-16T05:40:38.038" v="1956" actId="164"/>
          <ac:picMkLst>
            <pc:docMk/>
            <pc:sldMk cId="3903582732" sldId="331"/>
            <ac:picMk id="20" creationId="{1A135B8C-BF9B-4370-B61B-6FF3EA2C7822}"/>
          </ac:picMkLst>
        </pc:picChg>
        <pc:picChg chg="add mod">
          <ac:chgData name="YIN Xiaolan" userId="f5d04c8b-66fb-442f-bdab-5e1d16610f0f" providerId="ADAL" clId="{C50EFE4C-F13B-4349-A76F-0F4E942827A3}" dt="2021-04-16T06:46:15.923" v="3069" actId="1076"/>
          <ac:picMkLst>
            <pc:docMk/>
            <pc:sldMk cId="3903582732" sldId="331"/>
            <ac:picMk id="23" creationId="{79006B27-816E-477B-B7A4-45B0979DDE7C}"/>
          </ac:picMkLst>
        </pc:picChg>
        <pc:picChg chg="add mod modCrop">
          <ac:chgData name="YIN Xiaolan" userId="f5d04c8b-66fb-442f-bdab-5e1d16610f0f" providerId="ADAL" clId="{C50EFE4C-F13B-4349-A76F-0F4E942827A3}" dt="2021-04-16T05:40:38.038" v="1956" actId="164"/>
          <ac:picMkLst>
            <pc:docMk/>
            <pc:sldMk cId="3903582732" sldId="331"/>
            <ac:picMk id="25" creationId="{C5FE5471-585A-4D36-82C3-35205DDD4D0D}"/>
          </ac:picMkLst>
        </pc:picChg>
      </pc:sldChg>
      <pc:sldChg chg="addSp delSp modSp add mod modAnim modNotesTx">
        <pc:chgData name="YIN Xiaolan" userId="f5d04c8b-66fb-442f-bdab-5e1d16610f0f" providerId="ADAL" clId="{C50EFE4C-F13B-4349-A76F-0F4E942827A3}" dt="2021-04-17T05:26:37.598" v="8258" actId="20577"/>
        <pc:sldMkLst>
          <pc:docMk/>
          <pc:sldMk cId="1196600154" sldId="332"/>
        </pc:sldMkLst>
        <pc:spChg chg="add mod topLvl">
          <ac:chgData name="YIN Xiaolan" userId="f5d04c8b-66fb-442f-bdab-5e1d16610f0f" providerId="ADAL" clId="{C50EFE4C-F13B-4349-A76F-0F4E942827A3}" dt="2021-04-16T12:32:38.333" v="3993"/>
          <ac:spMkLst>
            <pc:docMk/>
            <pc:sldMk cId="1196600154" sldId="332"/>
            <ac:spMk id="8" creationId="{8CA4C38E-6921-49EE-9462-845B44D84300}"/>
          </ac:spMkLst>
        </pc:spChg>
        <pc:spChg chg="mod">
          <ac:chgData name="YIN Xiaolan" userId="f5d04c8b-66fb-442f-bdab-5e1d16610f0f" providerId="ADAL" clId="{C50EFE4C-F13B-4349-A76F-0F4E942827A3}" dt="2021-04-17T04:02:10.912" v="6508" actId="20577"/>
          <ac:spMkLst>
            <pc:docMk/>
            <pc:sldMk cId="1196600154" sldId="332"/>
            <ac:spMk id="11" creationId="{95CA5390-EAD3-40A5-BF6F-C69AB99948CD}"/>
          </ac:spMkLst>
        </pc:spChg>
        <pc:spChg chg="add mod topLvl">
          <ac:chgData name="YIN Xiaolan" userId="f5d04c8b-66fb-442f-bdab-5e1d16610f0f" providerId="ADAL" clId="{C50EFE4C-F13B-4349-A76F-0F4E942827A3}" dt="2021-04-17T03:11:46.624" v="6249"/>
          <ac:spMkLst>
            <pc:docMk/>
            <pc:sldMk cId="1196600154" sldId="332"/>
            <ac:spMk id="16" creationId="{552C69C7-72C0-43B5-9EEF-DB9E3FACEEE3}"/>
          </ac:spMkLst>
        </pc:spChg>
        <pc:spChg chg="add mod ord topLvl">
          <ac:chgData name="YIN Xiaolan" userId="f5d04c8b-66fb-442f-bdab-5e1d16610f0f" providerId="ADAL" clId="{C50EFE4C-F13B-4349-A76F-0F4E942827A3}" dt="2021-04-17T03:11:46.624" v="6249"/>
          <ac:spMkLst>
            <pc:docMk/>
            <pc:sldMk cId="1196600154" sldId="332"/>
            <ac:spMk id="19" creationId="{D5F00CDF-1D5B-4C85-A552-909DF3EA5D65}"/>
          </ac:spMkLst>
        </pc:spChg>
        <pc:spChg chg="add mod topLvl">
          <ac:chgData name="YIN Xiaolan" userId="f5d04c8b-66fb-442f-bdab-5e1d16610f0f" providerId="ADAL" clId="{C50EFE4C-F13B-4349-A76F-0F4E942827A3}" dt="2021-04-17T03:11:46.624" v="6249"/>
          <ac:spMkLst>
            <pc:docMk/>
            <pc:sldMk cId="1196600154" sldId="332"/>
            <ac:spMk id="21" creationId="{389B05EB-9BB1-4FA7-8D37-4D1F77D289FC}"/>
          </ac:spMkLst>
        </pc:spChg>
        <pc:spChg chg="add mod topLvl">
          <ac:chgData name="YIN Xiaolan" userId="f5d04c8b-66fb-442f-bdab-5e1d16610f0f" providerId="ADAL" clId="{C50EFE4C-F13B-4349-A76F-0F4E942827A3}" dt="2021-04-16T12:32:38.333" v="3994"/>
          <ac:spMkLst>
            <pc:docMk/>
            <pc:sldMk cId="1196600154" sldId="332"/>
            <ac:spMk id="27" creationId="{B1499FCC-DC49-4784-A2C8-F5390001A39A}"/>
          </ac:spMkLst>
        </pc:spChg>
        <pc:spChg chg="add mod topLvl">
          <ac:chgData name="YIN Xiaolan" userId="f5d04c8b-66fb-442f-bdab-5e1d16610f0f" providerId="ADAL" clId="{C50EFE4C-F13B-4349-A76F-0F4E942827A3}" dt="2021-04-17T03:11:46.624" v="6249"/>
          <ac:spMkLst>
            <pc:docMk/>
            <pc:sldMk cId="1196600154" sldId="332"/>
            <ac:spMk id="28" creationId="{A7E485EC-4538-426C-AE80-0E4E21B0FC8D}"/>
          </ac:spMkLst>
        </pc:spChg>
        <pc:spChg chg="add mod topLvl">
          <ac:chgData name="YIN Xiaolan" userId="f5d04c8b-66fb-442f-bdab-5e1d16610f0f" providerId="ADAL" clId="{C50EFE4C-F13B-4349-A76F-0F4E942827A3}" dt="2021-04-17T03:11:46.624" v="6249"/>
          <ac:spMkLst>
            <pc:docMk/>
            <pc:sldMk cId="1196600154" sldId="332"/>
            <ac:spMk id="31" creationId="{BB4BFACA-BEB3-4B55-A335-497306799CF5}"/>
          </ac:spMkLst>
        </pc:spChg>
        <pc:spChg chg="add mod topLvl">
          <ac:chgData name="YIN Xiaolan" userId="f5d04c8b-66fb-442f-bdab-5e1d16610f0f" providerId="ADAL" clId="{C50EFE4C-F13B-4349-A76F-0F4E942827A3}" dt="2021-04-17T03:11:46.624" v="6249"/>
          <ac:spMkLst>
            <pc:docMk/>
            <pc:sldMk cId="1196600154" sldId="332"/>
            <ac:spMk id="32" creationId="{4C15E669-09C2-4964-9610-AD8201FEA7F9}"/>
          </ac:spMkLst>
        </pc:spChg>
        <pc:spChg chg="add mod topLvl">
          <ac:chgData name="YIN Xiaolan" userId="f5d04c8b-66fb-442f-bdab-5e1d16610f0f" providerId="ADAL" clId="{C50EFE4C-F13B-4349-A76F-0F4E942827A3}" dt="2021-04-17T03:11:46.624" v="6249"/>
          <ac:spMkLst>
            <pc:docMk/>
            <pc:sldMk cId="1196600154" sldId="332"/>
            <ac:spMk id="33" creationId="{CDC25DD6-9457-4017-B08E-A0AEC7F3584B}"/>
          </ac:spMkLst>
        </pc:spChg>
        <pc:spChg chg="add mod topLvl">
          <ac:chgData name="YIN Xiaolan" userId="f5d04c8b-66fb-442f-bdab-5e1d16610f0f" providerId="ADAL" clId="{C50EFE4C-F13B-4349-A76F-0F4E942827A3}" dt="2021-04-17T03:11:46.624" v="6249"/>
          <ac:spMkLst>
            <pc:docMk/>
            <pc:sldMk cId="1196600154" sldId="332"/>
            <ac:spMk id="39" creationId="{A19C3AE2-6702-4E7F-9EBF-1EEB34E486DB}"/>
          </ac:spMkLst>
        </pc:spChg>
        <pc:spChg chg="add mod topLvl">
          <ac:chgData name="YIN Xiaolan" userId="f5d04c8b-66fb-442f-bdab-5e1d16610f0f" providerId="ADAL" clId="{C50EFE4C-F13B-4349-A76F-0F4E942827A3}" dt="2021-04-17T04:19:05.899" v="6903" actId="207"/>
          <ac:spMkLst>
            <pc:docMk/>
            <pc:sldMk cId="1196600154" sldId="332"/>
            <ac:spMk id="44" creationId="{B2108316-56AF-4D48-A185-DAEAEA5D94BA}"/>
          </ac:spMkLst>
        </pc:spChg>
        <pc:spChg chg="add mod ord topLvl">
          <ac:chgData name="YIN Xiaolan" userId="f5d04c8b-66fb-442f-bdab-5e1d16610f0f" providerId="ADAL" clId="{C50EFE4C-F13B-4349-A76F-0F4E942827A3}" dt="2021-04-17T03:11:51.822" v="6250"/>
          <ac:spMkLst>
            <pc:docMk/>
            <pc:sldMk cId="1196600154" sldId="332"/>
            <ac:spMk id="57" creationId="{C0F54C6D-2ACD-4BE5-9B8F-DAA1021E4C57}"/>
          </ac:spMkLst>
        </pc:spChg>
        <pc:spChg chg="add mod ord topLvl">
          <ac:chgData name="YIN Xiaolan" userId="f5d04c8b-66fb-442f-bdab-5e1d16610f0f" providerId="ADAL" clId="{C50EFE4C-F13B-4349-A76F-0F4E942827A3}" dt="2021-04-17T03:11:46.624" v="6249"/>
          <ac:spMkLst>
            <pc:docMk/>
            <pc:sldMk cId="1196600154" sldId="332"/>
            <ac:spMk id="58" creationId="{AB39DAEA-9CFC-4224-A9E5-4D64804B6A63}"/>
          </ac:spMkLst>
        </pc:spChg>
        <pc:grpChg chg="add del mod">
          <ac:chgData name="YIN Xiaolan" userId="f5d04c8b-66fb-442f-bdab-5e1d16610f0f" providerId="ADAL" clId="{C50EFE4C-F13B-4349-A76F-0F4E942827A3}" dt="2021-04-17T03:11:42.014" v="6248"/>
          <ac:grpSpMkLst>
            <pc:docMk/>
            <pc:sldMk cId="1196600154" sldId="332"/>
            <ac:grpSpMk id="3" creationId="{441A9D52-BC59-42D0-A530-B8D24F672AC2}"/>
          </ac:grpSpMkLst>
        </pc:grpChg>
        <pc:grpChg chg="add mod">
          <ac:chgData name="YIN Xiaolan" userId="f5d04c8b-66fb-442f-bdab-5e1d16610f0f" providerId="ADAL" clId="{C50EFE4C-F13B-4349-A76F-0F4E942827A3}" dt="2021-04-17T03:11:46.624" v="6249"/>
          <ac:grpSpMkLst>
            <pc:docMk/>
            <pc:sldMk cId="1196600154" sldId="332"/>
            <ac:grpSpMk id="4" creationId="{E84AC192-FD6F-4FCB-9171-69BF277BF402}"/>
          </ac:grpSpMkLst>
        </pc:grpChg>
        <pc:grpChg chg="add mod">
          <ac:chgData name="YIN Xiaolan" userId="f5d04c8b-66fb-442f-bdab-5e1d16610f0f" providerId="ADAL" clId="{C50EFE4C-F13B-4349-A76F-0F4E942827A3}" dt="2021-04-17T03:11:51.822" v="6250"/>
          <ac:grpSpMkLst>
            <pc:docMk/>
            <pc:sldMk cId="1196600154" sldId="332"/>
            <ac:grpSpMk id="5" creationId="{6B2F43D0-7239-4426-8DD6-36693BAD0667}"/>
          </ac:grpSpMkLst>
        </pc:grpChg>
        <pc:grpChg chg="del">
          <ac:chgData name="YIN Xiaolan" userId="f5d04c8b-66fb-442f-bdab-5e1d16610f0f" providerId="ADAL" clId="{C50EFE4C-F13B-4349-A76F-0F4E942827A3}" dt="2021-04-16T05:51:59.062" v="2239" actId="478"/>
          <ac:grpSpMkLst>
            <pc:docMk/>
            <pc:sldMk cId="1196600154" sldId="332"/>
            <ac:grpSpMk id="5" creationId="{CB4298D6-1E9A-444D-A28D-C66145AFD970}"/>
          </ac:grpSpMkLst>
        </pc:grpChg>
        <pc:grpChg chg="add del mod topLvl">
          <ac:chgData name="YIN Xiaolan" userId="f5d04c8b-66fb-442f-bdab-5e1d16610f0f" providerId="ADAL" clId="{C50EFE4C-F13B-4349-A76F-0F4E942827A3}" dt="2021-04-16T12:32:38.333" v="3994"/>
          <ac:grpSpMkLst>
            <pc:docMk/>
            <pc:sldMk cId="1196600154" sldId="332"/>
            <ac:grpSpMk id="22" creationId="{C0B1F920-6B1B-40E4-B2BF-E85EDA4217F9}"/>
          </ac:grpSpMkLst>
        </pc:grpChg>
        <pc:grpChg chg="add del mod topLvl">
          <ac:chgData name="YIN Xiaolan" userId="f5d04c8b-66fb-442f-bdab-5e1d16610f0f" providerId="ADAL" clId="{C50EFE4C-F13B-4349-A76F-0F4E942827A3}" dt="2021-04-16T12:32:38.333" v="3993"/>
          <ac:grpSpMkLst>
            <pc:docMk/>
            <pc:sldMk cId="1196600154" sldId="332"/>
            <ac:grpSpMk id="43" creationId="{366BAAE4-EC72-4BBE-AFD0-437B24BC4405}"/>
          </ac:grpSpMkLst>
        </pc:grpChg>
        <pc:grpChg chg="add del mod">
          <ac:chgData name="YIN Xiaolan" userId="f5d04c8b-66fb-442f-bdab-5e1d16610f0f" providerId="ADAL" clId="{C50EFE4C-F13B-4349-A76F-0F4E942827A3}" dt="2021-04-16T12:32:36.976" v="3992"/>
          <ac:grpSpMkLst>
            <pc:docMk/>
            <pc:sldMk cId="1196600154" sldId="332"/>
            <ac:grpSpMk id="56" creationId="{BA45CC3A-9802-4424-8C7C-2A9FFC271649}"/>
          </ac:grpSpMkLst>
        </pc:grpChg>
        <pc:graphicFrameChg chg="del">
          <ac:chgData name="YIN Xiaolan" userId="f5d04c8b-66fb-442f-bdab-5e1d16610f0f" providerId="ADAL" clId="{C50EFE4C-F13B-4349-A76F-0F4E942827A3}" dt="2021-04-16T05:52:31.865" v="2244" actId="478"/>
          <ac:graphicFrameMkLst>
            <pc:docMk/>
            <pc:sldMk cId="1196600154" sldId="332"/>
            <ac:graphicFrameMk id="6" creationId="{A237320F-7B83-4B0E-B745-4F3D05DED8C5}"/>
          </ac:graphicFrameMkLst>
        </pc:graphicFrameChg>
        <pc:picChg chg="add mod topLvl">
          <ac:chgData name="YIN Xiaolan" userId="f5d04c8b-66fb-442f-bdab-5e1d16610f0f" providerId="ADAL" clId="{C50EFE4C-F13B-4349-A76F-0F4E942827A3}" dt="2021-04-16T12:32:38.333" v="3994"/>
          <ac:picMkLst>
            <pc:docMk/>
            <pc:sldMk cId="1196600154" sldId="332"/>
            <ac:picMk id="7" creationId="{18A56CE3-D8CC-459A-931C-08082FB407D5}"/>
          </ac:picMkLst>
        </pc:picChg>
        <pc:picChg chg="mod topLvl">
          <ac:chgData name="YIN Xiaolan" userId="f5d04c8b-66fb-442f-bdab-5e1d16610f0f" providerId="ADAL" clId="{C50EFE4C-F13B-4349-A76F-0F4E942827A3}" dt="2021-04-17T03:11:51.822" v="6250"/>
          <ac:picMkLst>
            <pc:docMk/>
            <pc:sldMk cId="1196600154" sldId="332"/>
            <ac:picMk id="63" creationId="{E0C5EB87-9A6A-48DD-AA69-64C33AB2CA80}"/>
          </ac:picMkLst>
        </pc:picChg>
        <pc:cxnChg chg="add del mod">
          <ac:chgData name="YIN Xiaolan" userId="f5d04c8b-66fb-442f-bdab-5e1d16610f0f" providerId="ADAL" clId="{C50EFE4C-F13B-4349-A76F-0F4E942827A3}" dt="2021-04-16T05:53:25.221" v="2259" actId="478"/>
          <ac:cxnSpMkLst>
            <pc:docMk/>
            <pc:sldMk cId="1196600154" sldId="332"/>
            <ac:cxnSpMk id="12" creationId="{56554F18-0E55-4615-BEB5-7E75A9FFE1E5}"/>
          </ac:cxnSpMkLst>
        </pc:cxnChg>
        <pc:cxnChg chg="add mod topLvl">
          <ac:chgData name="YIN Xiaolan" userId="f5d04c8b-66fb-442f-bdab-5e1d16610f0f" providerId="ADAL" clId="{C50EFE4C-F13B-4349-A76F-0F4E942827A3}" dt="2021-04-17T03:11:46.624" v="6249"/>
          <ac:cxnSpMkLst>
            <pc:docMk/>
            <pc:sldMk cId="1196600154" sldId="332"/>
            <ac:cxnSpMk id="15" creationId="{A5573519-B78D-4438-BD97-DBAE27984A6A}"/>
          </ac:cxnSpMkLst>
        </pc:cxnChg>
        <pc:cxnChg chg="add del mod ord">
          <ac:chgData name="YIN Xiaolan" userId="f5d04c8b-66fb-442f-bdab-5e1d16610f0f" providerId="ADAL" clId="{C50EFE4C-F13B-4349-A76F-0F4E942827A3}" dt="2021-04-16T05:59:40.182" v="2371" actId="478"/>
          <ac:cxnSpMkLst>
            <pc:docMk/>
            <pc:sldMk cId="1196600154" sldId="332"/>
            <ac:cxnSpMk id="18" creationId="{201D7239-374C-49A2-A1BC-818A690B3413}"/>
          </ac:cxnSpMkLst>
        </pc:cxnChg>
        <pc:cxnChg chg="add mod topLvl">
          <ac:chgData name="YIN Xiaolan" userId="f5d04c8b-66fb-442f-bdab-5e1d16610f0f" providerId="ADAL" clId="{C50EFE4C-F13B-4349-A76F-0F4E942827A3}" dt="2021-04-17T03:11:46.624" v="6249"/>
          <ac:cxnSpMkLst>
            <pc:docMk/>
            <pc:sldMk cId="1196600154" sldId="332"/>
            <ac:cxnSpMk id="24" creationId="{1F032852-86DC-4BD3-AA2D-6A31BC127C45}"/>
          </ac:cxnSpMkLst>
        </pc:cxnChg>
        <pc:cxnChg chg="add mod topLvl">
          <ac:chgData name="YIN Xiaolan" userId="f5d04c8b-66fb-442f-bdab-5e1d16610f0f" providerId="ADAL" clId="{C50EFE4C-F13B-4349-A76F-0F4E942827A3}" dt="2021-04-17T03:11:46.624" v="6249"/>
          <ac:cxnSpMkLst>
            <pc:docMk/>
            <pc:sldMk cId="1196600154" sldId="332"/>
            <ac:cxnSpMk id="30" creationId="{1D5FAFC0-425B-41BF-90FA-A864C5E4A72A}"/>
          </ac:cxnSpMkLst>
        </pc:cxnChg>
        <pc:cxnChg chg="add mod topLvl">
          <ac:chgData name="YIN Xiaolan" userId="f5d04c8b-66fb-442f-bdab-5e1d16610f0f" providerId="ADAL" clId="{C50EFE4C-F13B-4349-A76F-0F4E942827A3}" dt="2021-04-17T03:11:46.624" v="6249"/>
          <ac:cxnSpMkLst>
            <pc:docMk/>
            <pc:sldMk cId="1196600154" sldId="332"/>
            <ac:cxnSpMk id="40" creationId="{0F0A7598-3BA9-4433-806B-ECA7451751F4}"/>
          </ac:cxnSpMkLst>
        </pc:cxnChg>
      </pc:sldChg>
      <pc:sldChg chg="addSp delSp modSp new mod modTransition modShow modNotesTx">
        <pc:chgData name="YIN Xiaolan" userId="f5d04c8b-66fb-442f-bdab-5e1d16610f0f" providerId="ADAL" clId="{C50EFE4C-F13B-4349-A76F-0F4E942827A3}" dt="2021-04-17T05:32:50.581" v="8339" actId="20577"/>
        <pc:sldMkLst>
          <pc:docMk/>
          <pc:sldMk cId="864528917" sldId="333"/>
        </pc:sldMkLst>
        <pc:spChg chg="mod">
          <ac:chgData name="YIN Xiaolan" userId="f5d04c8b-66fb-442f-bdab-5e1d16610f0f" providerId="ADAL" clId="{C50EFE4C-F13B-4349-A76F-0F4E942827A3}" dt="2021-04-16T12:44:10.361" v="4111" actId="403"/>
          <ac:spMkLst>
            <pc:docMk/>
            <pc:sldMk cId="864528917" sldId="333"/>
            <ac:spMk id="4" creationId="{C5AA0AC6-DEB8-48B6-9768-E8C54691C705}"/>
          </ac:spMkLst>
        </pc:spChg>
        <pc:spChg chg="mod">
          <ac:chgData name="YIN Xiaolan" userId="f5d04c8b-66fb-442f-bdab-5e1d16610f0f" providerId="ADAL" clId="{C50EFE4C-F13B-4349-A76F-0F4E942827A3}" dt="2021-04-16T07:33:29.102" v="3661" actId="20577"/>
          <ac:spMkLst>
            <pc:docMk/>
            <pc:sldMk cId="864528917" sldId="333"/>
            <ac:spMk id="5" creationId="{1FE893A4-8FFA-4AE7-BAE7-A6615290B338}"/>
          </ac:spMkLst>
        </pc:spChg>
        <pc:spChg chg="mod">
          <ac:chgData name="YIN Xiaolan" userId="f5d04c8b-66fb-442f-bdab-5e1d16610f0f" providerId="ADAL" clId="{C50EFE4C-F13B-4349-A76F-0F4E942827A3}" dt="2021-04-16T07:22:16.908" v="3494"/>
          <ac:spMkLst>
            <pc:docMk/>
            <pc:sldMk cId="864528917" sldId="333"/>
            <ac:spMk id="7" creationId="{0B168DD4-E934-4AE5-A781-27A3C125C236}"/>
          </ac:spMkLst>
        </pc:spChg>
        <pc:spChg chg="mod">
          <ac:chgData name="YIN Xiaolan" userId="f5d04c8b-66fb-442f-bdab-5e1d16610f0f" providerId="ADAL" clId="{C50EFE4C-F13B-4349-A76F-0F4E942827A3}" dt="2021-04-17T03:12:53.072" v="6257" actId="113"/>
          <ac:spMkLst>
            <pc:docMk/>
            <pc:sldMk cId="864528917" sldId="333"/>
            <ac:spMk id="8" creationId="{4C1F38CF-607F-492C-A5AC-CCC074686929}"/>
          </ac:spMkLst>
        </pc:spChg>
        <pc:spChg chg="mod">
          <ac:chgData name="YIN Xiaolan" userId="f5d04c8b-66fb-442f-bdab-5e1d16610f0f" providerId="ADAL" clId="{C50EFE4C-F13B-4349-A76F-0F4E942827A3}" dt="2021-04-16T07:32:16.203" v="3607" actId="14100"/>
          <ac:spMkLst>
            <pc:docMk/>
            <pc:sldMk cId="864528917" sldId="333"/>
            <ac:spMk id="10" creationId="{51A3DB99-1EAA-40A4-AF4F-95DBA5046EFC}"/>
          </ac:spMkLst>
        </pc:spChg>
        <pc:spChg chg="mod">
          <ac:chgData name="YIN Xiaolan" userId="f5d04c8b-66fb-442f-bdab-5e1d16610f0f" providerId="ADAL" clId="{C50EFE4C-F13B-4349-A76F-0F4E942827A3}" dt="2021-04-16T12:24:15.020" v="3916" actId="403"/>
          <ac:spMkLst>
            <pc:docMk/>
            <pc:sldMk cId="864528917" sldId="333"/>
            <ac:spMk id="11" creationId="{13D5E11C-65BA-42DB-BDF8-6B765099D3CD}"/>
          </ac:spMkLst>
        </pc:spChg>
        <pc:spChg chg="add mod ord">
          <ac:chgData name="YIN Xiaolan" userId="f5d04c8b-66fb-442f-bdab-5e1d16610f0f" providerId="ADAL" clId="{C50EFE4C-F13B-4349-A76F-0F4E942827A3}" dt="2021-04-16T12:24:21.518" v="3919" actId="1076"/>
          <ac:spMkLst>
            <pc:docMk/>
            <pc:sldMk cId="864528917" sldId="333"/>
            <ac:spMk id="16" creationId="{716058C8-09EB-429E-9928-5762EF6659D4}"/>
          </ac:spMkLst>
        </pc:spChg>
        <pc:spChg chg="add mod">
          <ac:chgData name="YIN Xiaolan" userId="f5d04c8b-66fb-442f-bdab-5e1d16610f0f" providerId="ADAL" clId="{C50EFE4C-F13B-4349-A76F-0F4E942827A3}" dt="2021-04-17T04:57:17.301" v="7258" actId="20577"/>
          <ac:spMkLst>
            <pc:docMk/>
            <pc:sldMk cId="864528917" sldId="333"/>
            <ac:spMk id="17" creationId="{D886F55F-E86B-4DB4-8F41-3C4649655A3E}"/>
          </ac:spMkLst>
        </pc:spChg>
        <pc:grpChg chg="add mod">
          <ac:chgData name="YIN Xiaolan" userId="f5d04c8b-66fb-442f-bdab-5e1d16610f0f" providerId="ADAL" clId="{C50EFE4C-F13B-4349-A76F-0F4E942827A3}" dt="2021-04-16T06:54:00.306" v="3102"/>
          <ac:grpSpMkLst>
            <pc:docMk/>
            <pc:sldMk cId="864528917" sldId="333"/>
            <ac:grpSpMk id="3" creationId="{399B0A7E-2C6E-4B04-9E65-B801C29D7299}"/>
          </ac:grpSpMkLst>
        </pc:grpChg>
        <pc:grpChg chg="add mod">
          <ac:chgData name="YIN Xiaolan" userId="f5d04c8b-66fb-442f-bdab-5e1d16610f0f" providerId="ADAL" clId="{C50EFE4C-F13B-4349-A76F-0F4E942827A3}" dt="2021-04-16T07:22:16.908" v="3494"/>
          <ac:grpSpMkLst>
            <pc:docMk/>
            <pc:sldMk cId="864528917" sldId="333"/>
            <ac:grpSpMk id="6" creationId="{DA8C0C1C-4BD3-4A7F-BEB2-88237916759D}"/>
          </ac:grpSpMkLst>
        </pc:grpChg>
        <pc:grpChg chg="add mod">
          <ac:chgData name="YIN Xiaolan" userId="f5d04c8b-66fb-442f-bdab-5e1d16610f0f" providerId="ADAL" clId="{C50EFE4C-F13B-4349-A76F-0F4E942827A3}" dt="2021-04-16T07:25:55.131" v="3501"/>
          <ac:grpSpMkLst>
            <pc:docMk/>
            <pc:sldMk cId="864528917" sldId="333"/>
            <ac:grpSpMk id="9" creationId="{60D47735-9EB2-4A37-911F-CBC53454267A}"/>
          </ac:grpSpMkLst>
        </pc:grpChg>
        <pc:picChg chg="add del">
          <ac:chgData name="YIN Xiaolan" userId="f5d04c8b-66fb-442f-bdab-5e1d16610f0f" providerId="ADAL" clId="{C50EFE4C-F13B-4349-A76F-0F4E942827A3}" dt="2021-04-16T07:31:21.135" v="3593" actId="478"/>
          <ac:picMkLst>
            <pc:docMk/>
            <pc:sldMk cId="864528917" sldId="333"/>
            <ac:picMk id="12" creationId="{120F2508-696E-4905-BD2F-BD9D74D00B6B}"/>
          </ac:picMkLst>
        </pc:picChg>
        <pc:picChg chg="add del mod">
          <ac:chgData name="YIN Xiaolan" userId="f5d04c8b-66fb-442f-bdab-5e1d16610f0f" providerId="ADAL" clId="{C50EFE4C-F13B-4349-A76F-0F4E942827A3}" dt="2021-04-16T07:31:36.375" v="3597" actId="478"/>
          <ac:picMkLst>
            <pc:docMk/>
            <pc:sldMk cId="864528917" sldId="333"/>
            <ac:picMk id="13" creationId="{8C890BE2-716E-43B3-99B1-B5FAFA54FCB7}"/>
          </ac:picMkLst>
        </pc:picChg>
        <pc:picChg chg="add mod">
          <ac:chgData name="YIN Xiaolan" userId="f5d04c8b-66fb-442f-bdab-5e1d16610f0f" providerId="ADAL" clId="{C50EFE4C-F13B-4349-A76F-0F4E942827A3}" dt="2021-04-17T04:57:22.017" v="7260" actId="1076"/>
          <ac:picMkLst>
            <pc:docMk/>
            <pc:sldMk cId="864528917" sldId="333"/>
            <ac:picMk id="15" creationId="{6C5590EB-B4B2-4C4B-878D-8C3F8ADEE393}"/>
          </ac:picMkLst>
        </pc:picChg>
      </pc:sldChg>
      <pc:sldChg chg="addSp delSp modSp new mod ord">
        <pc:chgData name="YIN Xiaolan" userId="f5d04c8b-66fb-442f-bdab-5e1d16610f0f" providerId="ADAL" clId="{C50EFE4C-F13B-4349-A76F-0F4E942827A3}" dt="2021-04-17T03:01:07.816" v="6223" actId="207"/>
        <pc:sldMkLst>
          <pc:docMk/>
          <pc:sldMk cId="1479596105" sldId="334"/>
        </pc:sldMkLst>
        <pc:spChg chg="add del">
          <ac:chgData name="YIN Xiaolan" userId="f5d04c8b-66fb-442f-bdab-5e1d16610f0f" providerId="ADAL" clId="{C50EFE4C-F13B-4349-A76F-0F4E942827A3}" dt="2021-04-16T14:21:39.035" v="4212" actId="478"/>
          <ac:spMkLst>
            <pc:docMk/>
            <pc:sldMk cId="1479596105" sldId="334"/>
            <ac:spMk id="2" creationId="{A5982B98-A0ED-4798-9827-6B833967C596}"/>
          </ac:spMkLst>
        </pc:spChg>
        <pc:spChg chg="mod">
          <ac:chgData name="YIN Xiaolan" userId="f5d04c8b-66fb-442f-bdab-5e1d16610f0f" providerId="ADAL" clId="{C50EFE4C-F13B-4349-A76F-0F4E942827A3}" dt="2021-04-16T12:44:02.670" v="4110" actId="403"/>
          <ac:spMkLst>
            <pc:docMk/>
            <pc:sldMk cId="1479596105" sldId="334"/>
            <ac:spMk id="4" creationId="{5D1B9D5C-D5E4-4DB6-B45C-1ADD27B5D422}"/>
          </ac:spMkLst>
        </pc:spChg>
        <pc:spChg chg="mod">
          <ac:chgData name="YIN Xiaolan" userId="f5d04c8b-66fb-442f-bdab-5e1d16610f0f" providerId="ADAL" clId="{C50EFE4C-F13B-4349-A76F-0F4E942827A3}" dt="2021-04-16T06:54:17.118" v="3120"/>
          <ac:spMkLst>
            <pc:docMk/>
            <pc:sldMk cId="1479596105" sldId="334"/>
            <ac:spMk id="5" creationId="{3D6D8340-633E-487A-81EA-3BBA91B75B92}"/>
          </ac:spMkLst>
        </pc:spChg>
        <pc:spChg chg="mod">
          <ac:chgData name="YIN Xiaolan" userId="f5d04c8b-66fb-442f-bdab-5e1d16610f0f" providerId="ADAL" clId="{C50EFE4C-F13B-4349-A76F-0F4E942827A3}" dt="2021-04-17T03:01:04.864" v="6222" actId="20577"/>
          <ac:spMkLst>
            <pc:docMk/>
            <pc:sldMk cId="1479596105" sldId="334"/>
            <ac:spMk id="67" creationId="{982C2EA1-C5AD-4A7B-8997-9CF6CBD9062C}"/>
          </ac:spMkLst>
        </pc:spChg>
        <pc:spChg chg="del mod">
          <ac:chgData name="YIN Xiaolan" userId="f5d04c8b-66fb-442f-bdab-5e1d16610f0f" providerId="ADAL" clId="{C50EFE4C-F13B-4349-A76F-0F4E942827A3}" dt="2021-04-16T14:21:42.181" v="4213" actId="478"/>
          <ac:spMkLst>
            <pc:docMk/>
            <pc:sldMk cId="1479596105" sldId="334"/>
            <ac:spMk id="69" creationId="{5FF9E4BB-36E7-45F6-8EFF-ECCCDDE283FA}"/>
          </ac:spMkLst>
        </pc:spChg>
        <pc:spChg chg="mod">
          <ac:chgData name="YIN Xiaolan" userId="f5d04c8b-66fb-442f-bdab-5e1d16610f0f" providerId="ADAL" clId="{C50EFE4C-F13B-4349-A76F-0F4E942827A3}" dt="2021-04-17T03:01:01" v="6220" actId="207"/>
          <ac:spMkLst>
            <pc:docMk/>
            <pc:sldMk cId="1479596105" sldId="334"/>
            <ac:spMk id="81" creationId="{0A875B93-1182-44E4-BA1C-E587B25B0155}"/>
          </ac:spMkLst>
        </pc:spChg>
        <pc:spChg chg="mod">
          <ac:chgData name="YIN Xiaolan" userId="f5d04c8b-66fb-442f-bdab-5e1d16610f0f" providerId="ADAL" clId="{C50EFE4C-F13B-4349-A76F-0F4E942827A3}" dt="2021-04-17T03:01:01" v="6220" actId="207"/>
          <ac:spMkLst>
            <pc:docMk/>
            <pc:sldMk cId="1479596105" sldId="334"/>
            <ac:spMk id="83" creationId="{D37832B8-54F4-4696-A841-C4DF5F39394B}"/>
          </ac:spMkLst>
        </pc:spChg>
        <pc:spChg chg="mod">
          <ac:chgData name="YIN Xiaolan" userId="f5d04c8b-66fb-442f-bdab-5e1d16610f0f" providerId="ADAL" clId="{C50EFE4C-F13B-4349-A76F-0F4E942827A3}" dt="2021-04-17T03:01:07.816" v="6223" actId="207"/>
          <ac:spMkLst>
            <pc:docMk/>
            <pc:sldMk cId="1479596105" sldId="334"/>
            <ac:spMk id="85" creationId="{952EC578-7C6B-48A7-B532-7543772648BB}"/>
          </ac:spMkLst>
        </pc:spChg>
        <pc:spChg chg="mod">
          <ac:chgData name="YIN Xiaolan" userId="f5d04c8b-66fb-442f-bdab-5e1d16610f0f" providerId="ADAL" clId="{C50EFE4C-F13B-4349-A76F-0F4E942827A3}" dt="2021-04-17T03:01:01" v="6220" actId="207"/>
          <ac:spMkLst>
            <pc:docMk/>
            <pc:sldMk cId="1479596105" sldId="334"/>
            <ac:spMk id="87" creationId="{71DDB9D3-A931-45A1-8F0E-8DD608301E49}"/>
          </ac:spMkLst>
        </pc:spChg>
        <pc:grpChg chg="add mod">
          <ac:chgData name="YIN Xiaolan" userId="f5d04c8b-66fb-442f-bdab-5e1d16610f0f" providerId="ADAL" clId="{C50EFE4C-F13B-4349-A76F-0F4E942827A3}" dt="2021-04-16T06:54:17.118" v="3120"/>
          <ac:grpSpMkLst>
            <pc:docMk/>
            <pc:sldMk cId="1479596105" sldId="334"/>
            <ac:grpSpMk id="3" creationId="{D474D570-B742-459D-B63C-A66C2191E000}"/>
          </ac:grpSpMkLst>
        </pc:grpChg>
      </pc:sldChg>
      <pc:sldChg chg="addSp delSp modSp new mod">
        <pc:chgData name="YIN Xiaolan" userId="f5d04c8b-66fb-442f-bdab-5e1d16610f0f" providerId="ADAL" clId="{C50EFE4C-F13B-4349-A76F-0F4E942827A3}" dt="2021-04-16T18:43:57.647" v="5844" actId="478"/>
        <pc:sldMkLst>
          <pc:docMk/>
          <pc:sldMk cId="3718870953" sldId="335"/>
        </pc:sldMkLst>
        <pc:spChg chg="add del mod">
          <ac:chgData name="YIN Xiaolan" userId="f5d04c8b-66fb-442f-bdab-5e1d16610f0f" providerId="ADAL" clId="{C50EFE4C-F13B-4349-A76F-0F4E942827A3}" dt="2021-04-16T18:42:58.356" v="5840" actId="478"/>
          <ac:spMkLst>
            <pc:docMk/>
            <pc:sldMk cId="3718870953" sldId="335"/>
            <ac:spMk id="4" creationId="{84DFF037-0BEF-47E6-9F92-DE3FFB009820}"/>
          </ac:spMkLst>
        </pc:spChg>
        <pc:spChg chg="add del mod">
          <ac:chgData name="YIN Xiaolan" userId="f5d04c8b-66fb-442f-bdab-5e1d16610f0f" providerId="ADAL" clId="{C50EFE4C-F13B-4349-A76F-0F4E942827A3}" dt="2021-04-16T18:43:20.811" v="5842" actId="478"/>
          <ac:spMkLst>
            <pc:docMk/>
            <pc:sldMk cId="3718870953" sldId="335"/>
            <ac:spMk id="5" creationId="{188A3545-95D6-4382-98C6-005FD0FC3ABA}"/>
          </ac:spMkLst>
        </pc:spChg>
        <pc:graphicFrameChg chg="add del mod">
          <ac:chgData name="YIN Xiaolan" userId="f5d04c8b-66fb-442f-bdab-5e1d16610f0f" providerId="ADAL" clId="{C50EFE4C-F13B-4349-A76F-0F4E942827A3}" dt="2021-04-16T18:42:54.715" v="5839" actId="478"/>
          <ac:graphicFrameMkLst>
            <pc:docMk/>
            <pc:sldMk cId="3718870953" sldId="335"/>
            <ac:graphicFrameMk id="3" creationId="{2046619B-AC0E-487F-813C-23D7EB5510E9}"/>
          </ac:graphicFrameMkLst>
        </pc:graphicFrameChg>
        <pc:graphicFrameChg chg="add del mod">
          <ac:chgData name="YIN Xiaolan" userId="f5d04c8b-66fb-442f-bdab-5e1d16610f0f" providerId="ADAL" clId="{C50EFE4C-F13B-4349-A76F-0F4E942827A3}" dt="2021-04-16T18:43:57.647" v="5844" actId="478"/>
          <ac:graphicFrameMkLst>
            <pc:docMk/>
            <pc:sldMk cId="3718870953" sldId="335"/>
            <ac:graphicFrameMk id="6" creationId="{6D3FE83B-307D-400E-91A7-0C18CFABC17B}"/>
          </ac:graphicFrameMkLst>
        </pc:graphicFrameChg>
      </pc:sldChg>
      <pc:sldChg chg="addSp modSp add mod">
        <pc:chgData name="YIN Xiaolan" userId="f5d04c8b-66fb-442f-bdab-5e1d16610f0f" providerId="ADAL" clId="{C50EFE4C-F13B-4349-A76F-0F4E942827A3}" dt="2021-04-16T18:07:13.316" v="5807" actId="1076"/>
        <pc:sldMkLst>
          <pc:docMk/>
          <pc:sldMk cId="640968893" sldId="336"/>
        </pc:sldMkLst>
        <pc:spChg chg="mod">
          <ac:chgData name="YIN Xiaolan" userId="f5d04c8b-66fb-442f-bdab-5e1d16610f0f" providerId="ADAL" clId="{C50EFE4C-F13B-4349-A76F-0F4E942827A3}" dt="2021-04-16T12:44:14.184" v="4112" actId="403"/>
          <ac:spMkLst>
            <pc:docMk/>
            <pc:sldMk cId="640968893" sldId="336"/>
            <ac:spMk id="4" creationId="{C5AA0AC6-DEB8-48B6-9768-E8C54691C705}"/>
          </ac:spMkLst>
        </pc:spChg>
        <pc:spChg chg="mod">
          <ac:chgData name="YIN Xiaolan" userId="f5d04c8b-66fb-442f-bdab-5e1d16610f0f" providerId="ADAL" clId="{C50EFE4C-F13B-4349-A76F-0F4E942827A3}" dt="2021-04-16T06:55:33.978" v="3174" actId="20577"/>
          <ac:spMkLst>
            <pc:docMk/>
            <pc:sldMk cId="640968893" sldId="336"/>
            <ac:spMk id="5" creationId="{1FE893A4-8FFA-4AE7-BAE7-A6615290B338}"/>
          </ac:spMkLst>
        </pc:spChg>
        <pc:picChg chg="add mod">
          <ac:chgData name="YIN Xiaolan" userId="f5d04c8b-66fb-442f-bdab-5e1d16610f0f" providerId="ADAL" clId="{C50EFE4C-F13B-4349-A76F-0F4E942827A3}" dt="2021-04-16T18:06:03.558" v="5795" actId="1076"/>
          <ac:picMkLst>
            <pc:docMk/>
            <pc:sldMk cId="640968893" sldId="336"/>
            <ac:picMk id="6" creationId="{105ADF55-3E3F-4841-9BF1-D4754B4902D9}"/>
          </ac:picMkLst>
        </pc:picChg>
        <pc:picChg chg="add mod">
          <ac:chgData name="YIN Xiaolan" userId="f5d04c8b-66fb-442f-bdab-5e1d16610f0f" providerId="ADAL" clId="{C50EFE4C-F13B-4349-A76F-0F4E942827A3}" dt="2021-04-16T18:06:52.423" v="5801" actId="1076"/>
          <ac:picMkLst>
            <pc:docMk/>
            <pc:sldMk cId="640968893" sldId="336"/>
            <ac:picMk id="7" creationId="{3D8C5F12-7874-48CB-B023-AC1CBA98AF95}"/>
          </ac:picMkLst>
        </pc:picChg>
        <pc:picChg chg="add mod">
          <ac:chgData name="YIN Xiaolan" userId="f5d04c8b-66fb-442f-bdab-5e1d16610f0f" providerId="ADAL" clId="{C50EFE4C-F13B-4349-A76F-0F4E942827A3}" dt="2021-04-16T18:07:13.316" v="5807" actId="1076"/>
          <ac:picMkLst>
            <pc:docMk/>
            <pc:sldMk cId="640968893" sldId="336"/>
            <ac:picMk id="8" creationId="{7007C30E-5D6C-4A17-B0C2-866FED55B5CD}"/>
          </ac:picMkLst>
        </pc:picChg>
      </pc:sldChg>
      <pc:sldChg chg="modSp add mod">
        <pc:chgData name="YIN Xiaolan" userId="f5d04c8b-66fb-442f-bdab-5e1d16610f0f" providerId="ADAL" clId="{C50EFE4C-F13B-4349-A76F-0F4E942827A3}" dt="2021-04-16T12:39:18.624" v="4092" actId="2710"/>
        <pc:sldMkLst>
          <pc:docMk/>
          <pc:sldMk cId="1670162302" sldId="337"/>
        </pc:sldMkLst>
        <pc:spChg chg="mod">
          <ac:chgData name="YIN Xiaolan" userId="f5d04c8b-66fb-442f-bdab-5e1d16610f0f" providerId="ADAL" clId="{C50EFE4C-F13B-4349-A76F-0F4E942827A3}" dt="2021-04-16T12:39:18.624" v="4092" actId="2710"/>
          <ac:spMkLst>
            <pc:docMk/>
            <pc:sldMk cId="1670162302" sldId="337"/>
            <ac:spMk id="7" creationId="{46630D7B-4BA5-4989-8F72-A67D800FFF51}"/>
          </ac:spMkLst>
        </pc:spChg>
        <pc:spChg chg="mod">
          <ac:chgData name="YIN Xiaolan" userId="f5d04c8b-66fb-442f-bdab-5e1d16610f0f" providerId="ADAL" clId="{C50EFE4C-F13B-4349-A76F-0F4E942827A3}" dt="2021-04-16T12:38:14.071" v="4061"/>
          <ac:spMkLst>
            <pc:docMk/>
            <pc:sldMk cId="1670162302" sldId="337"/>
            <ac:spMk id="9" creationId="{00000000-0000-0000-0000-000000000000}"/>
          </ac:spMkLst>
        </pc:spChg>
        <pc:cxnChg chg="mod">
          <ac:chgData name="YIN Xiaolan" userId="f5d04c8b-66fb-442f-bdab-5e1d16610f0f" providerId="ADAL" clId="{C50EFE4C-F13B-4349-A76F-0F4E942827A3}" dt="2021-04-16T12:38:19.089" v="4084" actId="1037"/>
          <ac:cxnSpMkLst>
            <pc:docMk/>
            <pc:sldMk cId="1670162302" sldId="337"/>
            <ac:cxnSpMk id="15" creationId="{00000000-0000-0000-0000-000000000000}"/>
          </ac:cxnSpMkLst>
        </pc:cxnChg>
        <pc:cxnChg chg="mod">
          <ac:chgData name="YIN Xiaolan" userId="f5d04c8b-66fb-442f-bdab-5e1d16610f0f" providerId="ADAL" clId="{C50EFE4C-F13B-4349-A76F-0F4E942827A3}" dt="2021-04-16T12:38:20.242" v="4085" actId="1038"/>
          <ac:cxnSpMkLst>
            <pc:docMk/>
            <pc:sldMk cId="1670162302" sldId="337"/>
            <ac:cxnSpMk id="17" creationId="{00000000-0000-0000-0000-000000000000}"/>
          </ac:cxnSpMkLst>
        </pc:cxnChg>
      </pc:sldChg>
      <pc:sldChg chg="modSp add mod">
        <pc:chgData name="YIN Xiaolan" userId="f5d04c8b-66fb-442f-bdab-5e1d16610f0f" providerId="ADAL" clId="{C50EFE4C-F13B-4349-A76F-0F4E942827A3}" dt="2021-04-16T12:39:14.192" v="4091" actId="2710"/>
        <pc:sldMkLst>
          <pc:docMk/>
          <pc:sldMk cId="1375439886" sldId="338"/>
        </pc:sldMkLst>
        <pc:spChg chg="mod">
          <ac:chgData name="YIN Xiaolan" userId="f5d04c8b-66fb-442f-bdab-5e1d16610f0f" providerId="ADAL" clId="{C50EFE4C-F13B-4349-A76F-0F4E942827A3}" dt="2021-04-16T12:39:14.192" v="4091" actId="2710"/>
          <ac:spMkLst>
            <pc:docMk/>
            <pc:sldMk cId="1375439886" sldId="338"/>
            <ac:spMk id="7" creationId="{46630D7B-4BA5-4989-8F72-A67D800FFF51}"/>
          </ac:spMkLst>
        </pc:spChg>
        <pc:spChg chg="mod">
          <ac:chgData name="YIN Xiaolan" userId="f5d04c8b-66fb-442f-bdab-5e1d16610f0f" providerId="ADAL" clId="{C50EFE4C-F13B-4349-A76F-0F4E942827A3}" dt="2021-04-16T12:35:51.675" v="4020"/>
          <ac:spMkLst>
            <pc:docMk/>
            <pc:sldMk cId="1375439886" sldId="338"/>
            <ac:spMk id="9" creationId="{00000000-0000-0000-0000-000000000000}"/>
          </ac:spMkLst>
        </pc:spChg>
        <pc:cxnChg chg="mod">
          <ac:chgData name="YIN Xiaolan" userId="f5d04c8b-66fb-442f-bdab-5e1d16610f0f" providerId="ADAL" clId="{C50EFE4C-F13B-4349-A76F-0F4E942827A3}" dt="2021-04-16T12:35:56.952" v="4056" actId="1037"/>
          <ac:cxnSpMkLst>
            <pc:docMk/>
            <pc:sldMk cId="1375439886" sldId="338"/>
            <ac:cxnSpMk id="15" creationId="{00000000-0000-0000-0000-000000000000}"/>
          </ac:cxnSpMkLst>
        </pc:cxnChg>
        <pc:cxnChg chg="mod">
          <ac:chgData name="YIN Xiaolan" userId="f5d04c8b-66fb-442f-bdab-5e1d16610f0f" providerId="ADAL" clId="{C50EFE4C-F13B-4349-A76F-0F4E942827A3}" dt="2021-04-16T12:35:54.293" v="4037" actId="1038"/>
          <ac:cxnSpMkLst>
            <pc:docMk/>
            <pc:sldMk cId="1375439886" sldId="338"/>
            <ac:cxnSpMk id="17" creationId="{00000000-0000-0000-0000-000000000000}"/>
          </ac:cxnSpMkLst>
        </pc:cxnChg>
      </pc:sldChg>
      <pc:sldChg chg="addSp modSp mod">
        <pc:chgData name="YIN Xiaolan" userId="f5d04c8b-66fb-442f-bdab-5e1d16610f0f" providerId="ADAL" clId="{C50EFE4C-F13B-4349-A76F-0F4E942827A3}" dt="2021-04-16T15:59:09.214" v="4538" actId="2711"/>
        <pc:sldMkLst>
          <pc:docMk/>
          <pc:sldMk cId="2144292784" sldId="339"/>
        </pc:sldMkLst>
        <pc:spChg chg="add mod">
          <ac:chgData name="YIN Xiaolan" userId="f5d04c8b-66fb-442f-bdab-5e1d16610f0f" providerId="ADAL" clId="{C50EFE4C-F13B-4349-A76F-0F4E942827A3}" dt="2021-04-16T15:04:23.425" v="4515" actId="1076"/>
          <ac:spMkLst>
            <pc:docMk/>
            <pc:sldMk cId="2144292784" sldId="339"/>
            <ac:spMk id="4" creationId="{B8C62FDD-C9C6-4335-B081-F44F0331283A}"/>
          </ac:spMkLst>
        </pc:spChg>
        <pc:spChg chg="add mod">
          <ac:chgData name="YIN Xiaolan" userId="f5d04c8b-66fb-442f-bdab-5e1d16610f0f" providerId="ADAL" clId="{C50EFE4C-F13B-4349-A76F-0F4E942827A3}" dt="2021-04-16T15:58:59.382" v="4536"/>
          <ac:spMkLst>
            <pc:docMk/>
            <pc:sldMk cId="2144292784" sldId="339"/>
            <ac:spMk id="5" creationId="{13472FCF-764A-4FCE-8A66-C53C8DFAB661}"/>
          </ac:spMkLst>
        </pc:spChg>
        <pc:spChg chg="add mod">
          <ac:chgData name="YIN Xiaolan" userId="f5d04c8b-66fb-442f-bdab-5e1d16610f0f" providerId="ADAL" clId="{C50EFE4C-F13B-4349-A76F-0F4E942827A3}" dt="2021-04-16T15:58:59.382" v="4536"/>
          <ac:spMkLst>
            <pc:docMk/>
            <pc:sldMk cId="2144292784" sldId="339"/>
            <ac:spMk id="6" creationId="{E6A3A6D7-79F6-4CB7-91B0-0D902E36F6B9}"/>
          </ac:spMkLst>
        </pc:spChg>
        <pc:spChg chg="add mod">
          <ac:chgData name="YIN Xiaolan" userId="f5d04c8b-66fb-442f-bdab-5e1d16610f0f" providerId="ADAL" clId="{C50EFE4C-F13B-4349-A76F-0F4E942827A3}" dt="2021-04-16T15:58:59.382" v="4536"/>
          <ac:spMkLst>
            <pc:docMk/>
            <pc:sldMk cId="2144292784" sldId="339"/>
            <ac:spMk id="7" creationId="{8E092941-76EF-45A9-A69A-70A0521FFC58}"/>
          </ac:spMkLst>
        </pc:spChg>
        <pc:spChg chg="add mod">
          <ac:chgData name="YIN Xiaolan" userId="f5d04c8b-66fb-442f-bdab-5e1d16610f0f" providerId="ADAL" clId="{C50EFE4C-F13B-4349-A76F-0F4E942827A3}" dt="2021-04-16T15:58:59.382" v="4536"/>
          <ac:spMkLst>
            <pc:docMk/>
            <pc:sldMk cId="2144292784" sldId="339"/>
            <ac:spMk id="8" creationId="{FC680898-DD20-4410-AEC1-D2A243ACA927}"/>
          </ac:spMkLst>
        </pc:spChg>
        <pc:spChg chg="add mod">
          <ac:chgData name="YIN Xiaolan" userId="f5d04c8b-66fb-442f-bdab-5e1d16610f0f" providerId="ADAL" clId="{C50EFE4C-F13B-4349-A76F-0F4E942827A3}" dt="2021-04-16T15:58:59.382" v="4536"/>
          <ac:spMkLst>
            <pc:docMk/>
            <pc:sldMk cId="2144292784" sldId="339"/>
            <ac:spMk id="9" creationId="{DC12D05D-BC78-4CB5-92FF-8871A91099B5}"/>
          </ac:spMkLst>
        </pc:spChg>
        <pc:spChg chg="add mod">
          <ac:chgData name="YIN Xiaolan" userId="f5d04c8b-66fb-442f-bdab-5e1d16610f0f" providerId="ADAL" clId="{C50EFE4C-F13B-4349-A76F-0F4E942827A3}" dt="2021-04-16T15:59:09.214" v="4538" actId="2711"/>
          <ac:spMkLst>
            <pc:docMk/>
            <pc:sldMk cId="2144292784" sldId="339"/>
            <ac:spMk id="11" creationId="{A3FB443F-498C-474E-B6A3-CEB811CD5D4F}"/>
          </ac:spMkLst>
        </pc:spChg>
        <pc:grpChg chg="add mod">
          <ac:chgData name="YIN Xiaolan" userId="f5d04c8b-66fb-442f-bdab-5e1d16610f0f" providerId="ADAL" clId="{C50EFE4C-F13B-4349-A76F-0F4E942827A3}" dt="2021-04-16T15:58:59.382" v="4536"/>
          <ac:grpSpMkLst>
            <pc:docMk/>
            <pc:sldMk cId="2144292784" sldId="339"/>
            <ac:grpSpMk id="10" creationId="{84A40A94-9951-40E9-BC8A-F44F7F65746A}"/>
          </ac:grpSpMkLst>
        </pc:grpChg>
        <pc:picChg chg="add mod">
          <ac:chgData name="YIN Xiaolan" userId="f5d04c8b-66fb-442f-bdab-5e1d16610f0f" providerId="ADAL" clId="{C50EFE4C-F13B-4349-A76F-0F4E942827A3}" dt="2021-04-16T14:52:10.612" v="4235" actId="14100"/>
          <ac:picMkLst>
            <pc:docMk/>
            <pc:sldMk cId="2144292784" sldId="339"/>
            <ac:picMk id="3" creationId="{40069EC0-4B31-40A1-9EF8-24BCD1D174E1}"/>
          </ac:picMkLst>
        </pc:picChg>
      </pc:sldChg>
      <pc:sldChg chg="addSp modSp mod modShow">
        <pc:chgData name="YIN Xiaolan" userId="f5d04c8b-66fb-442f-bdab-5e1d16610f0f" providerId="ADAL" clId="{C50EFE4C-F13B-4349-A76F-0F4E942827A3}" dt="2021-04-17T03:08:37.974" v="6231" actId="729"/>
        <pc:sldMkLst>
          <pc:docMk/>
          <pc:sldMk cId="1025789533" sldId="342"/>
        </pc:sldMkLst>
        <pc:spChg chg="add mod">
          <ac:chgData name="YIN Xiaolan" userId="f5d04c8b-66fb-442f-bdab-5e1d16610f0f" providerId="ADAL" clId="{C50EFE4C-F13B-4349-A76F-0F4E942827A3}" dt="2021-04-16T17:05:08.370" v="4944" actId="113"/>
          <ac:spMkLst>
            <pc:docMk/>
            <pc:sldMk cId="1025789533" sldId="342"/>
            <ac:spMk id="4" creationId="{86BA7462-B745-4D04-BF25-9C772194769C}"/>
          </ac:spMkLst>
        </pc:spChg>
        <pc:graphicFrameChg chg="mod modGraphic">
          <ac:chgData name="YIN Xiaolan" userId="f5d04c8b-66fb-442f-bdab-5e1d16610f0f" providerId="ADAL" clId="{C50EFE4C-F13B-4349-A76F-0F4E942827A3}" dt="2021-04-16T17:09:29.683" v="4957" actId="1076"/>
          <ac:graphicFrameMkLst>
            <pc:docMk/>
            <pc:sldMk cId="1025789533" sldId="342"/>
            <ac:graphicFrameMk id="7" creationId="{1B350BA2-C938-4ED8-AD06-E845A64F1D52}"/>
          </ac:graphicFrameMkLst>
        </pc:graphicFrameChg>
      </pc:sldChg>
      <pc:sldChg chg="addSp delSp modSp mod modAnim">
        <pc:chgData name="YIN Xiaolan" userId="f5d04c8b-66fb-442f-bdab-5e1d16610f0f" providerId="ADAL" clId="{C50EFE4C-F13B-4349-A76F-0F4E942827A3}" dt="2021-04-16T17:05:03.636" v="4943" actId="113"/>
        <pc:sldMkLst>
          <pc:docMk/>
          <pc:sldMk cId="1031310043" sldId="343"/>
        </pc:sldMkLst>
        <pc:spChg chg="mod">
          <ac:chgData name="YIN Xiaolan" userId="f5d04c8b-66fb-442f-bdab-5e1d16610f0f" providerId="ADAL" clId="{C50EFE4C-F13B-4349-A76F-0F4E942827A3}" dt="2021-04-16T16:52:54.623" v="4930" actId="1076"/>
          <ac:spMkLst>
            <pc:docMk/>
            <pc:sldMk cId="1031310043" sldId="343"/>
            <ac:spMk id="3" creationId="{0F13FE46-D46A-45E1-A078-91B37C9C28E8}"/>
          </ac:spMkLst>
        </pc:spChg>
        <pc:spChg chg="add mod">
          <ac:chgData name="YIN Xiaolan" userId="f5d04c8b-66fb-442f-bdab-5e1d16610f0f" providerId="ADAL" clId="{C50EFE4C-F13B-4349-A76F-0F4E942827A3}" dt="2021-04-16T16:52:54.623" v="4930" actId="1076"/>
          <ac:spMkLst>
            <pc:docMk/>
            <pc:sldMk cId="1031310043" sldId="343"/>
            <ac:spMk id="4" creationId="{0012531A-E6B7-439F-9093-E477BFA0D764}"/>
          </ac:spMkLst>
        </pc:spChg>
        <pc:spChg chg="add mod">
          <ac:chgData name="YIN Xiaolan" userId="f5d04c8b-66fb-442f-bdab-5e1d16610f0f" providerId="ADAL" clId="{C50EFE4C-F13B-4349-A76F-0F4E942827A3}" dt="2021-04-16T16:52:54.623" v="4930" actId="1076"/>
          <ac:spMkLst>
            <pc:docMk/>
            <pc:sldMk cId="1031310043" sldId="343"/>
            <ac:spMk id="5" creationId="{77C3CAA8-48C0-496E-B389-EB57E6013C9B}"/>
          </ac:spMkLst>
        </pc:spChg>
        <pc:spChg chg="add mod">
          <ac:chgData name="YIN Xiaolan" userId="f5d04c8b-66fb-442f-bdab-5e1d16610f0f" providerId="ADAL" clId="{C50EFE4C-F13B-4349-A76F-0F4E942827A3}" dt="2021-04-16T16:52:54.623" v="4930" actId="1076"/>
          <ac:spMkLst>
            <pc:docMk/>
            <pc:sldMk cId="1031310043" sldId="343"/>
            <ac:spMk id="6" creationId="{186BF6E2-552D-49E9-A940-F9FCD0294F4F}"/>
          </ac:spMkLst>
        </pc:spChg>
        <pc:spChg chg="add mod">
          <ac:chgData name="YIN Xiaolan" userId="f5d04c8b-66fb-442f-bdab-5e1d16610f0f" providerId="ADAL" clId="{C50EFE4C-F13B-4349-A76F-0F4E942827A3}" dt="2021-04-16T16:52:54.623" v="4930" actId="1076"/>
          <ac:spMkLst>
            <pc:docMk/>
            <pc:sldMk cId="1031310043" sldId="343"/>
            <ac:spMk id="7" creationId="{C9DC4BD7-3E45-4208-8EEC-D3AE5D9DCE47}"/>
          </ac:spMkLst>
        </pc:spChg>
        <pc:spChg chg="mod">
          <ac:chgData name="YIN Xiaolan" userId="f5d04c8b-66fb-442f-bdab-5e1d16610f0f" providerId="ADAL" clId="{C50EFE4C-F13B-4349-A76F-0F4E942827A3}" dt="2021-04-16T16:52:54.623" v="4930" actId="1076"/>
          <ac:spMkLst>
            <pc:docMk/>
            <pc:sldMk cId="1031310043" sldId="343"/>
            <ac:spMk id="9" creationId="{EA6BDBD0-4123-4A39-9EFA-A0CAD33F27D4}"/>
          </ac:spMkLst>
        </pc:spChg>
        <pc:spChg chg="mod">
          <ac:chgData name="YIN Xiaolan" userId="f5d04c8b-66fb-442f-bdab-5e1d16610f0f" providerId="ADAL" clId="{C50EFE4C-F13B-4349-A76F-0F4E942827A3}" dt="2021-04-16T16:52:54.623" v="4930" actId="1076"/>
          <ac:spMkLst>
            <pc:docMk/>
            <pc:sldMk cId="1031310043" sldId="343"/>
            <ac:spMk id="10" creationId="{12C5AC73-CDF9-4FA8-98F3-E41512A8B47B}"/>
          </ac:spMkLst>
        </pc:spChg>
        <pc:spChg chg="mod">
          <ac:chgData name="YIN Xiaolan" userId="f5d04c8b-66fb-442f-bdab-5e1d16610f0f" providerId="ADAL" clId="{C50EFE4C-F13B-4349-A76F-0F4E942827A3}" dt="2021-04-16T16:52:54.623" v="4930" actId="1076"/>
          <ac:spMkLst>
            <pc:docMk/>
            <pc:sldMk cId="1031310043" sldId="343"/>
            <ac:spMk id="12" creationId="{35434A03-27A8-4221-892B-E7AFC19F46E7}"/>
          </ac:spMkLst>
        </pc:spChg>
        <pc:spChg chg="mod">
          <ac:chgData name="YIN Xiaolan" userId="f5d04c8b-66fb-442f-bdab-5e1d16610f0f" providerId="ADAL" clId="{C50EFE4C-F13B-4349-A76F-0F4E942827A3}" dt="2021-04-16T16:52:54.623" v="4930" actId="1076"/>
          <ac:spMkLst>
            <pc:docMk/>
            <pc:sldMk cId="1031310043" sldId="343"/>
            <ac:spMk id="13" creationId="{C7007638-4F97-4113-811C-BE9372CAA538}"/>
          </ac:spMkLst>
        </pc:spChg>
        <pc:spChg chg="mod">
          <ac:chgData name="YIN Xiaolan" userId="f5d04c8b-66fb-442f-bdab-5e1d16610f0f" providerId="ADAL" clId="{C50EFE4C-F13B-4349-A76F-0F4E942827A3}" dt="2021-04-16T16:52:54.623" v="4930" actId="1076"/>
          <ac:spMkLst>
            <pc:docMk/>
            <pc:sldMk cId="1031310043" sldId="343"/>
            <ac:spMk id="15" creationId="{1566B949-C2C1-4AC9-89F5-4B2EAF3DD29D}"/>
          </ac:spMkLst>
        </pc:spChg>
        <pc:spChg chg="mod">
          <ac:chgData name="YIN Xiaolan" userId="f5d04c8b-66fb-442f-bdab-5e1d16610f0f" providerId="ADAL" clId="{C50EFE4C-F13B-4349-A76F-0F4E942827A3}" dt="2021-04-16T16:52:54.623" v="4930" actId="1076"/>
          <ac:spMkLst>
            <pc:docMk/>
            <pc:sldMk cId="1031310043" sldId="343"/>
            <ac:spMk id="16" creationId="{33CBAF20-21D0-4DB7-AD7D-8169D57A4EC2}"/>
          </ac:spMkLst>
        </pc:spChg>
        <pc:spChg chg="mod">
          <ac:chgData name="YIN Xiaolan" userId="f5d04c8b-66fb-442f-bdab-5e1d16610f0f" providerId="ADAL" clId="{C50EFE4C-F13B-4349-A76F-0F4E942827A3}" dt="2021-04-16T16:52:54.623" v="4930" actId="1076"/>
          <ac:spMkLst>
            <pc:docMk/>
            <pc:sldMk cId="1031310043" sldId="343"/>
            <ac:spMk id="18" creationId="{F0C8F955-E948-4702-BA02-114A4C62FBFA}"/>
          </ac:spMkLst>
        </pc:spChg>
        <pc:spChg chg="mod">
          <ac:chgData name="YIN Xiaolan" userId="f5d04c8b-66fb-442f-bdab-5e1d16610f0f" providerId="ADAL" clId="{C50EFE4C-F13B-4349-A76F-0F4E942827A3}" dt="2021-04-16T16:52:54.623" v="4930" actId="1076"/>
          <ac:spMkLst>
            <pc:docMk/>
            <pc:sldMk cId="1031310043" sldId="343"/>
            <ac:spMk id="19" creationId="{716CF976-2D8F-4164-AEBD-AC3BB4AB4403}"/>
          </ac:spMkLst>
        </pc:spChg>
        <pc:spChg chg="mod">
          <ac:chgData name="YIN Xiaolan" userId="f5d04c8b-66fb-442f-bdab-5e1d16610f0f" providerId="ADAL" clId="{C50EFE4C-F13B-4349-A76F-0F4E942827A3}" dt="2021-04-16T16:52:54.623" v="4930" actId="1076"/>
          <ac:spMkLst>
            <pc:docMk/>
            <pc:sldMk cId="1031310043" sldId="343"/>
            <ac:spMk id="21" creationId="{CF979A51-21B9-4600-97DA-D60114BBC655}"/>
          </ac:spMkLst>
        </pc:spChg>
        <pc:spChg chg="mod">
          <ac:chgData name="YIN Xiaolan" userId="f5d04c8b-66fb-442f-bdab-5e1d16610f0f" providerId="ADAL" clId="{C50EFE4C-F13B-4349-A76F-0F4E942827A3}" dt="2021-04-16T16:52:54.623" v="4930" actId="1076"/>
          <ac:spMkLst>
            <pc:docMk/>
            <pc:sldMk cId="1031310043" sldId="343"/>
            <ac:spMk id="22" creationId="{D4DE46A4-9D81-4801-9269-A668E20B69F9}"/>
          </ac:spMkLst>
        </pc:spChg>
        <pc:spChg chg="mod">
          <ac:chgData name="YIN Xiaolan" userId="f5d04c8b-66fb-442f-bdab-5e1d16610f0f" providerId="ADAL" clId="{C50EFE4C-F13B-4349-A76F-0F4E942827A3}" dt="2021-04-16T16:52:54.623" v="4930" actId="1076"/>
          <ac:spMkLst>
            <pc:docMk/>
            <pc:sldMk cId="1031310043" sldId="343"/>
            <ac:spMk id="24" creationId="{EE98C574-7617-401C-8509-86AF3C9A4C06}"/>
          </ac:spMkLst>
        </pc:spChg>
        <pc:spChg chg="mod">
          <ac:chgData name="YIN Xiaolan" userId="f5d04c8b-66fb-442f-bdab-5e1d16610f0f" providerId="ADAL" clId="{C50EFE4C-F13B-4349-A76F-0F4E942827A3}" dt="2021-04-16T16:52:54.623" v="4930" actId="1076"/>
          <ac:spMkLst>
            <pc:docMk/>
            <pc:sldMk cId="1031310043" sldId="343"/>
            <ac:spMk id="25" creationId="{4A1BB381-3374-4491-AFF1-ED5C002B1C68}"/>
          </ac:spMkLst>
        </pc:spChg>
        <pc:spChg chg="mod">
          <ac:chgData name="YIN Xiaolan" userId="f5d04c8b-66fb-442f-bdab-5e1d16610f0f" providerId="ADAL" clId="{C50EFE4C-F13B-4349-A76F-0F4E942827A3}" dt="2021-04-16T16:52:54.623" v="4930" actId="1076"/>
          <ac:spMkLst>
            <pc:docMk/>
            <pc:sldMk cId="1031310043" sldId="343"/>
            <ac:spMk id="26" creationId="{31C301BA-1D3D-47C3-990A-C9D8D3C11B1F}"/>
          </ac:spMkLst>
        </pc:spChg>
        <pc:spChg chg="add mod">
          <ac:chgData name="YIN Xiaolan" userId="f5d04c8b-66fb-442f-bdab-5e1d16610f0f" providerId="ADAL" clId="{C50EFE4C-F13B-4349-A76F-0F4E942827A3}" dt="2021-04-16T16:52:54.623" v="4930" actId="1076"/>
          <ac:spMkLst>
            <pc:docMk/>
            <pc:sldMk cId="1031310043" sldId="343"/>
            <ac:spMk id="27" creationId="{05C7F729-75CF-4289-8D8B-947CA437A870}"/>
          </ac:spMkLst>
        </pc:spChg>
        <pc:spChg chg="mod">
          <ac:chgData name="YIN Xiaolan" userId="f5d04c8b-66fb-442f-bdab-5e1d16610f0f" providerId="ADAL" clId="{C50EFE4C-F13B-4349-A76F-0F4E942827A3}" dt="2021-04-16T16:52:54.623" v="4930" actId="1076"/>
          <ac:spMkLst>
            <pc:docMk/>
            <pc:sldMk cId="1031310043" sldId="343"/>
            <ac:spMk id="29" creationId="{E86A4B69-C6AD-4CF2-BDAE-D2CFD8E185AF}"/>
          </ac:spMkLst>
        </pc:spChg>
        <pc:spChg chg="mod">
          <ac:chgData name="YIN Xiaolan" userId="f5d04c8b-66fb-442f-bdab-5e1d16610f0f" providerId="ADAL" clId="{C50EFE4C-F13B-4349-A76F-0F4E942827A3}" dt="2021-04-16T16:52:54.623" v="4930" actId="1076"/>
          <ac:spMkLst>
            <pc:docMk/>
            <pc:sldMk cId="1031310043" sldId="343"/>
            <ac:spMk id="30" creationId="{10D1BE48-BD1B-4048-8422-4770B0FED35E}"/>
          </ac:spMkLst>
        </pc:spChg>
        <pc:spChg chg="mod">
          <ac:chgData name="YIN Xiaolan" userId="f5d04c8b-66fb-442f-bdab-5e1d16610f0f" providerId="ADAL" clId="{C50EFE4C-F13B-4349-A76F-0F4E942827A3}" dt="2021-04-16T16:52:54.623" v="4930" actId="1076"/>
          <ac:spMkLst>
            <pc:docMk/>
            <pc:sldMk cId="1031310043" sldId="343"/>
            <ac:spMk id="32" creationId="{8CB7EBAC-95AF-4F3C-96C5-FFACB0BC4A1C}"/>
          </ac:spMkLst>
        </pc:spChg>
        <pc:spChg chg="mod">
          <ac:chgData name="YIN Xiaolan" userId="f5d04c8b-66fb-442f-bdab-5e1d16610f0f" providerId="ADAL" clId="{C50EFE4C-F13B-4349-A76F-0F4E942827A3}" dt="2021-04-16T16:52:54.623" v="4930" actId="1076"/>
          <ac:spMkLst>
            <pc:docMk/>
            <pc:sldMk cId="1031310043" sldId="343"/>
            <ac:spMk id="33" creationId="{DC04BA1B-00D1-4810-9CAE-B8DDA064179F}"/>
          </ac:spMkLst>
        </pc:spChg>
        <pc:spChg chg="add mod">
          <ac:chgData name="YIN Xiaolan" userId="f5d04c8b-66fb-442f-bdab-5e1d16610f0f" providerId="ADAL" clId="{C50EFE4C-F13B-4349-A76F-0F4E942827A3}" dt="2021-04-16T16:52:54.623" v="4930" actId="1076"/>
          <ac:spMkLst>
            <pc:docMk/>
            <pc:sldMk cId="1031310043" sldId="343"/>
            <ac:spMk id="34" creationId="{C0A052CC-9E18-41D5-846C-4FC350F4F9D5}"/>
          </ac:spMkLst>
        </pc:spChg>
        <pc:spChg chg="add mod">
          <ac:chgData name="YIN Xiaolan" userId="f5d04c8b-66fb-442f-bdab-5e1d16610f0f" providerId="ADAL" clId="{C50EFE4C-F13B-4349-A76F-0F4E942827A3}" dt="2021-04-16T16:52:54.623" v="4930" actId="1076"/>
          <ac:spMkLst>
            <pc:docMk/>
            <pc:sldMk cId="1031310043" sldId="343"/>
            <ac:spMk id="35" creationId="{1510F3C1-F406-42EA-B9C9-325317CE5243}"/>
          </ac:spMkLst>
        </pc:spChg>
        <pc:spChg chg="add mod">
          <ac:chgData name="YIN Xiaolan" userId="f5d04c8b-66fb-442f-bdab-5e1d16610f0f" providerId="ADAL" clId="{C50EFE4C-F13B-4349-A76F-0F4E942827A3}" dt="2021-04-16T16:52:54.623" v="4930" actId="1076"/>
          <ac:spMkLst>
            <pc:docMk/>
            <pc:sldMk cId="1031310043" sldId="343"/>
            <ac:spMk id="36" creationId="{F35A7A3C-6B42-4539-B592-BD3B08806F39}"/>
          </ac:spMkLst>
        </pc:spChg>
        <pc:spChg chg="add mod">
          <ac:chgData name="YIN Xiaolan" userId="f5d04c8b-66fb-442f-bdab-5e1d16610f0f" providerId="ADAL" clId="{C50EFE4C-F13B-4349-A76F-0F4E942827A3}" dt="2021-04-16T16:52:54.623" v="4930" actId="1076"/>
          <ac:spMkLst>
            <pc:docMk/>
            <pc:sldMk cId="1031310043" sldId="343"/>
            <ac:spMk id="37" creationId="{4BAE73C0-363D-4D80-9A91-A18B85432751}"/>
          </ac:spMkLst>
        </pc:spChg>
        <pc:spChg chg="add mod">
          <ac:chgData name="YIN Xiaolan" userId="f5d04c8b-66fb-442f-bdab-5e1d16610f0f" providerId="ADAL" clId="{C50EFE4C-F13B-4349-A76F-0F4E942827A3}" dt="2021-04-16T16:52:54.623" v="4930" actId="1076"/>
          <ac:spMkLst>
            <pc:docMk/>
            <pc:sldMk cId="1031310043" sldId="343"/>
            <ac:spMk id="40" creationId="{902E76B0-49ED-438D-9B77-2412B5DC67BF}"/>
          </ac:spMkLst>
        </pc:spChg>
        <pc:spChg chg="add mod">
          <ac:chgData name="YIN Xiaolan" userId="f5d04c8b-66fb-442f-bdab-5e1d16610f0f" providerId="ADAL" clId="{C50EFE4C-F13B-4349-A76F-0F4E942827A3}" dt="2021-04-16T16:52:54.623" v="4930" actId="1076"/>
          <ac:spMkLst>
            <pc:docMk/>
            <pc:sldMk cId="1031310043" sldId="343"/>
            <ac:spMk id="42" creationId="{9E75C65C-6361-4CFE-8F4C-56E9FF4807C6}"/>
          </ac:spMkLst>
        </pc:spChg>
        <pc:spChg chg="add mod">
          <ac:chgData name="YIN Xiaolan" userId="f5d04c8b-66fb-442f-bdab-5e1d16610f0f" providerId="ADAL" clId="{C50EFE4C-F13B-4349-A76F-0F4E942827A3}" dt="2021-04-16T16:52:54.623" v="4930" actId="1076"/>
          <ac:spMkLst>
            <pc:docMk/>
            <pc:sldMk cId="1031310043" sldId="343"/>
            <ac:spMk id="44" creationId="{B2A5DDE0-4B33-4A94-931B-57F78BF20F79}"/>
          </ac:spMkLst>
        </pc:spChg>
        <pc:spChg chg="mod topLvl">
          <ac:chgData name="YIN Xiaolan" userId="f5d04c8b-66fb-442f-bdab-5e1d16610f0f" providerId="ADAL" clId="{C50EFE4C-F13B-4349-A76F-0F4E942827A3}" dt="2021-04-16T17:05:03.636" v="4943" actId="113"/>
          <ac:spMkLst>
            <pc:docMk/>
            <pc:sldMk cId="1031310043" sldId="343"/>
            <ac:spMk id="46" creationId="{AAAD4128-5C9B-4E42-BB8E-84DED1E5471E}"/>
          </ac:spMkLst>
        </pc:spChg>
        <pc:spChg chg="del mod topLvl">
          <ac:chgData name="YIN Xiaolan" userId="f5d04c8b-66fb-442f-bdab-5e1d16610f0f" providerId="ADAL" clId="{C50EFE4C-F13B-4349-A76F-0F4E942827A3}" dt="2021-04-16T16:53:07.745" v="4932" actId="478"/>
          <ac:spMkLst>
            <pc:docMk/>
            <pc:sldMk cId="1031310043" sldId="343"/>
            <ac:spMk id="47" creationId="{D7322FC5-1D08-4BA6-A43E-AF8136195D37}"/>
          </ac:spMkLst>
        </pc:spChg>
        <pc:grpChg chg="add mod">
          <ac:chgData name="YIN Xiaolan" userId="f5d04c8b-66fb-442f-bdab-5e1d16610f0f" providerId="ADAL" clId="{C50EFE4C-F13B-4349-A76F-0F4E942827A3}" dt="2021-04-16T16:52:54.623" v="4930" actId="1076"/>
          <ac:grpSpMkLst>
            <pc:docMk/>
            <pc:sldMk cId="1031310043" sldId="343"/>
            <ac:grpSpMk id="8" creationId="{19B30966-AF8B-4247-BEEE-61624737653C}"/>
          </ac:grpSpMkLst>
        </pc:grpChg>
        <pc:grpChg chg="add mod">
          <ac:chgData name="YIN Xiaolan" userId="f5d04c8b-66fb-442f-bdab-5e1d16610f0f" providerId="ADAL" clId="{C50EFE4C-F13B-4349-A76F-0F4E942827A3}" dt="2021-04-16T16:52:54.623" v="4930" actId="1076"/>
          <ac:grpSpMkLst>
            <pc:docMk/>
            <pc:sldMk cId="1031310043" sldId="343"/>
            <ac:grpSpMk id="11" creationId="{C8762783-D10F-4B69-A4B1-9B7B05F6D47B}"/>
          </ac:grpSpMkLst>
        </pc:grpChg>
        <pc:grpChg chg="add mod">
          <ac:chgData name="YIN Xiaolan" userId="f5d04c8b-66fb-442f-bdab-5e1d16610f0f" providerId="ADAL" clId="{C50EFE4C-F13B-4349-A76F-0F4E942827A3}" dt="2021-04-16T16:52:54.623" v="4930" actId="1076"/>
          <ac:grpSpMkLst>
            <pc:docMk/>
            <pc:sldMk cId="1031310043" sldId="343"/>
            <ac:grpSpMk id="14" creationId="{D18DD6ED-E34A-4EAA-A150-516AC504119A}"/>
          </ac:grpSpMkLst>
        </pc:grpChg>
        <pc:grpChg chg="add mod">
          <ac:chgData name="YIN Xiaolan" userId="f5d04c8b-66fb-442f-bdab-5e1d16610f0f" providerId="ADAL" clId="{C50EFE4C-F13B-4349-A76F-0F4E942827A3}" dt="2021-04-16T16:52:54.623" v="4930" actId="1076"/>
          <ac:grpSpMkLst>
            <pc:docMk/>
            <pc:sldMk cId="1031310043" sldId="343"/>
            <ac:grpSpMk id="17" creationId="{B99AA7AF-F5B3-47E6-BC87-0F4BAE2A653B}"/>
          </ac:grpSpMkLst>
        </pc:grpChg>
        <pc:grpChg chg="add mod">
          <ac:chgData name="YIN Xiaolan" userId="f5d04c8b-66fb-442f-bdab-5e1d16610f0f" providerId="ADAL" clId="{C50EFE4C-F13B-4349-A76F-0F4E942827A3}" dt="2021-04-16T16:52:54.623" v="4930" actId="1076"/>
          <ac:grpSpMkLst>
            <pc:docMk/>
            <pc:sldMk cId="1031310043" sldId="343"/>
            <ac:grpSpMk id="20" creationId="{955C2ACB-F128-480F-AE18-EA3D8FE8C8C8}"/>
          </ac:grpSpMkLst>
        </pc:grpChg>
        <pc:grpChg chg="add mod">
          <ac:chgData name="YIN Xiaolan" userId="f5d04c8b-66fb-442f-bdab-5e1d16610f0f" providerId="ADAL" clId="{C50EFE4C-F13B-4349-A76F-0F4E942827A3}" dt="2021-04-16T16:52:54.623" v="4930" actId="1076"/>
          <ac:grpSpMkLst>
            <pc:docMk/>
            <pc:sldMk cId="1031310043" sldId="343"/>
            <ac:grpSpMk id="23" creationId="{0612187C-B71F-419C-A513-F2F3D6F50D1F}"/>
          </ac:grpSpMkLst>
        </pc:grpChg>
        <pc:grpChg chg="add mod">
          <ac:chgData name="YIN Xiaolan" userId="f5d04c8b-66fb-442f-bdab-5e1d16610f0f" providerId="ADAL" clId="{C50EFE4C-F13B-4349-A76F-0F4E942827A3}" dt="2021-04-16T16:52:54.623" v="4930" actId="1076"/>
          <ac:grpSpMkLst>
            <pc:docMk/>
            <pc:sldMk cId="1031310043" sldId="343"/>
            <ac:grpSpMk id="28" creationId="{1212091B-20FF-4AC1-9346-944B205A0516}"/>
          </ac:grpSpMkLst>
        </pc:grpChg>
        <pc:grpChg chg="add mod">
          <ac:chgData name="YIN Xiaolan" userId="f5d04c8b-66fb-442f-bdab-5e1d16610f0f" providerId="ADAL" clId="{C50EFE4C-F13B-4349-A76F-0F4E942827A3}" dt="2021-04-16T16:52:54.623" v="4930" actId="1076"/>
          <ac:grpSpMkLst>
            <pc:docMk/>
            <pc:sldMk cId="1031310043" sldId="343"/>
            <ac:grpSpMk id="31" creationId="{961537E4-3C04-4A47-83B9-09682A1B0EF2}"/>
          </ac:grpSpMkLst>
        </pc:grpChg>
        <pc:grpChg chg="add mod">
          <ac:chgData name="YIN Xiaolan" userId="f5d04c8b-66fb-442f-bdab-5e1d16610f0f" providerId="ADAL" clId="{C50EFE4C-F13B-4349-A76F-0F4E942827A3}" dt="2021-04-16T16:52:54.623" v="4930" actId="1076"/>
          <ac:grpSpMkLst>
            <pc:docMk/>
            <pc:sldMk cId="1031310043" sldId="343"/>
            <ac:grpSpMk id="38" creationId="{FD0C9AA1-202B-4397-B139-9F00201DC1D9}"/>
          </ac:grpSpMkLst>
        </pc:grpChg>
        <pc:grpChg chg="add del mod">
          <ac:chgData name="YIN Xiaolan" userId="f5d04c8b-66fb-442f-bdab-5e1d16610f0f" providerId="ADAL" clId="{C50EFE4C-F13B-4349-A76F-0F4E942827A3}" dt="2021-04-16T16:53:07.745" v="4932" actId="478"/>
          <ac:grpSpMkLst>
            <pc:docMk/>
            <pc:sldMk cId="1031310043" sldId="343"/>
            <ac:grpSpMk id="45" creationId="{0315B2AF-5EF5-4878-8352-804EAD4CCCE7}"/>
          </ac:grpSpMkLst>
        </pc:grpChg>
      </pc:sldChg>
      <pc:sldChg chg="addSp delSp modSp mod ord">
        <pc:chgData name="YIN Xiaolan" userId="f5d04c8b-66fb-442f-bdab-5e1d16610f0f" providerId="ADAL" clId="{C50EFE4C-F13B-4349-A76F-0F4E942827A3}" dt="2021-04-16T18:55:03.052" v="5914"/>
        <pc:sldMkLst>
          <pc:docMk/>
          <pc:sldMk cId="328203019" sldId="344"/>
        </pc:sldMkLst>
        <pc:spChg chg="del mod">
          <ac:chgData name="YIN Xiaolan" userId="f5d04c8b-66fb-442f-bdab-5e1d16610f0f" providerId="ADAL" clId="{C50EFE4C-F13B-4349-A76F-0F4E942827A3}" dt="2021-04-16T17:04:56.463" v="4942" actId="478"/>
          <ac:spMkLst>
            <pc:docMk/>
            <pc:sldMk cId="328203019" sldId="344"/>
            <ac:spMk id="3" creationId="{591DCC93-3EAD-4F27-89F2-303E5E670D2A}"/>
          </ac:spMkLst>
        </pc:spChg>
        <pc:spChg chg="del">
          <ac:chgData name="YIN Xiaolan" userId="f5d04c8b-66fb-442f-bdab-5e1d16610f0f" providerId="ADAL" clId="{C50EFE4C-F13B-4349-A76F-0F4E942827A3}" dt="2021-04-16T17:49:43.398" v="5637" actId="478"/>
          <ac:spMkLst>
            <pc:docMk/>
            <pc:sldMk cId="328203019" sldId="344"/>
            <ac:spMk id="4" creationId="{CFEED777-79D7-42BF-B0B2-F84A881D4947}"/>
          </ac:spMkLst>
        </pc:spChg>
        <pc:spChg chg="mod">
          <ac:chgData name="YIN Xiaolan" userId="f5d04c8b-66fb-442f-bdab-5e1d16610f0f" providerId="ADAL" clId="{C50EFE4C-F13B-4349-A76F-0F4E942827A3}" dt="2021-04-16T17:54:39.109" v="5726" actId="554"/>
          <ac:spMkLst>
            <pc:docMk/>
            <pc:sldMk cId="328203019" sldId="344"/>
            <ac:spMk id="5" creationId="{501CF355-88CC-4F71-8E0C-BBCD19205FC3}"/>
          </ac:spMkLst>
        </pc:spChg>
        <pc:spChg chg="mod">
          <ac:chgData name="YIN Xiaolan" userId="f5d04c8b-66fb-442f-bdab-5e1d16610f0f" providerId="ADAL" clId="{C50EFE4C-F13B-4349-A76F-0F4E942827A3}" dt="2021-04-16T17:56:27.760" v="5761" actId="207"/>
          <ac:spMkLst>
            <pc:docMk/>
            <pc:sldMk cId="328203019" sldId="344"/>
            <ac:spMk id="10" creationId="{E33A00BA-4C98-4623-8BE5-524EDD85843A}"/>
          </ac:spMkLst>
        </pc:spChg>
        <pc:spChg chg="mod">
          <ac:chgData name="YIN Xiaolan" userId="f5d04c8b-66fb-442f-bdab-5e1d16610f0f" providerId="ADAL" clId="{C50EFE4C-F13B-4349-A76F-0F4E942827A3}" dt="2021-04-16T17:54:29.541" v="5723" actId="14100"/>
          <ac:spMkLst>
            <pc:docMk/>
            <pc:sldMk cId="328203019" sldId="344"/>
            <ac:spMk id="11" creationId="{73646CBD-D160-4253-8CCB-050B0C152FEB}"/>
          </ac:spMkLst>
        </pc:spChg>
        <pc:spChg chg="mod">
          <ac:chgData name="YIN Xiaolan" userId="f5d04c8b-66fb-442f-bdab-5e1d16610f0f" providerId="ADAL" clId="{C50EFE4C-F13B-4349-A76F-0F4E942827A3}" dt="2021-04-16T17:54:39.109" v="5726" actId="554"/>
          <ac:spMkLst>
            <pc:docMk/>
            <pc:sldMk cId="328203019" sldId="344"/>
            <ac:spMk id="12" creationId="{409E446C-88E4-4E90-A1B0-CD48006000F7}"/>
          </ac:spMkLst>
        </pc:spChg>
        <pc:spChg chg="mod">
          <ac:chgData name="YIN Xiaolan" userId="f5d04c8b-66fb-442f-bdab-5e1d16610f0f" providerId="ADAL" clId="{C50EFE4C-F13B-4349-A76F-0F4E942827A3}" dt="2021-04-16T17:55:15.278" v="5752" actId="1035"/>
          <ac:spMkLst>
            <pc:docMk/>
            <pc:sldMk cId="328203019" sldId="344"/>
            <ac:spMk id="13" creationId="{6B742541-1AD3-4AC3-A485-A8C43EAC091F}"/>
          </ac:spMkLst>
        </pc:spChg>
        <pc:spChg chg="mod">
          <ac:chgData name="YIN Xiaolan" userId="f5d04c8b-66fb-442f-bdab-5e1d16610f0f" providerId="ADAL" clId="{C50EFE4C-F13B-4349-A76F-0F4E942827A3}" dt="2021-04-16T17:54:51.352" v="5730" actId="1076"/>
          <ac:spMkLst>
            <pc:docMk/>
            <pc:sldMk cId="328203019" sldId="344"/>
            <ac:spMk id="15" creationId="{D3A81E42-A7DD-496B-A4D2-AABCA12595CC}"/>
          </ac:spMkLst>
        </pc:spChg>
        <pc:spChg chg="del">
          <ac:chgData name="YIN Xiaolan" userId="f5d04c8b-66fb-442f-bdab-5e1d16610f0f" providerId="ADAL" clId="{C50EFE4C-F13B-4349-A76F-0F4E942827A3}" dt="2021-04-16T17:49:55.077" v="5641" actId="478"/>
          <ac:spMkLst>
            <pc:docMk/>
            <pc:sldMk cId="328203019" sldId="344"/>
            <ac:spMk id="16" creationId="{A996D61E-895F-4E8C-8AD9-4B9787254344}"/>
          </ac:spMkLst>
        </pc:spChg>
        <pc:spChg chg="mod">
          <ac:chgData name="YIN Xiaolan" userId="f5d04c8b-66fb-442f-bdab-5e1d16610f0f" providerId="ADAL" clId="{C50EFE4C-F13B-4349-A76F-0F4E942827A3}" dt="2021-04-16T17:55:15.278" v="5752" actId="1035"/>
          <ac:spMkLst>
            <pc:docMk/>
            <pc:sldMk cId="328203019" sldId="344"/>
            <ac:spMk id="17" creationId="{2D42A3FF-36BE-4319-A5FD-02D2BC926BAF}"/>
          </ac:spMkLst>
        </pc:spChg>
        <pc:spChg chg="del">
          <ac:chgData name="YIN Xiaolan" userId="f5d04c8b-66fb-442f-bdab-5e1d16610f0f" providerId="ADAL" clId="{C50EFE4C-F13B-4349-A76F-0F4E942827A3}" dt="2021-04-16T17:50:02.137" v="5644" actId="478"/>
          <ac:spMkLst>
            <pc:docMk/>
            <pc:sldMk cId="328203019" sldId="344"/>
            <ac:spMk id="18" creationId="{93DB03C3-38F2-4BD1-AB5F-9D61D1097F0A}"/>
          </ac:spMkLst>
        </pc:spChg>
        <pc:spChg chg="mod">
          <ac:chgData name="YIN Xiaolan" userId="f5d04c8b-66fb-442f-bdab-5e1d16610f0f" providerId="ADAL" clId="{C50EFE4C-F13B-4349-A76F-0F4E942827A3}" dt="2021-04-16T17:52:45.876" v="5696" actId="113"/>
          <ac:spMkLst>
            <pc:docMk/>
            <pc:sldMk cId="328203019" sldId="344"/>
            <ac:spMk id="19" creationId="{9AC83076-CF7F-4EBA-9CD9-0E93A89474F6}"/>
          </ac:spMkLst>
        </pc:spChg>
        <pc:spChg chg="add mod">
          <ac:chgData name="YIN Xiaolan" userId="f5d04c8b-66fb-442f-bdab-5e1d16610f0f" providerId="ADAL" clId="{C50EFE4C-F13B-4349-A76F-0F4E942827A3}" dt="2021-04-16T17:05:14.104" v="4945" actId="113"/>
          <ac:spMkLst>
            <pc:docMk/>
            <pc:sldMk cId="328203019" sldId="344"/>
            <ac:spMk id="20" creationId="{47E5F81D-6B3F-47DF-B33E-B61A5EBCAE85}"/>
          </ac:spMkLst>
        </pc:spChg>
        <pc:spChg chg="mod">
          <ac:chgData name="YIN Xiaolan" userId="f5d04c8b-66fb-442f-bdab-5e1d16610f0f" providerId="ADAL" clId="{C50EFE4C-F13B-4349-A76F-0F4E942827A3}" dt="2021-04-16T17:54:03.090" v="5718" actId="113"/>
          <ac:spMkLst>
            <pc:docMk/>
            <pc:sldMk cId="328203019" sldId="344"/>
            <ac:spMk id="23" creationId="{154CE1E0-581B-4A0C-B41E-261B7F6BF8A9}"/>
          </ac:spMkLst>
        </pc:spChg>
        <pc:spChg chg="mod">
          <ac:chgData name="YIN Xiaolan" userId="f5d04c8b-66fb-442f-bdab-5e1d16610f0f" providerId="ADAL" clId="{C50EFE4C-F13B-4349-A76F-0F4E942827A3}" dt="2021-04-16T17:55:46.336" v="5758" actId="108"/>
          <ac:spMkLst>
            <pc:docMk/>
            <pc:sldMk cId="328203019" sldId="344"/>
            <ac:spMk id="29" creationId="{5CA82F9C-AA60-41C0-BA18-EB69F7BE785C}"/>
          </ac:spMkLst>
        </pc:spChg>
        <pc:cxnChg chg="del mod">
          <ac:chgData name="YIN Xiaolan" userId="f5d04c8b-66fb-442f-bdab-5e1d16610f0f" providerId="ADAL" clId="{C50EFE4C-F13B-4349-A76F-0F4E942827A3}" dt="2021-04-16T17:42:54.650" v="5561" actId="478"/>
          <ac:cxnSpMkLst>
            <pc:docMk/>
            <pc:sldMk cId="328203019" sldId="344"/>
            <ac:cxnSpMk id="9" creationId="{7D7B178C-44CB-42B2-8A0C-CE0DF54E9507}"/>
          </ac:cxnSpMkLst>
        </pc:cxnChg>
        <pc:cxnChg chg="add mod">
          <ac:chgData name="YIN Xiaolan" userId="f5d04c8b-66fb-442f-bdab-5e1d16610f0f" providerId="ADAL" clId="{C50EFE4C-F13B-4349-A76F-0F4E942827A3}" dt="2021-04-16T17:54:39.109" v="5726" actId="554"/>
          <ac:cxnSpMkLst>
            <pc:docMk/>
            <pc:sldMk cId="328203019" sldId="344"/>
            <ac:cxnSpMk id="14" creationId="{CC449AA0-0A19-432F-943B-9D0F4F0A89C3}"/>
          </ac:cxnSpMkLst>
        </pc:cxnChg>
        <pc:cxnChg chg="mod">
          <ac:chgData name="YIN Xiaolan" userId="f5d04c8b-66fb-442f-bdab-5e1d16610f0f" providerId="ADAL" clId="{C50EFE4C-F13B-4349-A76F-0F4E942827A3}" dt="2021-04-16T17:55:15.278" v="5752" actId="1035"/>
          <ac:cxnSpMkLst>
            <pc:docMk/>
            <pc:sldMk cId="328203019" sldId="344"/>
            <ac:cxnSpMk id="21" creationId="{9683CFCE-3095-4E3F-80F8-23F198BD43B2}"/>
          </ac:cxnSpMkLst>
        </pc:cxnChg>
        <pc:cxnChg chg="mod">
          <ac:chgData name="YIN Xiaolan" userId="f5d04c8b-66fb-442f-bdab-5e1d16610f0f" providerId="ADAL" clId="{C50EFE4C-F13B-4349-A76F-0F4E942827A3}" dt="2021-04-16T17:55:50.509" v="5759" actId="108"/>
          <ac:cxnSpMkLst>
            <pc:docMk/>
            <pc:sldMk cId="328203019" sldId="344"/>
            <ac:cxnSpMk id="24" creationId="{E67E1E3D-999F-4A3A-A19C-EC7430A097C2}"/>
          </ac:cxnSpMkLst>
        </pc:cxnChg>
      </pc:sldChg>
      <pc:sldChg chg="modSp mod modShow">
        <pc:chgData name="YIN Xiaolan" userId="f5d04c8b-66fb-442f-bdab-5e1d16610f0f" providerId="ADAL" clId="{C50EFE4C-F13B-4349-A76F-0F4E942827A3}" dt="2021-04-16T18:55:33.501" v="5920" actId="465"/>
        <pc:sldMkLst>
          <pc:docMk/>
          <pc:sldMk cId="2477166287" sldId="345"/>
        </pc:sldMkLst>
        <pc:spChg chg="mod">
          <ac:chgData name="YIN Xiaolan" userId="f5d04c8b-66fb-442f-bdab-5e1d16610f0f" providerId="ADAL" clId="{C50EFE4C-F13B-4349-A76F-0F4E942827A3}" dt="2021-04-16T18:55:23.493" v="5918" actId="554"/>
          <ac:spMkLst>
            <pc:docMk/>
            <pc:sldMk cId="2477166287" sldId="345"/>
            <ac:spMk id="8" creationId="{BAF9DFB1-AA43-4709-B1EE-FE8EDBB8EA94}"/>
          </ac:spMkLst>
        </pc:spChg>
        <pc:spChg chg="mod">
          <ac:chgData name="YIN Xiaolan" userId="f5d04c8b-66fb-442f-bdab-5e1d16610f0f" providerId="ADAL" clId="{C50EFE4C-F13B-4349-A76F-0F4E942827A3}" dt="2021-04-16T18:55:17.902" v="5917" actId="465"/>
          <ac:spMkLst>
            <pc:docMk/>
            <pc:sldMk cId="2477166287" sldId="345"/>
            <ac:spMk id="9" creationId="{BF1820F9-4DA5-4EC6-980A-4338BD825497}"/>
          </ac:spMkLst>
        </pc:spChg>
        <pc:spChg chg="mod">
          <ac:chgData name="YIN Xiaolan" userId="f5d04c8b-66fb-442f-bdab-5e1d16610f0f" providerId="ADAL" clId="{C50EFE4C-F13B-4349-A76F-0F4E942827A3}" dt="2021-04-16T18:55:17.902" v="5917" actId="465"/>
          <ac:spMkLst>
            <pc:docMk/>
            <pc:sldMk cId="2477166287" sldId="345"/>
            <ac:spMk id="10" creationId="{6EC25065-4802-40C6-B05A-F4D4067E8122}"/>
          </ac:spMkLst>
        </pc:spChg>
        <pc:spChg chg="mod">
          <ac:chgData name="YIN Xiaolan" userId="f5d04c8b-66fb-442f-bdab-5e1d16610f0f" providerId="ADAL" clId="{C50EFE4C-F13B-4349-A76F-0F4E942827A3}" dt="2021-04-16T18:55:17.902" v="5917" actId="465"/>
          <ac:spMkLst>
            <pc:docMk/>
            <pc:sldMk cId="2477166287" sldId="345"/>
            <ac:spMk id="11" creationId="{D68A902F-6CEE-47EC-9086-8E7D748A5B0F}"/>
          </ac:spMkLst>
        </pc:spChg>
        <pc:spChg chg="mod">
          <ac:chgData name="YIN Xiaolan" userId="f5d04c8b-66fb-442f-bdab-5e1d16610f0f" providerId="ADAL" clId="{C50EFE4C-F13B-4349-A76F-0F4E942827A3}" dt="2021-04-16T18:55:17.902" v="5917" actId="465"/>
          <ac:spMkLst>
            <pc:docMk/>
            <pc:sldMk cId="2477166287" sldId="345"/>
            <ac:spMk id="12" creationId="{38AEF56E-9B72-473C-8614-9D61938D3C67}"/>
          </ac:spMkLst>
        </pc:spChg>
        <pc:spChg chg="mod">
          <ac:chgData name="YIN Xiaolan" userId="f5d04c8b-66fb-442f-bdab-5e1d16610f0f" providerId="ADAL" clId="{C50EFE4C-F13B-4349-A76F-0F4E942827A3}" dt="2021-04-16T18:55:28.114" v="5919" actId="554"/>
          <ac:spMkLst>
            <pc:docMk/>
            <pc:sldMk cId="2477166287" sldId="345"/>
            <ac:spMk id="13" creationId="{A3146F7C-4D46-4D25-98B3-33FF8CD4B3CD}"/>
          </ac:spMkLst>
        </pc:spChg>
        <pc:spChg chg="mod">
          <ac:chgData name="YIN Xiaolan" userId="f5d04c8b-66fb-442f-bdab-5e1d16610f0f" providerId="ADAL" clId="{C50EFE4C-F13B-4349-A76F-0F4E942827A3}" dt="2021-04-16T18:55:33.501" v="5920" actId="465"/>
          <ac:spMkLst>
            <pc:docMk/>
            <pc:sldMk cId="2477166287" sldId="345"/>
            <ac:spMk id="14" creationId="{CED41C0F-4E7C-4228-B5D6-B60BEACC4F1B}"/>
          </ac:spMkLst>
        </pc:spChg>
        <pc:spChg chg="mod">
          <ac:chgData name="YIN Xiaolan" userId="f5d04c8b-66fb-442f-bdab-5e1d16610f0f" providerId="ADAL" clId="{C50EFE4C-F13B-4349-A76F-0F4E942827A3}" dt="2021-04-16T18:55:33.501" v="5920" actId="465"/>
          <ac:spMkLst>
            <pc:docMk/>
            <pc:sldMk cId="2477166287" sldId="345"/>
            <ac:spMk id="15" creationId="{3FA2E61D-749E-4C24-8BCE-AF78B0DB7FA0}"/>
          </ac:spMkLst>
        </pc:spChg>
        <pc:spChg chg="mod">
          <ac:chgData name="YIN Xiaolan" userId="f5d04c8b-66fb-442f-bdab-5e1d16610f0f" providerId="ADAL" clId="{C50EFE4C-F13B-4349-A76F-0F4E942827A3}" dt="2021-04-16T18:55:33.501" v="5920" actId="465"/>
          <ac:spMkLst>
            <pc:docMk/>
            <pc:sldMk cId="2477166287" sldId="345"/>
            <ac:spMk id="16" creationId="{B2917FF6-FF3C-4BEC-BE4B-CD9000869F16}"/>
          </ac:spMkLst>
        </pc:spChg>
        <pc:spChg chg="mod">
          <ac:chgData name="YIN Xiaolan" userId="f5d04c8b-66fb-442f-bdab-5e1d16610f0f" providerId="ADAL" clId="{C50EFE4C-F13B-4349-A76F-0F4E942827A3}" dt="2021-04-16T18:55:33.501" v="5920" actId="465"/>
          <ac:spMkLst>
            <pc:docMk/>
            <pc:sldMk cId="2477166287" sldId="345"/>
            <ac:spMk id="17" creationId="{4D84E473-25D3-4F66-A5BF-2CFE075F1611}"/>
          </ac:spMkLst>
        </pc:spChg>
        <pc:spChg chg="mod">
          <ac:chgData name="YIN Xiaolan" userId="f5d04c8b-66fb-442f-bdab-5e1d16610f0f" providerId="ADAL" clId="{C50EFE4C-F13B-4349-A76F-0F4E942827A3}" dt="2021-04-16T18:55:23.493" v="5918" actId="554"/>
          <ac:spMkLst>
            <pc:docMk/>
            <pc:sldMk cId="2477166287" sldId="345"/>
            <ac:spMk id="18" creationId="{E39A2FA7-00EE-4AB6-83A6-CB395ADE830C}"/>
          </ac:spMkLst>
        </pc:spChg>
        <pc:spChg chg="mod">
          <ac:chgData name="YIN Xiaolan" userId="f5d04c8b-66fb-442f-bdab-5e1d16610f0f" providerId="ADAL" clId="{C50EFE4C-F13B-4349-A76F-0F4E942827A3}" dt="2021-04-16T18:55:28.114" v="5919" actId="554"/>
          <ac:spMkLst>
            <pc:docMk/>
            <pc:sldMk cId="2477166287" sldId="345"/>
            <ac:spMk id="19" creationId="{B16973F2-72A8-4698-BBB5-B66BA08B50E7}"/>
          </ac:spMkLst>
        </pc:spChg>
      </pc:sldChg>
      <pc:sldChg chg="addSp delSp modSp add mod ord">
        <pc:chgData name="YIN Xiaolan" userId="f5d04c8b-66fb-442f-bdab-5e1d16610f0f" providerId="ADAL" clId="{C50EFE4C-F13B-4349-A76F-0F4E942827A3}" dt="2021-04-17T03:25:58.202" v="6484" actId="14100"/>
        <pc:sldMkLst>
          <pc:docMk/>
          <pc:sldMk cId="1352552183" sldId="347"/>
        </pc:sldMkLst>
        <pc:spChg chg="mod topLvl">
          <ac:chgData name="YIN Xiaolan" userId="f5d04c8b-66fb-442f-bdab-5e1d16610f0f" providerId="ADAL" clId="{C50EFE4C-F13B-4349-A76F-0F4E942827A3}" dt="2021-04-16T17:34:47.207" v="5437" actId="1038"/>
          <ac:spMkLst>
            <pc:docMk/>
            <pc:sldMk cId="1352552183" sldId="347"/>
            <ac:spMk id="6" creationId="{10D8D182-F248-43B7-A1DB-212C8DC1CCB1}"/>
          </ac:spMkLst>
        </pc:spChg>
        <pc:spChg chg="mod topLvl">
          <ac:chgData name="YIN Xiaolan" userId="f5d04c8b-66fb-442f-bdab-5e1d16610f0f" providerId="ADAL" clId="{C50EFE4C-F13B-4349-A76F-0F4E942827A3}" dt="2021-04-16T17:34:47.207" v="5437" actId="1038"/>
          <ac:spMkLst>
            <pc:docMk/>
            <pc:sldMk cId="1352552183" sldId="347"/>
            <ac:spMk id="8" creationId="{0208250B-E2CA-4AA4-A446-68CFBA769A65}"/>
          </ac:spMkLst>
        </pc:spChg>
        <pc:spChg chg="mod topLvl">
          <ac:chgData name="YIN Xiaolan" userId="f5d04c8b-66fb-442f-bdab-5e1d16610f0f" providerId="ADAL" clId="{C50EFE4C-F13B-4349-A76F-0F4E942827A3}" dt="2021-04-16T17:34:47.207" v="5437" actId="1038"/>
          <ac:spMkLst>
            <pc:docMk/>
            <pc:sldMk cId="1352552183" sldId="347"/>
            <ac:spMk id="9" creationId="{D9C43A55-F6CA-4279-9E17-FB14A6D17FD0}"/>
          </ac:spMkLst>
        </pc:spChg>
        <pc:spChg chg="mod topLvl">
          <ac:chgData name="YIN Xiaolan" userId="f5d04c8b-66fb-442f-bdab-5e1d16610f0f" providerId="ADAL" clId="{C50EFE4C-F13B-4349-A76F-0F4E942827A3}" dt="2021-04-16T17:34:47.207" v="5437" actId="1038"/>
          <ac:spMkLst>
            <pc:docMk/>
            <pc:sldMk cId="1352552183" sldId="347"/>
            <ac:spMk id="10" creationId="{3875ED22-933B-4B5A-A211-8A2A5D92091A}"/>
          </ac:spMkLst>
        </pc:spChg>
        <pc:spChg chg="mod topLvl">
          <ac:chgData name="YIN Xiaolan" userId="f5d04c8b-66fb-442f-bdab-5e1d16610f0f" providerId="ADAL" clId="{C50EFE4C-F13B-4349-A76F-0F4E942827A3}" dt="2021-04-16T17:35:21.425" v="5443" actId="14100"/>
          <ac:spMkLst>
            <pc:docMk/>
            <pc:sldMk cId="1352552183" sldId="347"/>
            <ac:spMk id="11" creationId="{AFBBAA5D-10DD-4D1B-A232-52A263853933}"/>
          </ac:spMkLst>
        </pc:spChg>
        <pc:spChg chg="add mod">
          <ac:chgData name="YIN Xiaolan" userId="f5d04c8b-66fb-442f-bdab-5e1d16610f0f" providerId="ADAL" clId="{C50EFE4C-F13B-4349-A76F-0F4E942827A3}" dt="2021-04-16T17:34:47.207" v="5437" actId="1038"/>
          <ac:spMkLst>
            <pc:docMk/>
            <pc:sldMk cId="1352552183" sldId="347"/>
            <ac:spMk id="12" creationId="{2B2D15E6-8976-4F05-9775-616B24D0F1D1}"/>
          </ac:spMkLst>
        </pc:spChg>
        <pc:spChg chg="add mod">
          <ac:chgData name="YIN Xiaolan" userId="f5d04c8b-66fb-442f-bdab-5e1d16610f0f" providerId="ADAL" clId="{C50EFE4C-F13B-4349-A76F-0F4E942827A3}" dt="2021-04-16T17:34:47.207" v="5437" actId="1038"/>
          <ac:spMkLst>
            <pc:docMk/>
            <pc:sldMk cId="1352552183" sldId="347"/>
            <ac:spMk id="13" creationId="{228E7B82-A55C-4C4D-B70C-26F6856949C1}"/>
          </ac:spMkLst>
        </pc:spChg>
        <pc:spChg chg="add mod">
          <ac:chgData name="YIN Xiaolan" userId="f5d04c8b-66fb-442f-bdab-5e1d16610f0f" providerId="ADAL" clId="{C50EFE4C-F13B-4349-A76F-0F4E942827A3}" dt="2021-04-16T17:35:23.044" v="5444" actId="14100"/>
          <ac:spMkLst>
            <pc:docMk/>
            <pc:sldMk cId="1352552183" sldId="347"/>
            <ac:spMk id="14" creationId="{18956511-E032-4D19-B9F3-58F8FFCDAFA9}"/>
          </ac:spMkLst>
        </pc:spChg>
        <pc:spChg chg="add del mod">
          <ac:chgData name="YIN Xiaolan" userId="f5d04c8b-66fb-442f-bdab-5e1d16610f0f" providerId="ADAL" clId="{C50EFE4C-F13B-4349-A76F-0F4E942827A3}" dt="2021-04-16T17:15:16.971" v="5043" actId="478"/>
          <ac:spMkLst>
            <pc:docMk/>
            <pc:sldMk cId="1352552183" sldId="347"/>
            <ac:spMk id="15" creationId="{67A4C1F0-FC67-4946-A666-4FDEF44B014F}"/>
          </ac:spMkLst>
        </pc:spChg>
        <pc:spChg chg="add del mod">
          <ac:chgData name="YIN Xiaolan" userId="f5d04c8b-66fb-442f-bdab-5e1d16610f0f" providerId="ADAL" clId="{C50EFE4C-F13B-4349-A76F-0F4E942827A3}" dt="2021-04-16T17:15:57.876" v="5051" actId="478"/>
          <ac:spMkLst>
            <pc:docMk/>
            <pc:sldMk cId="1352552183" sldId="347"/>
            <ac:spMk id="16" creationId="{5DDDF9A8-7E73-4166-A1A0-80DA67949729}"/>
          </ac:spMkLst>
        </pc:spChg>
        <pc:spChg chg="add mod">
          <ac:chgData name="YIN Xiaolan" userId="f5d04c8b-66fb-442f-bdab-5e1d16610f0f" providerId="ADAL" clId="{C50EFE4C-F13B-4349-A76F-0F4E942827A3}" dt="2021-04-17T03:24:07.589" v="6463" actId="1076"/>
          <ac:spMkLst>
            <pc:docMk/>
            <pc:sldMk cId="1352552183" sldId="347"/>
            <ac:spMk id="17" creationId="{5DA7A6F2-163F-4275-AB20-263999D4ED26}"/>
          </ac:spMkLst>
        </pc:spChg>
        <pc:spChg chg="add mod">
          <ac:chgData name="YIN Xiaolan" userId="f5d04c8b-66fb-442f-bdab-5e1d16610f0f" providerId="ADAL" clId="{C50EFE4C-F13B-4349-A76F-0F4E942827A3}" dt="2021-04-17T03:25:39.297" v="6478" actId="14100"/>
          <ac:spMkLst>
            <pc:docMk/>
            <pc:sldMk cId="1352552183" sldId="347"/>
            <ac:spMk id="18" creationId="{3D203D59-A7FE-4ECF-BDD4-29182DF3616E}"/>
          </ac:spMkLst>
        </pc:spChg>
        <pc:spChg chg="add mod">
          <ac:chgData name="YIN Xiaolan" userId="f5d04c8b-66fb-442f-bdab-5e1d16610f0f" providerId="ADAL" clId="{C50EFE4C-F13B-4349-A76F-0F4E942827A3}" dt="2021-04-17T03:23:34.616" v="6455" actId="139"/>
          <ac:spMkLst>
            <pc:docMk/>
            <pc:sldMk cId="1352552183" sldId="347"/>
            <ac:spMk id="19" creationId="{31A30FEE-E53F-4E7C-B8DD-4EABFEC1E381}"/>
          </ac:spMkLst>
        </pc:spChg>
        <pc:spChg chg="add mod">
          <ac:chgData name="YIN Xiaolan" userId="f5d04c8b-66fb-442f-bdab-5e1d16610f0f" providerId="ADAL" clId="{C50EFE4C-F13B-4349-A76F-0F4E942827A3}" dt="2021-04-17T03:23:44.274" v="6458" actId="14100"/>
          <ac:spMkLst>
            <pc:docMk/>
            <pc:sldMk cId="1352552183" sldId="347"/>
            <ac:spMk id="20" creationId="{90592F89-7367-430B-81FD-F24614E697DC}"/>
          </ac:spMkLst>
        </pc:spChg>
        <pc:spChg chg="add mod">
          <ac:chgData name="YIN Xiaolan" userId="f5d04c8b-66fb-442f-bdab-5e1d16610f0f" providerId="ADAL" clId="{C50EFE4C-F13B-4349-A76F-0F4E942827A3}" dt="2021-04-17T03:23:47.867" v="6460" actId="14100"/>
          <ac:spMkLst>
            <pc:docMk/>
            <pc:sldMk cId="1352552183" sldId="347"/>
            <ac:spMk id="21" creationId="{04393EDB-116B-4487-ABBD-5462573E97D4}"/>
          </ac:spMkLst>
        </pc:spChg>
        <pc:spChg chg="add del mod">
          <ac:chgData name="YIN Xiaolan" userId="f5d04c8b-66fb-442f-bdab-5e1d16610f0f" providerId="ADAL" clId="{C50EFE4C-F13B-4349-A76F-0F4E942827A3}" dt="2021-04-17T03:23:30.055" v="6453" actId="478"/>
          <ac:spMkLst>
            <pc:docMk/>
            <pc:sldMk cId="1352552183" sldId="347"/>
            <ac:spMk id="22" creationId="{2BAFFF8F-7BB0-45DF-8901-02862054C6AF}"/>
          </ac:spMkLst>
        </pc:spChg>
        <pc:spChg chg="add mod">
          <ac:chgData name="YIN Xiaolan" userId="f5d04c8b-66fb-442f-bdab-5e1d16610f0f" providerId="ADAL" clId="{C50EFE4C-F13B-4349-A76F-0F4E942827A3}" dt="2021-04-17T03:23:51.909" v="6462" actId="14100"/>
          <ac:spMkLst>
            <pc:docMk/>
            <pc:sldMk cId="1352552183" sldId="347"/>
            <ac:spMk id="23" creationId="{4F3ADDB8-E054-42A2-BBEF-AC50B8A8F72E}"/>
          </ac:spMkLst>
        </pc:spChg>
        <pc:spChg chg="add del mod">
          <ac:chgData name="YIN Xiaolan" userId="f5d04c8b-66fb-442f-bdab-5e1d16610f0f" providerId="ADAL" clId="{C50EFE4C-F13B-4349-A76F-0F4E942827A3}" dt="2021-04-17T03:23:30.842" v="6454" actId="478"/>
          <ac:spMkLst>
            <pc:docMk/>
            <pc:sldMk cId="1352552183" sldId="347"/>
            <ac:spMk id="24" creationId="{EB733EF6-DAD4-4A6D-9A6A-963889C751F7}"/>
          </ac:spMkLst>
        </pc:spChg>
        <pc:spChg chg="add mod">
          <ac:chgData name="YIN Xiaolan" userId="f5d04c8b-66fb-442f-bdab-5e1d16610f0f" providerId="ADAL" clId="{C50EFE4C-F13B-4349-A76F-0F4E942827A3}" dt="2021-04-17T03:24:07.589" v="6463" actId="1076"/>
          <ac:spMkLst>
            <pc:docMk/>
            <pc:sldMk cId="1352552183" sldId="347"/>
            <ac:spMk id="25" creationId="{8E3FB3F6-CBF1-4294-84A3-ACC12210E320}"/>
          </ac:spMkLst>
        </pc:spChg>
        <pc:spChg chg="add mod">
          <ac:chgData name="YIN Xiaolan" userId="f5d04c8b-66fb-442f-bdab-5e1d16610f0f" providerId="ADAL" clId="{C50EFE4C-F13B-4349-A76F-0F4E942827A3}" dt="2021-04-17T03:24:07.589" v="6463" actId="1076"/>
          <ac:spMkLst>
            <pc:docMk/>
            <pc:sldMk cId="1352552183" sldId="347"/>
            <ac:spMk id="26" creationId="{8AB2151D-FF4C-4206-BB66-F33C94CF7CFA}"/>
          </ac:spMkLst>
        </pc:spChg>
        <pc:spChg chg="add mod">
          <ac:chgData name="YIN Xiaolan" userId="f5d04c8b-66fb-442f-bdab-5e1d16610f0f" providerId="ADAL" clId="{C50EFE4C-F13B-4349-A76F-0F4E942827A3}" dt="2021-04-17T03:24:07.589" v="6463" actId="1076"/>
          <ac:spMkLst>
            <pc:docMk/>
            <pc:sldMk cId="1352552183" sldId="347"/>
            <ac:spMk id="28" creationId="{33D2E059-D8ED-450E-ABCE-ED6BD3DEED6D}"/>
          </ac:spMkLst>
        </pc:spChg>
        <pc:spChg chg="add mod">
          <ac:chgData name="YIN Xiaolan" userId="f5d04c8b-66fb-442f-bdab-5e1d16610f0f" providerId="ADAL" clId="{C50EFE4C-F13B-4349-A76F-0F4E942827A3}" dt="2021-04-17T03:24:07.589" v="6463" actId="1076"/>
          <ac:spMkLst>
            <pc:docMk/>
            <pc:sldMk cId="1352552183" sldId="347"/>
            <ac:spMk id="29" creationId="{A8789858-C5FF-49B7-8DE3-B01C41D8A277}"/>
          </ac:spMkLst>
        </pc:spChg>
        <pc:spChg chg="add mod">
          <ac:chgData name="YIN Xiaolan" userId="f5d04c8b-66fb-442f-bdab-5e1d16610f0f" providerId="ADAL" clId="{C50EFE4C-F13B-4349-A76F-0F4E942827A3}" dt="2021-04-17T03:24:07.589" v="6463" actId="1076"/>
          <ac:spMkLst>
            <pc:docMk/>
            <pc:sldMk cId="1352552183" sldId="347"/>
            <ac:spMk id="30" creationId="{BEE013D2-B6FE-4C0E-9E2A-9A7A1E83F92B}"/>
          </ac:spMkLst>
        </pc:spChg>
        <pc:spChg chg="add mod">
          <ac:chgData name="YIN Xiaolan" userId="f5d04c8b-66fb-442f-bdab-5e1d16610f0f" providerId="ADAL" clId="{C50EFE4C-F13B-4349-A76F-0F4E942827A3}" dt="2021-04-17T03:25:36.616" v="6477" actId="14100"/>
          <ac:spMkLst>
            <pc:docMk/>
            <pc:sldMk cId="1352552183" sldId="347"/>
            <ac:spMk id="32" creationId="{9105C9CF-6532-45A6-8A65-982C9CDC19D3}"/>
          </ac:spMkLst>
        </pc:spChg>
        <pc:spChg chg="add mod">
          <ac:chgData name="YIN Xiaolan" userId="f5d04c8b-66fb-442f-bdab-5e1d16610f0f" providerId="ADAL" clId="{C50EFE4C-F13B-4349-A76F-0F4E942827A3}" dt="2021-04-17T03:25:04.123" v="6474" actId="403"/>
          <ac:spMkLst>
            <pc:docMk/>
            <pc:sldMk cId="1352552183" sldId="347"/>
            <ac:spMk id="33" creationId="{50026EDE-2FE7-4EA6-B958-9D23CC0990B5}"/>
          </ac:spMkLst>
        </pc:spChg>
        <pc:spChg chg="add mod">
          <ac:chgData name="YIN Xiaolan" userId="f5d04c8b-66fb-442f-bdab-5e1d16610f0f" providerId="ADAL" clId="{C50EFE4C-F13B-4349-A76F-0F4E942827A3}" dt="2021-04-17T03:25:58.202" v="6484" actId="14100"/>
          <ac:spMkLst>
            <pc:docMk/>
            <pc:sldMk cId="1352552183" sldId="347"/>
            <ac:spMk id="34" creationId="{D54FCD30-16E6-4C92-9AA7-920E0DB78CC0}"/>
          </ac:spMkLst>
        </pc:spChg>
        <pc:spChg chg="add mod">
          <ac:chgData name="YIN Xiaolan" userId="f5d04c8b-66fb-442f-bdab-5e1d16610f0f" providerId="ADAL" clId="{C50EFE4C-F13B-4349-A76F-0F4E942827A3}" dt="2021-04-17T03:25:55.629" v="6483" actId="14100"/>
          <ac:spMkLst>
            <pc:docMk/>
            <pc:sldMk cId="1352552183" sldId="347"/>
            <ac:spMk id="35" creationId="{229F2BB7-BAF7-4DCA-BEBC-41E5F71FB672}"/>
          </ac:spMkLst>
        </pc:spChg>
        <pc:spChg chg="add mod">
          <ac:chgData name="YIN Xiaolan" userId="f5d04c8b-66fb-442f-bdab-5e1d16610f0f" providerId="ADAL" clId="{C50EFE4C-F13B-4349-A76F-0F4E942827A3}" dt="2021-04-17T03:24:34.089" v="6468" actId="554"/>
          <ac:spMkLst>
            <pc:docMk/>
            <pc:sldMk cId="1352552183" sldId="347"/>
            <ac:spMk id="36" creationId="{13C7FA9A-492A-4977-8E19-354DF21BF6F2}"/>
          </ac:spMkLst>
        </pc:spChg>
        <pc:grpChg chg="add del mod">
          <ac:chgData name="YIN Xiaolan" userId="f5d04c8b-66fb-442f-bdab-5e1d16610f0f" providerId="ADAL" clId="{C50EFE4C-F13B-4349-A76F-0F4E942827A3}" dt="2021-04-16T17:10:44.478" v="4962"/>
          <ac:grpSpMkLst>
            <pc:docMk/>
            <pc:sldMk cId="1352552183" sldId="347"/>
            <ac:grpSpMk id="5" creationId="{B2AADE41-EF43-45E6-B5AE-E3F2DDFAE0AF}"/>
          </ac:grpSpMkLst>
        </pc:grpChg>
        <pc:graphicFrameChg chg="del">
          <ac:chgData name="YIN Xiaolan" userId="f5d04c8b-66fb-442f-bdab-5e1d16610f0f" providerId="ADAL" clId="{C50EFE4C-F13B-4349-A76F-0F4E942827A3}" dt="2021-04-16T17:09:53.693" v="4959" actId="478"/>
          <ac:graphicFrameMkLst>
            <pc:docMk/>
            <pc:sldMk cId="1352552183" sldId="347"/>
            <ac:graphicFrameMk id="7" creationId="{1B350BA2-C938-4ED8-AD06-E845A64F1D52}"/>
          </ac:graphicFrameMkLst>
        </pc:graphicFrameChg>
      </pc:sldChg>
      <pc:sldChg chg="mod modShow">
        <pc:chgData name="YIN Xiaolan" userId="f5d04c8b-66fb-442f-bdab-5e1d16610f0f" providerId="ADAL" clId="{C50EFE4C-F13B-4349-A76F-0F4E942827A3}" dt="2021-04-17T03:08:06.090" v="6230" actId="729"/>
        <pc:sldMkLst>
          <pc:docMk/>
          <pc:sldMk cId="1321800321" sldId="349"/>
        </pc:sldMkLst>
      </pc:sldChg>
      <pc:sldChg chg="modSp add mod modShow">
        <pc:chgData name="YIN Xiaolan" userId="f5d04c8b-66fb-442f-bdab-5e1d16610f0f" providerId="ADAL" clId="{C50EFE4C-F13B-4349-A76F-0F4E942827A3}" dt="2021-04-17T03:08:42.846" v="6232" actId="729"/>
        <pc:sldMkLst>
          <pc:docMk/>
          <pc:sldMk cId="3818166887" sldId="350"/>
        </pc:sldMkLst>
        <pc:spChg chg="mod">
          <ac:chgData name="YIN Xiaolan" userId="f5d04c8b-66fb-442f-bdab-5e1d16610f0f" providerId="ADAL" clId="{C50EFE4C-F13B-4349-A76F-0F4E942827A3}" dt="2021-04-16T17:49:36.179" v="5634" actId="1076"/>
          <ac:spMkLst>
            <pc:docMk/>
            <pc:sldMk cId="3818166887" sldId="350"/>
            <ac:spMk id="5" creationId="{501CF355-88CC-4F71-8E0C-BBCD19205FC3}"/>
          </ac:spMkLst>
        </pc:spChg>
      </pc:sldChg>
      <pc:sldChg chg="modSp">
        <pc:chgData name="YIN Xiaolan" userId="f5d04c8b-66fb-442f-bdab-5e1d16610f0f" providerId="ADAL" clId="{C50EFE4C-F13B-4349-A76F-0F4E942827A3}" dt="2021-04-16T19:01:46.347" v="5922"/>
        <pc:sldMkLst>
          <pc:docMk/>
          <pc:sldMk cId="195509271" sldId="357"/>
        </pc:sldMkLst>
        <pc:graphicFrameChg chg="mod">
          <ac:chgData name="YIN Xiaolan" userId="f5d04c8b-66fb-442f-bdab-5e1d16610f0f" providerId="ADAL" clId="{C50EFE4C-F13B-4349-A76F-0F4E942827A3}" dt="2021-04-16T19:01:46.347" v="5922"/>
          <ac:graphicFrameMkLst>
            <pc:docMk/>
            <pc:sldMk cId="195509271" sldId="357"/>
            <ac:graphicFrameMk id="15" creationId="{E85E7ED5-B44A-4093-9284-5D83F97CD2C2}"/>
          </ac:graphicFrameMkLst>
        </pc:graphicFrameChg>
      </pc:sldChg>
      <pc:sldChg chg="addSp modSp del mod">
        <pc:chgData name="YIN Xiaolan" userId="f5d04c8b-66fb-442f-bdab-5e1d16610f0f" providerId="ADAL" clId="{C50EFE4C-F13B-4349-A76F-0F4E942827A3}" dt="2021-04-16T19:27:07.119" v="6061" actId="47"/>
        <pc:sldMkLst>
          <pc:docMk/>
          <pc:sldMk cId="2847727912" sldId="358"/>
        </pc:sldMkLst>
        <pc:spChg chg="add mod ord">
          <ac:chgData name="YIN Xiaolan" userId="f5d04c8b-66fb-442f-bdab-5e1d16610f0f" providerId="ADAL" clId="{C50EFE4C-F13B-4349-A76F-0F4E942827A3}" dt="2021-04-16T18:52:37.014" v="5912" actId="207"/>
          <ac:spMkLst>
            <pc:docMk/>
            <pc:sldMk cId="2847727912" sldId="358"/>
            <ac:spMk id="7" creationId="{1A48091C-19BC-4996-962F-78DDAF0A30C1}"/>
          </ac:spMkLst>
        </pc:spChg>
        <pc:picChg chg="mod">
          <ac:chgData name="YIN Xiaolan" userId="f5d04c8b-66fb-442f-bdab-5e1d16610f0f" providerId="ADAL" clId="{C50EFE4C-F13B-4349-A76F-0F4E942827A3}" dt="2021-04-16T18:51:09.065" v="5884"/>
          <ac:picMkLst>
            <pc:docMk/>
            <pc:sldMk cId="2847727912" sldId="358"/>
            <ac:picMk id="2052" creationId="{C155F84E-E4AB-4F4E-995E-293ACE2E233D}"/>
          </ac:picMkLst>
        </pc:picChg>
      </pc:sldChg>
      <pc:sldChg chg="addSp delSp modSp new mod">
        <pc:chgData name="YIN Xiaolan" userId="f5d04c8b-66fb-442f-bdab-5e1d16610f0f" providerId="ADAL" clId="{C50EFE4C-F13B-4349-A76F-0F4E942827A3}" dt="2021-04-17T01:31:42.478" v="6140" actId="1076"/>
        <pc:sldMkLst>
          <pc:docMk/>
          <pc:sldMk cId="128138966" sldId="366"/>
        </pc:sldMkLst>
        <pc:spChg chg="add mod">
          <ac:chgData name="YIN Xiaolan" userId="f5d04c8b-66fb-442f-bdab-5e1d16610f0f" providerId="ADAL" clId="{C50EFE4C-F13B-4349-A76F-0F4E942827A3}" dt="2021-04-16T19:18:33.544" v="5928"/>
          <ac:spMkLst>
            <pc:docMk/>
            <pc:sldMk cId="128138966" sldId="366"/>
            <ac:spMk id="3" creationId="{419CED57-02E8-4848-99BC-FDB37CE7D69B}"/>
          </ac:spMkLst>
        </pc:spChg>
        <pc:spChg chg="add mod">
          <ac:chgData name="YIN Xiaolan" userId="f5d04c8b-66fb-442f-bdab-5e1d16610f0f" providerId="ADAL" clId="{C50EFE4C-F13B-4349-A76F-0F4E942827A3}" dt="2021-04-16T19:19:44.835" v="5930" actId="1076"/>
          <ac:spMkLst>
            <pc:docMk/>
            <pc:sldMk cId="128138966" sldId="366"/>
            <ac:spMk id="4" creationId="{C6B16D7E-D9B2-4FCA-B6A7-8799FB98B60D}"/>
          </ac:spMkLst>
        </pc:spChg>
        <pc:spChg chg="add mod">
          <ac:chgData name="YIN Xiaolan" userId="f5d04c8b-66fb-442f-bdab-5e1d16610f0f" providerId="ADAL" clId="{C50EFE4C-F13B-4349-A76F-0F4E942827A3}" dt="2021-04-16T19:19:53.583" v="5932" actId="1076"/>
          <ac:spMkLst>
            <pc:docMk/>
            <pc:sldMk cId="128138966" sldId="366"/>
            <ac:spMk id="5" creationId="{79395E06-182B-4295-840D-85E0B9209000}"/>
          </ac:spMkLst>
        </pc:spChg>
        <pc:spChg chg="add mod">
          <ac:chgData name="YIN Xiaolan" userId="f5d04c8b-66fb-442f-bdab-5e1d16610f0f" providerId="ADAL" clId="{C50EFE4C-F13B-4349-A76F-0F4E942827A3}" dt="2021-04-16T19:21:12.554" v="5949" actId="1076"/>
          <ac:spMkLst>
            <pc:docMk/>
            <pc:sldMk cId="128138966" sldId="366"/>
            <ac:spMk id="6" creationId="{86A6BBD6-F4A2-450D-B9A6-14AB7A1E80D7}"/>
          </ac:spMkLst>
        </pc:spChg>
        <pc:spChg chg="add mod">
          <ac:chgData name="YIN Xiaolan" userId="f5d04c8b-66fb-442f-bdab-5e1d16610f0f" providerId="ADAL" clId="{C50EFE4C-F13B-4349-A76F-0F4E942827A3}" dt="2021-04-16T19:21:12.554" v="5949" actId="1076"/>
          <ac:spMkLst>
            <pc:docMk/>
            <pc:sldMk cId="128138966" sldId="366"/>
            <ac:spMk id="7" creationId="{3DD171C3-ACC2-414F-A621-02BCF43F7FE9}"/>
          </ac:spMkLst>
        </pc:spChg>
        <pc:spChg chg="add mod">
          <ac:chgData name="YIN Xiaolan" userId="f5d04c8b-66fb-442f-bdab-5e1d16610f0f" providerId="ADAL" clId="{C50EFE4C-F13B-4349-A76F-0F4E942827A3}" dt="2021-04-16T19:21:12.554" v="5949" actId="1076"/>
          <ac:spMkLst>
            <pc:docMk/>
            <pc:sldMk cId="128138966" sldId="366"/>
            <ac:spMk id="8" creationId="{41AEC09E-314F-402C-A78D-5BAC418C6970}"/>
          </ac:spMkLst>
        </pc:spChg>
        <pc:spChg chg="add mod topLvl">
          <ac:chgData name="YIN Xiaolan" userId="f5d04c8b-66fb-442f-bdab-5e1d16610f0f" providerId="ADAL" clId="{C50EFE4C-F13B-4349-A76F-0F4E942827A3}" dt="2021-04-16T19:25:58.357" v="6054" actId="207"/>
          <ac:spMkLst>
            <pc:docMk/>
            <pc:sldMk cId="128138966" sldId="366"/>
            <ac:spMk id="9" creationId="{BD1063FC-BEBB-4FA8-A601-0FA04E66AF3F}"/>
          </ac:spMkLst>
        </pc:spChg>
        <pc:spChg chg="add mod topLvl">
          <ac:chgData name="YIN Xiaolan" userId="f5d04c8b-66fb-442f-bdab-5e1d16610f0f" providerId="ADAL" clId="{C50EFE4C-F13B-4349-A76F-0F4E942827A3}" dt="2021-04-16T19:24:05.844" v="6023"/>
          <ac:spMkLst>
            <pc:docMk/>
            <pc:sldMk cId="128138966" sldId="366"/>
            <ac:spMk id="10" creationId="{F20DB835-C070-47B8-830C-C399F99AD799}"/>
          </ac:spMkLst>
        </pc:spChg>
        <pc:spChg chg="add mod topLvl">
          <ac:chgData name="YIN Xiaolan" userId="f5d04c8b-66fb-442f-bdab-5e1d16610f0f" providerId="ADAL" clId="{C50EFE4C-F13B-4349-A76F-0F4E942827A3}" dt="2021-04-16T19:26:06.478" v="6055" actId="207"/>
          <ac:spMkLst>
            <pc:docMk/>
            <pc:sldMk cId="128138966" sldId="366"/>
            <ac:spMk id="11" creationId="{732E3571-36DE-44E2-9272-96C212B3A8D1}"/>
          </ac:spMkLst>
        </pc:spChg>
        <pc:spChg chg="add mod topLvl">
          <ac:chgData name="YIN Xiaolan" userId="f5d04c8b-66fb-442f-bdab-5e1d16610f0f" providerId="ADAL" clId="{C50EFE4C-F13B-4349-A76F-0F4E942827A3}" dt="2021-04-16T19:24:36.596" v="6036"/>
          <ac:spMkLst>
            <pc:docMk/>
            <pc:sldMk cId="128138966" sldId="366"/>
            <ac:spMk id="12" creationId="{37F71A87-689C-4792-9FA9-A39FFE3F3558}"/>
          </ac:spMkLst>
        </pc:spChg>
        <pc:spChg chg="add mod">
          <ac:chgData name="YIN Xiaolan" userId="f5d04c8b-66fb-442f-bdab-5e1d16610f0f" providerId="ADAL" clId="{C50EFE4C-F13B-4349-A76F-0F4E942827A3}" dt="2021-04-16T19:26:18.631" v="6058" actId="207"/>
          <ac:spMkLst>
            <pc:docMk/>
            <pc:sldMk cId="128138966" sldId="366"/>
            <ac:spMk id="13" creationId="{2B3B1C56-7560-4606-9FAE-2F2C215D2CCC}"/>
          </ac:spMkLst>
        </pc:spChg>
        <pc:spChg chg="add mod">
          <ac:chgData name="YIN Xiaolan" userId="f5d04c8b-66fb-442f-bdab-5e1d16610f0f" providerId="ADAL" clId="{C50EFE4C-F13B-4349-A76F-0F4E942827A3}" dt="2021-04-16T19:26:15.708" v="6057" actId="207"/>
          <ac:spMkLst>
            <pc:docMk/>
            <pc:sldMk cId="128138966" sldId="366"/>
            <ac:spMk id="14" creationId="{C25A2111-FB7E-44DA-A03F-424A385075B3}"/>
          </ac:spMkLst>
        </pc:spChg>
        <pc:grpChg chg="add del mod">
          <ac:chgData name="YIN Xiaolan" userId="f5d04c8b-66fb-442f-bdab-5e1d16610f0f" providerId="ADAL" clId="{C50EFE4C-F13B-4349-A76F-0F4E942827A3}" dt="2021-04-16T19:23:52.148" v="6008"/>
          <ac:grpSpMkLst>
            <pc:docMk/>
            <pc:sldMk cId="128138966" sldId="366"/>
            <ac:grpSpMk id="15" creationId="{C21F2A04-9A51-4E52-A1D8-B921D824DD02}"/>
          </ac:grpSpMkLst>
        </pc:grpChg>
        <pc:grpChg chg="add del mod">
          <ac:chgData name="YIN Xiaolan" userId="f5d04c8b-66fb-442f-bdab-5e1d16610f0f" providerId="ADAL" clId="{C50EFE4C-F13B-4349-A76F-0F4E942827A3}" dt="2021-04-16T19:24:33.569" v="6033"/>
          <ac:grpSpMkLst>
            <pc:docMk/>
            <pc:sldMk cId="128138966" sldId="366"/>
            <ac:grpSpMk id="16" creationId="{F06B02EE-8714-4E83-826D-0A5D04148F95}"/>
          </ac:grpSpMkLst>
        </pc:grpChg>
        <pc:grpChg chg="add mod">
          <ac:chgData name="YIN Xiaolan" userId="f5d04c8b-66fb-442f-bdab-5e1d16610f0f" providerId="ADAL" clId="{C50EFE4C-F13B-4349-A76F-0F4E942827A3}" dt="2021-04-16T19:26:15.708" v="6057" actId="207"/>
          <ac:grpSpMkLst>
            <pc:docMk/>
            <pc:sldMk cId="128138966" sldId="366"/>
            <ac:grpSpMk id="17" creationId="{C5EC06D9-4791-40CF-8762-30BA47EEC9ED}"/>
          </ac:grpSpMkLst>
        </pc:grpChg>
        <pc:grpChg chg="add mod">
          <ac:chgData name="YIN Xiaolan" userId="f5d04c8b-66fb-442f-bdab-5e1d16610f0f" providerId="ADAL" clId="{C50EFE4C-F13B-4349-A76F-0F4E942827A3}" dt="2021-04-16T19:24:51.413" v="6039" actId="1076"/>
          <ac:grpSpMkLst>
            <pc:docMk/>
            <pc:sldMk cId="128138966" sldId="366"/>
            <ac:grpSpMk id="33" creationId="{C23A5DF1-86C8-4728-9DFB-90AE05AD6AF6}"/>
          </ac:grpSpMkLst>
        </pc:grpChg>
        <pc:grpChg chg="add mod">
          <ac:chgData name="YIN Xiaolan" userId="f5d04c8b-66fb-442f-bdab-5e1d16610f0f" providerId="ADAL" clId="{C50EFE4C-F13B-4349-A76F-0F4E942827A3}" dt="2021-04-16T19:24:45.256" v="6038" actId="12788"/>
          <ac:grpSpMkLst>
            <pc:docMk/>
            <pc:sldMk cId="128138966" sldId="366"/>
            <ac:grpSpMk id="34" creationId="{20E5A1A1-6338-4BE1-8918-6930FBAE3181}"/>
          </ac:grpSpMkLst>
        </pc:grpChg>
        <pc:picChg chg="add mod">
          <ac:chgData name="YIN Xiaolan" userId="f5d04c8b-66fb-442f-bdab-5e1d16610f0f" providerId="ADAL" clId="{C50EFE4C-F13B-4349-A76F-0F4E942827A3}" dt="2021-04-17T01:31:42.478" v="6140" actId="1076"/>
          <ac:picMkLst>
            <pc:docMk/>
            <pc:sldMk cId="128138966" sldId="366"/>
            <ac:picMk id="43" creationId="{962E4DBF-03C6-465D-BC46-E3856EBEFA17}"/>
          </ac:picMkLst>
        </pc:picChg>
        <pc:cxnChg chg="add mod">
          <ac:chgData name="YIN Xiaolan" userId="f5d04c8b-66fb-442f-bdab-5e1d16610f0f" providerId="ADAL" clId="{C50EFE4C-F13B-4349-A76F-0F4E942827A3}" dt="2021-04-16T19:25:19.421" v="6048" actId="14100"/>
          <ac:cxnSpMkLst>
            <pc:docMk/>
            <pc:sldMk cId="128138966" sldId="366"/>
            <ac:cxnSpMk id="18" creationId="{6E26CE03-BE7B-4D6C-8AC1-7E6BFB76D468}"/>
          </ac:cxnSpMkLst>
        </pc:cxnChg>
        <pc:cxnChg chg="add mod">
          <ac:chgData name="YIN Xiaolan" userId="f5d04c8b-66fb-442f-bdab-5e1d16610f0f" providerId="ADAL" clId="{C50EFE4C-F13B-4349-A76F-0F4E942827A3}" dt="2021-04-16T19:25:16.558" v="6047" actId="14100"/>
          <ac:cxnSpMkLst>
            <pc:docMk/>
            <pc:sldMk cId="128138966" sldId="366"/>
            <ac:cxnSpMk id="19" creationId="{D8A82602-359B-4DFF-916B-5FE1D1F867A9}"/>
          </ac:cxnSpMkLst>
        </pc:cxnChg>
        <pc:cxnChg chg="add mod">
          <ac:chgData name="YIN Xiaolan" userId="f5d04c8b-66fb-442f-bdab-5e1d16610f0f" providerId="ADAL" clId="{C50EFE4C-F13B-4349-A76F-0F4E942827A3}" dt="2021-04-16T19:22:24.650" v="5971" actId="208"/>
          <ac:cxnSpMkLst>
            <pc:docMk/>
            <pc:sldMk cId="128138966" sldId="366"/>
            <ac:cxnSpMk id="20" creationId="{2D2D761E-898A-4E0B-9869-D565B4CB0ECD}"/>
          </ac:cxnSpMkLst>
        </pc:cxnChg>
        <pc:cxnChg chg="add mod">
          <ac:chgData name="YIN Xiaolan" userId="f5d04c8b-66fb-442f-bdab-5e1d16610f0f" providerId="ADAL" clId="{C50EFE4C-F13B-4349-A76F-0F4E942827A3}" dt="2021-04-16T19:24:56.708" v="6041" actId="14100"/>
          <ac:cxnSpMkLst>
            <pc:docMk/>
            <pc:sldMk cId="128138966" sldId="366"/>
            <ac:cxnSpMk id="21" creationId="{9CFAA558-4D62-4B42-B2E7-4FD91044366D}"/>
          </ac:cxnSpMkLst>
        </pc:cxnChg>
        <pc:cxnChg chg="add mod">
          <ac:chgData name="YIN Xiaolan" userId="f5d04c8b-66fb-442f-bdab-5e1d16610f0f" providerId="ADAL" clId="{C50EFE4C-F13B-4349-A76F-0F4E942827A3}" dt="2021-04-16T19:24:54.185" v="6040" actId="14100"/>
          <ac:cxnSpMkLst>
            <pc:docMk/>
            <pc:sldMk cId="128138966" sldId="366"/>
            <ac:cxnSpMk id="22" creationId="{49C72165-2CE2-4371-B1F4-761627043075}"/>
          </ac:cxnSpMkLst>
        </pc:cxnChg>
      </pc:sldChg>
      <pc:sldChg chg="addSp delSp modSp add mod ord modShow modNotesTx">
        <pc:chgData name="YIN Xiaolan" userId="f5d04c8b-66fb-442f-bdab-5e1d16610f0f" providerId="ADAL" clId="{C50EFE4C-F13B-4349-A76F-0F4E942827A3}" dt="2021-04-17T05:02:09.975" v="7472" actId="20577"/>
        <pc:sldMkLst>
          <pc:docMk/>
          <pc:sldMk cId="3690634242" sldId="370"/>
        </pc:sldMkLst>
        <pc:spChg chg="mod">
          <ac:chgData name="YIN Xiaolan" userId="f5d04c8b-66fb-442f-bdab-5e1d16610f0f" providerId="ADAL" clId="{C50EFE4C-F13B-4349-A76F-0F4E942827A3}" dt="2021-04-17T03:16:04.647" v="6273" actId="6549"/>
          <ac:spMkLst>
            <pc:docMk/>
            <pc:sldMk cId="3690634242" sldId="370"/>
            <ac:spMk id="8" creationId="{4C1F38CF-607F-492C-A5AC-CCC074686929}"/>
          </ac:spMkLst>
        </pc:spChg>
        <pc:spChg chg="add mod">
          <ac:chgData name="YIN Xiaolan" userId="f5d04c8b-66fb-442f-bdab-5e1d16610f0f" providerId="ADAL" clId="{C50EFE4C-F13B-4349-A76F-0F4E942827A3}" dt="2021-04-17T05:01:41.129" v="7469" actId="1076"/>
          <ac:spMkLst>
            <pc:docMk/>
            <pc:sldMk cId="3690634242" sldId="370"/>
            <ac:spMk id="9" creationId="{E625FA47-DADA-4BAB-83D3-44A5234014E3}"/>
          </ac:spMkLst>
        </pc:spChg>
        <pc:spChg chg="del">
          <ac:chgData name="YIN Xiaolan" userId="f5d04c8b-66fb-442f-bdab-5e1d16610f0f" providerId="ADAL" clId="{C50EFE4C-F13B-4349-A76F-0F4E942827A3}" dt="2021-04-17T01:20:48.441" v="6109" actId="478"/>
          <ac:spMkLst>
            <pc:docMk/>
            <pc:sldMk cId="3690634242" sldId="370"/>
            <ac:spMk id="16" creationId="{716058C8-09EB-429E-9928-5762EF6659D4}"/>
          </ac:spMkLst>
        </pc:spChg>
        <pc:spChg chg="del">
          <ac:chgData name="YIN Xiaolan" userId="f5d04c8b-66fb-442f-bdab-5e1d16610f0f" providerId="ADAL" clId="{C50EFE4C-F13B-4349-A76F-0F4E942827A3}" dt="2021-04-17T01:20:48.441" v="6109" actId="478"/>
          <ac:spMkLst>
            <pc:docMk/>
            <pc:sldMk cId="3690634242" sldId="370"/>
            <ac:spMk id="17" creationId="{D886F55F-E86B-4DB4-8F41-3C4649655A3E}"/>
          </ac:spMkLst>
        </pc:spChg>
        <pc:spChg chg="mod">
          <ac:chgData name="YIN Xiaolan" userId="f5d04c8b-66fb-442f-bdab-5e1d16610f0f" providerId="ADAL" clId="{C50EFE4C-F13B-4349-A76F-0F4E942827A3}" dt="2021-04-17T01:20:54.368" v="6110"/>
          <ac:spMkLst>
            <pc:docMk/>
            <pc:sldMk cId="3690634242" sldId="370"/>
            <ac:spMk id="19" creationId="{600FC61E-701C-4AB3-AF75-5AD7E5771BE5}"/>
          </ac:spMkLst>
        </pc:spChg>
        <pc:spChg chg="mod">
          <ac:chgData name="YIN Xiaolan" userId="f5d04c8b-66fb-442f-bdab-5e1d16610f0f" providerId="ADAL" clId="{C50EFE4C-F13B-4349-A76F-0F4E942827A3}" dt="2021-04-17T01:20:54.368" v="6110"/>
          <ac:spMkLst>
            <pc:docMk/>
            <pc:sldMk cId="3690634242" sldId="370"/>
            <ac:spMk id="20" creationId="{03E6B951-7F9B-4DCB-9641-AB83111DD149}"/>
          </ac:spMkLst>
        </pc:spChg>
        <pc:spChg chg="add mod">
          <ac:chgData name="YIN Xiaolan" userId="f5d04c8b-66fb-442f-bdab-5e1d16610f0f" providerId="ADAL" clId="{C50EFE4C-F13B-4349-A76F-0F4E942827A3}" dt="2021-04-17T01:21:17.970" v="6113"/>
          <ac:spMkLst>
            <pc:docMk/>
            <pc:sldMk cId="3690634242" sldId="370"/>
            <ac:spMk id="21" creationId="{ECAD6924-3566-4848-92FE-138B655079F1}"/>
          </ac:spMkLst>
        </pc:spChg>
        <pc:spChg chg="add mod">
          <ac:chgData name="YIN Xiaolan" userId="f5d04c8b-66fb-442f-bdab-5e1d16610f0f" providerId="ADAL" clId="{C50EFE4C-F13B-4349-A76F-0F4E942827A3}" dt="2021-04-17T03:22:38.565" v="6451" actId="20577"/>
          <ac:spMkLst>
            <pc:docMk/>
            <pc:sldMk cId="3690634242" sldId="370"/>
            <ac:spMk id="23" creationId="{09FDF254-A69E-4E26-9A84-2F9262AB191E}"/>
          </ac:spMkLst>
        </pc:spChg>
        <pc:spChg chg="add mod">
          <ac:chgData name="YIN Xiaolan" userId="f5d04c8b-66fb-442f-bdab-5e1d16610f0f" providerId="ADAL" clId="{C50EFE4C-F13B-4349-A76F-0F4E942827A3}" dt="2021-04-17T05:01:26.274" v="7465" actId="1076"/>
          <ac:spMkLst>
            <pc:docMk/>
            <pc:sldMk cId="3690634242" sldId="370"/>
            <ac:spMk id="26" creationId="{1BB6DC9E-90CC-490D-9DBE-7897C1ED7816}"/>
          </ac:spMkLst>
        </pc:spChg>
        <pc:spChg chg="add mod">
          <ac:chgData name="YIN Xiaolan" userId="f5d04c8b-66fb-442f-bdab-5e1d16610f0f" providerId="ADAL" clId="{C50EFE4C-F13B-4349-A76F-0F4E942827A3}" dt="2021-04-17T03:17:45.080" v="6300" actId="1076"/>
          <ac:spMkLst>
            <pc:docMk/>
            <pc:sldMk cId="3690634242" sldId="370"/>
            <ac:spMk id="27" creationId="{ECE361F7-205C-455B-84F3-889BD84E0F62}"/>
          </ac:spMkLst>
        </pc:spChg>
        <pc:spChg chg="add mod">
          <ac:chgData name="YIN Xiaolan" userId="f5d04c8b-66fb-442f-bdab-5e1d16610f0f" providerId="ADAL" clId="{C50EFE4C-F13B-4349-A76F-0F4E942827A3}" dt="2021-04-17T03:20:03.368" v="6336" actId="1076"/>
          <ac:spMkLst>
            <pc:docMk/>
            <pc:sldMk cId="3690634242" sldId="370"/>
            <ac:spMk id="37" creationId="{0922B668-CC47-4B6C-AA6D-6C1D061999E0}"/>
          </ac:spMkLst>
        </pc:spChg>
        <pc:spChg chg="add mod">
          <ac:chgData name="YIN Xiaolan" userId="f5d04c8b-66fb-442f-bdab-5e1d16610f0f" providerId="ADAL" clId="{C50EFE4C-F13B-4349-A76F-0F4E942827A3}" dt="2021-04-17T03:20:10.724" v="6340" actId="1076"/>
          <ac:spMkLst>
            <pc:docMk/>
            <pc:sldMk cId="3690634242" sldId="370"/>
            <ac:spMk id="39" creationId="{9F0001F4-F8CD-4BCE-BFE0-7305101D25D7}"/>
          </ac:spMkLst>
        </pc:spChg>
        <pc:grpChg chg="del">
          <ac:chgData name="YIN Xiaolan" userId="f5d04c8b-66fb-442f-bdab-5e1d16610f0f" providerId="ADAL" clId="{C50EFE4C-F13B-4349-A76F-0F4E942827A3}" dt="2021-04-17T01:20:46.496" v="6108" actId="478"/>
          <ac:grpSpMkLst>
            <pc:docMk/>
            <pc:sldMk cId="3690634242" sldId="370"/>
            <ac:grpSpMk id="9" creationId="{60D47735-9EB2-4A37-911F-CBC53454267A}"/>
          </ac:grpSpMkLst>
        </pc:grpChg>
        <pc:grpChg chg="add del mod">
          <ac:chgData name="YIN Xiaolan" userId="f5d04c8b-66fb-442f-bdab-5e1d16610f0f" providerId="ADAL" clId="{C50EFE4C-F13B-4349-A76F-0F4E942827A3}" dt="2021-04-17T03:15:23.019" v="6268" actId="478"/>
          <ac:grpSpMkLst>
            <pc:docMk/>
            <pc:sldMk cId="3690634242" sldId="370"/>
            <ac:grpSpMk id="18" creationId="{DB4CB3D0-1EBD-4B07-84DB-646D533C876D}"/>
          </ac:grpSpMkLst>
        </pc:grpChg>
        <pc:picChg chg="add mod">
          <ac:chgData name="YIN Xiaolan" userId="f5d04c8b-66fb-442f-bdab-5e1d16610f0f" providerId="ADAL" clId="{C50EFE4C-F13B-4349-A76F-0F4E942827A3}" dt="2021-04-17T03:19:24.099" v="6321" actId="1038"/>
          <ac:picMkLst>
            <pc:docMk/>
            <pc:sldMk cId="3690634242" sldId="370"/>
            <ac:picMk id="13" creationId="{1944D4FE-2DB4-45B2-A8A4-8A7FAD3F8F50}"/>
          </ac:picMkLst>
        </pc:picChg>
        <pc:picChg chg="del">
          <ac:chgData name="YIN Xiaolan" userId="f5d04c8b-66fb-442f-bdab-5e1d16610f0f" providerId="ADAL" clId="{C50EFE4C-F13B-4349-A76F-0F4E942827A3}" dt="2021-04-17T01:20:48.441" v="6109" actId="478"/>
          <ac:picMkLst>
            <pc:docMk/>
            <pc:sldMk cId="3690634242" sldId="370"/>
            <ac:picMk id="15" creationId="{6C5590EB-B4B2-4C4B-878D-8C3F8ADEE393}"/>
          </ac:picMkLst>
        </pc:picChg>
        <pc:picChg chg="add del mod">
          <ac:chgData name="YIN Xiaolan" userId="f5d04c8b-66fb-442f-bdab-5e1d16610f0f" providerId="ADAL" clId="{C50EFE4C-F13B-4349-A76F-0F4E942827A3}" dt="2021-04-17T01:21:21.488" v="6114" actId="478"/>
          <ac:picMkLst>
            <pc:docMk/>
            <pc:sldMk cId="3690634242" sldId="370"/>
            <ac:picMk id="22" creationId="{4B99BD99-FA59-46CA-9E09-8AE4DA46B00C}"/>
          </ac:picMkLst>
        </pc:picChg>
        <pc:picChg chg="add mod">
          <ac:chgData name="YIN Xiaolan" userId="f5d04c8b-66fb-442f-bdab-5e1d16610f0f" providerId="ADAL" clId="{C50EFE4C-F13B-4349-A76F-0F4E942827A3}" dt="2021-04-17T05:01:26.274" v="7465" actId="1076"/>
          <ac:picMkLst>
            <pc:docMk/>
            <pc:sldMk cId="3690634242" sldId="370"/>
            <ac:picMk id="24" creationId="{FBC05DED-DE09-42D7-A6B1-AA4A84894D46}"/>
          </ac:picMkLst>
        </pc:picChg>
        <pc:picChg chg="add mod">
          <ac:chgData name="YIN Xiaolan" userId="f5d04c8b-66fb-442f-bdab-5e1d16610f0f" providerId="ADAL" clId="{C50EFE4C-F13B-4349-A76F-0F4E942827A3}" dt="2021-04-17T03:17:45.080" v="6300" actId="1076"/>
          <ac:picMkLst>
            <pc:docMk/>
            <pc:sldMk cId="3690634242" sldId="370"/>
            <ac:picMk id="29" creationId="{05B0A51B-8485-4D67-A164-A39AE33CEFC2}"/>
          </ac:picMkLst>
        </pc:picChg>
        <pc:picChg chg="add mod">
          <ac:chgData name="YIN Xiaolan" userId="f5d04c8b-66fb-442f-bdab-5e1d16610f0f" providerId="ADAL" clId="{C50EFE4C-F13B-4349-A76F-0F4E942827A3}" dt="2021-04-17T03:18:20.215" v="6303" actId="1076"/>
          <ac:picMkLst>
            <pc:docMk/>
            <pc:sldMk cId="3690634242" sldId="370"/>
            <ac:picMk id="31" creationId="{B585CA21-C20B-43D6-8445-D8825AD12D22}"/>
          </ac:picMkLst>
        </pc:picChg>
        <pc:picChg chg="add mod">
          <ac:chgData name="YIN Xiaolan" userId="f5d04c8b-66fb-442f-bdab-5e1d16610f0f" providerId="ADAL" clId="{C50EFE4C-F13B-4349-A76F-0F4E942827A3}" dt="2021-04-17T03:18:44.662" v="6307" actId="14100"/>
          <ac:picMkLst>
            <pc:docMk/>
            <pc:sldMk cId="3690634242" sldId="370"/>
            <ac:picMk id="33" creationId="{E13D8A45-85AE-403C-A594-CFEA35280EAB}"/>
          </ac:picMkLst>
        </pc:picChg>
        <pc:picChg chg="add mod">
          <ac:chgData name="YIN Xiaolan" userId="f5d04c8b-66fb-442f-bdab-5e1d16610f0f" providerId="ADAL" clId="{C50EFE4C-F13B-4349-A76F-0F4E942827A3}" dt="2021-04-17T03:19:24.099" v="6321" actId="1038"/>
          <ac:picMkLst>
            <pc:docMk/>
            <pc:sldMk cId="3690634242" sldId="370"/>
            <ac:picMk id="35" creationId="{4208290E-39D1-4ADB-92DE-1D370B0BB831}"/>
          </ac:picMkLst>
        </pc:picChg>
      </pc:sldChg>
      <pc:sldChg chg="modSp mod">
        <pc:chgData name="YIN Xiaolan" userId="f5d04c8b-66fb-442f-bdab-5e1d16610f0f" providerId="ADAL" clId="{C50EFE4C-F13B-4349-A76F-0F4E942827A3}" dt="2021-04-17T04:24:06.703" v="6968" actId="108"/>
        <pc:sldMkLst>
          <pc:docMk/>
          <pc:sldMk cId="2977055262" sldId="374"/>
        </pc:sldMkLst>
        <pc:spChg chg="mod">
          <ac:chgData name="YIN Xiaolan" userId="f5d04c8b-66fb-442f-bdab-5e1d16610f0f" providerId="ADAL" clId="{C50EFE4C-F13B-4349-A76F-0F4E942827A3}" dt="2021-04-17T04:24:06.703" v="6968" actId="108"/>
          <ac:spMkLst>
            <pc:docMk/>
            <pc:sldMk cId="2977055262" sldId="374"/>
            <ac:spMk id="14" creationId="{CED41C0F-4E7C-4228-B5D6-B60BEACC4F1B}"/>
          </ac:spMkLst>
        </pc:spChg>
      </pc:sldChg>
      <pc:sldMasterChg chg="addSp delSp modSp mod delSldLayout modSldLayout">
        <pc:chgData name="YIN Xiaolan" userId="f5d04c8b-66fb-442f-bdab-5e1d16610f0f" providerId="ADAL" clId="{C50EFE4C-F13B-4349-A76F-0F4E942827A3}" dt="2021-04-17T04:08:52.908" v="6517" actId="47"/>
        <pc:sldMasterMkLst>
          <pc:docMk/>
          <pc:sldMasterMk cId="2612966207" sldId="2147483648"/>
        </pc:sldMasterMkLst>
        <pc:spChg chg="add del mod">
          <ac:chgData name="YIN Xiaolan" userId="f5d04c8b-66fb-442f-bdab-5e1d16610f0f" providerId="ADAL" clId="{C50EFE4C-F13B-4349-A76F-0F4E942827A3}" dt="2021-04-16T05:20:51.852" v="1435" actId="478"/>
          <ac:spMkLst>
            <pc:docMk/>
            <pc:sldMasterMk cId="2612966207" sldId="2147483648"/>
            <ac:spMk id="2" creationId="{7E4BCA92-DD21-4E08-9478-8C7DD880107B}"/>
          </ac:spMkLst>
        </pc:spChg>
        <pc:sldLayoutChg chg="addSp delSp modSp mod">
          <pc:chgData name="YIN Xiaolan" userId="f5d04c8b-66fb-442f-bdab-5e1d16610f0f" providerId="ADAL" clId="{C50EFE4C-F13B-4349-A76F-0F4E942827A3}" dt="2021-04-16T05:20:55.625" v="1436" actId="121"/>
          <pc:sldLayoutMkLst>
            <pc:docMk/>
            <pc:sldMasterMk cId="2612966207" sldId="2147483648"/>
            <pc:sldLayoutMk cId="727181267" sldId="2147483649"/>
          </pc:sldLayoutMkLst>
          <pc:spChg chg="del">
            <ac:chgData name="YIN Xiaolan" userId="f5d04c8b-66fb-442f-bdab-5e1d16610f0f" providerId="ADAL" clId="{C50EFE4C-F13B-4349-A76F-0F4E942827A3}" dt="2021-04-16T05:18:57.420" v="1429" actId="478"/>
            <ac:spMkLst>
              <pc:docMk/>
              <pc:sldMasterMk cId="2612966207" sldId="2147483648"/>
              <pc:sldLayoutMk cId="727181267" sldId="2147483649"/>
              <ac:spMk id="3" creationId="{00000000-0000-0000-0000-000000000000}"/>
            </ac:spMkLst>
          </pc:spChg>
          <pc:spChg chg="add mod">
            <ac:chgData name="YIN Xiaolan" userId="f5d04c8b-66fb-442f-bdab-5e1d16610f0f" providerId="ADAL" clId="{C50EFE4C-F13B-4349-A76F-0F4E942827A3}" dt="2021-04-16T05:18:57.804" v="1430"/>
            <ac:spMkLst>
              <pc:docMk/>
              <pc:sldMasterMk cId="2612966207" sldId="2147483648"/>
              <pc:sldLayoutMk cId="727181267" sldId="2147483649"/>
              <ac:spMk id="4" creationId="{8566EA73-6947-4973-92B1-0168A1177FE1}"/>
            </ac:spMkLst>
          </pc:spChg>
          <pc:spChg chg="add mod">
            <ac:chgData name="YIN Xiaolan" userId="f5d04c8b-66fb-442f-bdab-5e1d16610f0f" providerId="ADAL" clId="{C50EFE4C-F13B-4349-A76F-0F4E942827A3}" dt="2021-04-16T05:19:32.183" v="1432"/>
            <ac:spMkLst>
              <pc:docMk/>
              <pc:sldMasterMk cId="2612966207" sldId="2147483648"/>
              <pc:sldLayoutMk cId="727181267" sldId="2147483649"/>
              <ac:spMk id="5" creationId="{E773467F-90D4-4167-9BA7-611792D872E9}"/>
            </ac:spMkLst>
          </pc:spChg>
          <pc:spChg chg="add mod">
            <ac:chgData name="YIN Xiaolan" userId="f5d04c8b-66fb-442f-bdab-5e1d16610f0f" providerId="ADAL" clId="{C50EFE4C-F13B-4349-A76F-0F4E942827A3}" dt="2021-04-16T05:20:55.625" v="1436" actId="121"/>
            <ac:spMkLst>
              <pc:docMk/>
              <pc:sldMasterMk cId="2612966207" sldId="2147483648"/>
              <pc:sldLayoutMk cId="727181267" sldId="2147483649"/>
              <ac:spMk id="6" creationId="{5EAF9F24-FB9F-476A-9BE0-5C754E7138C5}"/>
            </ac:spMkLst>
          </pc:spChg>
        </pc:sldLayoutChg>
        <pc:sldLayoutChg chg="addSp delSp modSp">
          <pc:chgData name="YIN Xiaolan" userId="f5d04c8b-66fb-442f-bdab-5e1d16610f0f" providerId="ADAL" clId="{C50EFE4C-F13B-4349-A76F-0F4E942827A3}" dt="2021-04-16T05:20:57.731" v="1437"/>
          <pc:sldLayoutMkLst>
            <pc:docMk/>
            <pc:sldMasterMk cId="2612966207" sldId="2147483648"/>
            <pc:sldLayoutMk cId="3376303038" sldId="2147483650"/>
          </pc:sldLayoutMkLst>
          <pc:spChg chg="add del mod">
            <ac:chgData name="YIN Xiaolan" userId="f5d04c8b-66fb-442f-bdab-5e1d16610f0f" providerId="ADAL" clId="{C50EFE4C-F13B-4349-A76F-0F4E942827A3}" dt="2021-04-16T04:13:59.966" v="1101"/>
            <ac:spMkLst>
              <pc:docMk/>
              <pc:sldMasterMk cId="2612966207" sldId="2147483648"/>
              <pc:sldLayoutMk cId="3376303038" sldId="2147483650"/>
              <ac:spMk id="2" creationId="{1B5E4D75-C735-4AA0-BC43-BCD40261060A}"/>
            </ac:spMkLst>
          </pc:spChg>
          <pc:spChg chg="add mod">
            <ac:chgData name="YIN Xiaolan" userId="f5d04c8b-66fb-442f-bdab-5e1d16610f0f" providerId="ADAL" clId="{C50EFE4C-F13B-4349-A76F-0F4E942827A3}" dt="2021-04-16T05:20:57.731" v="1437"/>
            <ac:spMkLst>
              <pc:docMk/>
              <pc:sldMasterMk cId="2612966207" sldId="2147483648"/>
              <pc:sldLayoutMk cId="3376303038" sldId="2147483650"/>
              <ac:spMk id="3" creationId="{636216C7-FEE5-4AF7-8CC6-F408623210E3}"/>
            </ac:spMkLst>
          </pc:spChg>
        </pc:sldLayoutChg>
        <pc:sldLayoutChg chg="addSp modSp">
          <pc:chgData name="YIN Xiaolan" userId="f5d04c8b-66fb-442f-bdab-5e1d16610f0f" providerId="ADAL" clId="{C50EFE4C-F13B-4349-A76F-0F4E942827A3}" dt="2021-04-16T05:20:58.550" v="1438"/>
          <pc:sldLayoutMkLst>
            <pc:docMk/>
            <pc:sldMasterMk cId="2612966207" sldId="2147483648"/>
            <pc:sldLayoutMk cId="4281821337" sldId="2147483651"/>
          </pc:sldLayoutMkLst>
          <pc:spChg chg="add mod">
            <ac:chgData name="YIN Xiaolan" userId="f5d04c8b-66fb-442f-bdab-5e1d16610f0f" providerId="ADAL" clId="{C50EFE4C-F13B-4349-A76F-0F4E942827A3}" dt="2021-04-16T05:20:58.550" v="1438"/>
            <ac:spMkLst>
              <pc:docMk/>
              <pc:sldMasterMk cId="2612966207" sldId="2147483648"/>
              <pc:sldLayoutMk cId="4281821337" sldId="2147483651"/>
              <ac:spMk id="2" creationId="{E81D78E8-28B2-4C79-A761-A0C3B342C90C}"/>
            </ac:spMkLst>
          </pc:spChg>
        </pc:sldLayoutChg>
        <pc:sldLayoutChg chg="addSp modSp del">
          <pc:chgData name="YIN Xiaolan" userId="f5d04c8b-66fb-442f-bdab-5e1d16610f0f" providerId="ADAL" clId="{C50EFE4C-F13B-4349-A76F-0F4E942827A3}" dt="2021-04-17T04:08:52.908" v="6517" actId="47"/>
          <pc:sldLayoutMkLst>
            <pc:docMk/>
            <pc:sldMasterMk cId="2612966207" sldId="2147483648"/>
            <pc:sldLayoutMk cId="4188526534" sldId="2147483652"/>
          </pc:sldLayoutMkLst>
          <pc:spChg chg="add mod">
            <ac:chgData name="YIN Xiaolan" userId="f5d04c8b-66fb-442f-bdab-5e1d16610f0f" providerId="ADAL" clId="{C50EFE4C-F13B-4349-A76F-0F4E942827A3}" dt="2021-04-16T05:21:00.467" v="1439"/>
            <ac:spMkLst>
              <pc:docMk/>
              <pc:sldMasterMk cId="2612966207" sldId="2147483648"/>
              <pc:sldLayoutMk cId="4188526534" sldId="2147483652"/>
              <ac:spMk id="8" creationId="{6C7AC897-EFA6-462F-89CC-EA32DEBADDF3}"/>
            </ac:spMkLst>
          </pc:spChg>
        </pc:sldLayoutChg>
        <pc:sldLayoutChg chg="addSp delSp modSp mod">
          <pc:chgData name="YIN Xiaolan" userId="f5d04c8b-66fb-442f-bdab-5e1d16610f0f" providerId="ADAL" clId="{C50EFE4C-F13B-4349-A76F-0F4E942827A3}" dt="2021-04-16T05:21:13.461" v="1442" actId="121"/>
          <pc:sldLayoutMkLst>
            <pc:docMk/>
            <pc:sldMasterMk cId="2612966207" sldId="2147483648"/>
            <pc:sldLayoutMk cId="1010446422" sldId="2147483653"/>
          </pc:sldLayoutMkLst>
          <pc:spChg chg="mod">
            <ac:chgData name="YIN Xiaolan" userId="f5d04c8b-66fb-442f-bdab-5e1d16610f0f" providerId="ADAL" clId="{C50EFE4C-F13B-4349-A76F-0F4E942827A3}" dt="2021-04-16T05:21:13.461" v="1442" actId="121"/>
            <ac:spMkLst>
              <pc:docMk/>
              <pc:sldMasterMk cId="2612966207" sldId="2147483648"/>
              <pc:sldLayoutMk cId="1010446422" sldId="2147483653"/>
              <ac:spMk id="6" creationId="{00000000-0000-0000-0000-000000000000}"/>
            </ac:spMkLst>
          </pc:spChg>
          <pc:spChg chg="add del mod">
            <ac:chgData name="YIN Xiaolan" userId="f5d04c8b-66fb-442f-bdab-5e1d16610f0f" providerId="ADAL" clId="{C50EFE4C-F13B-4349-A76F-0F4E942827A3}" dt="2021-04-16T05:21:11.604" v="1441" actId="478"/>
            <ac:spMkLst>
              <pc:docMk/>
              <pc:sldMasterMk cId="2612966207" sldId="2147483648"/>
              <pc:sldLayoutMk cId="1010446422" sldId="2147483653"/>
              <ac:spMk id="7" creationId="{B6B39018-5ECF-46CB-8D87-92BBA6E20497}"/>
            </ac:spMkLst>
          </pc:spChg>
        </pc:sldLayoutChg>
        <pc:sldLayoutChg chg="addSp modSp mod">
          <pc:chgData name="YIN Xiaolan" userId="f5d04c8b-66fb-442f-bdab-5e1d16610f0f" providerId="ADAL" clId="{C50EFE4C-F13B-4349-A76F-0F4E942827A3}" dt="2021-04-16T05:20:39.345" v="1433" actId="121"/>
          <pc:sldLayoutMkLst>
            <pc:docMk/>
            <pc:sldMasterMk cId="2612966207" sldId="2147483648"/>
            <pc:sldLayoutMk cId="6020403" sldId="2147483654"/>
          </pc:sldLayoutMkLst>
          <pc:spChg chg="mod">
            <ac:chgData name="YIN Xiaolan" userId="f5d04c8b-66fb-442f-bdab-5e1d16610f0f" providerId="ADAL" clId="{C50EFE4C-F13B-4349-A76F-0F4E942827A3}" dt="2021-04-16T04:03:58.669" v="1003" actId="1076"/>
            <ac:spMkLst>
              <pc:docMk/>
              <pc:sldMasterMk cId="2612966207" sldId="2147483648"/>
              <pc:sldLayoutMk cId="6020403" sldId="2147483654"/>
              <ac:spMk id="4" creationId="{00000000-0000-0000-0000-000000000000}"/>
            </ac:spMkLst>
          </pc:spChg>
          <pc:spChg chg="add mod">
            <ac:chgData name="YIN Xiaolan" userId="f5d04c8b-66fb-442f-bdab-5e1d16610f0f" providerId="ADAL" clId="{C50EFE4C-F13B-4349-A76F-0F4E942827A3}" dt="2021-04-16T05:19:29.097" v="1431"/>
            <ac:spMkLst>
              <pc:docMk/>
              <pc:sldMasterMk cId="2612966207" sldId="2147483648"/>
              <pc:sldLayoutMk cId="6020403" sldId="2147483654"/>
              <ac:spMk id="5" creationId="{A09C0312-398E-4859-BC1D-5647F3E6722E}"/>
            </ac:spMkLst>
          </pc:spChg>
          <pc:spChg chg="add mod">
            <ac:chgData name="YIN Xiaolan" userId="f5d04c8b-66fb-442f-bdab-5e1d16610f0f" providerId="ADAL" clId="{C50EFE4C-F13B-4349-A76F-0F4E942827A3}" dt="2021-04-16T05:20:39.345" v="1433" actId="121"/>
            <ac:spMkLst>
              <pc:docMk/>
              <pc:sldMasterMk cId="2612966207" sldId="2147483648"/>
              <pc:sldLayoutMk cId="6020403" sldId="2147483654"/>
              <ac:spMk id="6" creationId="{EF7B421D-A1AA-4939-9BAE-D19E85AA4B22}"/>
            </ac:spMkLst>
          </pc:spChg>
        </pc:sldLayoutChg>
        <pc:sldLayoutChg chg="modSp">
          <pc:chgData name="YIN Xiaolan" userId="f5d04c8b-66fb-442f-bdab-5e1d16610f0f" providerId="ADAL" clId="{C50EFE4C-F13B-4349-A76F-0F4E942827A3}" dt="2021-04-16T05:21:20.584" v="1443" actId="121"/>
          <pc:sldLayoutMkLst>
            <pc:docMk/>
            <pc:sldMasterMk cId="2612966207" sldId="2147483648"/>
            <pc:sldLayoutMk cId="3485761213" sldId="2147483655"/>
          </pc:sldLayoutMkLst>
          <pc:spChg chg="mod">
            <ac:chgData name="YIN Xiaolan" userId="f5d04c8b-66fb-442f-bdab-5e1d16610f0f" providerId="ADAL" clId="{C50EFE4C-F13B-4349-A76F-0F4E942827A3}" dt="2021-04-16T05:21:20.584" v="1443" actId="121"/>
            <ac:spMkLst>
              <pc:docMk/>
              <pc:sldMasterMk cId="2612966207" sldId="2147483648"/>
              <pc:sldLayoutMk cId="3485761213" sldId="2147483655"/>
              <ac:spMk id="4" creationId="{D514D83C-A030-4768-9BC5-8784D4613076}"/>
            </ac:spMkLst>
          </pc:spChg>
        </pc:sldLayoutChg>
        <pc:sldLayoutChg chg="addSp delSp modSp del mod">
          <pc:chgData name="YIN Xiaolan" userId="f5d04c8b-66fb-442f-bdab-5e1d16610f0f" providerId="ADAL" clId="{C50EFE4C-F13B-4349-A76F-0F4E942827A3}" dt="2021-04-17T04:08:43.771" v="6514" actId="47"/>
          <pc:sldLayoutMkLst>
            <pc:docMk/>
            <pc:sldMasterMk cId="2612966207" sldId="2147483648"/>
            <pc:sldLayoutMk cId="73399596" sldId="2147483656"/>
          </pc:sldLayoutMkLst>
          <pc:spChg chg="add del mod">
            <ac:chgData name="YIN Xiaolan" userId="f5d04c8b-66fb-442f-bdab-5e1d16610f0f" providerId="ADAL" clId="{C50EFE4C-F13B-4349-A76F-0F4E942827A3}" dt="2021-04-16T04:04:11.662" v="1005"/>
            <ac:spMkLst>
              <pc:docMk/>
              <pc:sldMasterMk cId="2612966207" sldId="2147483648"/>
              <pc:sldLayoutMk cId="73399596" sldId="2147483656"/>
              <ac:spMk id="8" creationId="{7FF5C75E-8B7D-4FF3-99BA-3E619FA0EACD}"/>
            </ac:spMkLst>
          </pc:spChg>
          <pc:spChg chg="add mod">
            <ac:chgData name="YIN Xiaolan" userId="f5d04c8b-66fb-442f-bdab-5e1d16610f0f" providerId="ADAL" clId="{C50EFE4C-F13B-4349-A76F-0F4E942827A3}" dt="2021-04-16T04:04:14.138" v="1007"/>
            <ac:spMkLst>
              <pc:docMk/>
              <pc:sldMasterMk cId="2612966207" sldId="2147483648"/>
              <pc:sldLayoutMk cId="73399596" sldId="2147483656"/>
              <ac:spMk id="9" creationId="{CF2FC985-B991-48E6-9B6B-96AD84A47164}"/>
            </ac:spMkLst>
          </pc:spChg>
          <pc:spChg chg="del">
            <ac:chgData name="YIN Xiaolan" userId="f5d04c8b-66fb-442f-bdab-5e1d16610f0f" providerId="ADAL" clId="{C50EFE4C-F13B-4349-A76F-0F4E942827A3}" dt="2021-04-16T04:04:13.008" v="1006" actId="478"/>
            <ac:spMkLst>
              <pc:docMk/>
              <pc:sldMasterMk cId="2612966207" sldId="2147483648"/>
              <pc:sldLayoutMk cId="73399596" sldId="2147483656"/>
              <ac:spMk id="12" creationId="{00000000-0000-0000-0000-000000000000}"/>
            </ac:spMkLst>
          </pc:spChg>
        </pc:sldLayoutChg>
        <pc:sldLayoutChg chg="modSp">
          <pc:chgData name="YIN Xiaolan" userId="f5d04c8b-66fb-442f-bdab-5e1d16610f0f" providerId="ADAL" clId="{C50EFE4C-F13B-4349-A76F-0F4E942827A3}" dt="2021-04-16T05:21:29.081" v="1444" actId="121"/>
          <pc:sldLayoutMkLst>
            <pc:docMk/>
            <pc:sldMasterMk cId="2612966207" sldId="2147483648"/>
            <pc:sldLayoutMk cId="547304063" sldId="2147483658"/>
          </pc:sldLayoutMkLst>
          <pc:spChg chg="mod">
            <ac:chgData name="YIN Xiaolan" userId="f5d04c8b-66fb-442f-bdab-5e1d16610f0f" providerId="ADAL" clId="{C50EFE4C-F13B-4349-A76F-0F4E942827A3}" dt="2021-04-16T05:21:29.081" v="1444" actId="121"/>
            <ac:spMkLst>
              <pc:docMk/>
              <pc:sldMasterMk cId="2612966207" sldId="2147483648"/>
              <pc:sldLayoutMk cId="547304063" sldId="2147483658"/>
              <ac:spMk id="6" creationId="{00000000-0000-0000-0000-000000000000}"/>
            </ac:spMkLst>
          </pc:spChg>
        </pc:sldLayoutChg>
        <pc:sldLayoutChg chg="addSp modSp del">
          <pc:chgData name="YIN Xiaolan" userId="f5d04c8b-66fb-442f-bdab-5e1d16610f0f" providerId="ADAL" clId="{C50EFE4C-F13B-4349-A76F-0F4E942827A3}" dt="2021-04-17T04:08:38.631" v="6512" actId="47"/>
          <pc:sldLayoutMkLst>
            <pc:docMk/>
            <pc:sldMasterMk cId="2612966207" sldId="2147483648"/>
            <pc:sldLayoutMk cId="2851247453" sldId="2147483659"/>
          </pc:sldLayoutMkLst>
          <pc:spChg chg="add mod">
            <ac:chgData name="YIN Xiaolan" userId="f5d04c8b-66fb-442f-bdab-5e1d16610f0f" providerId="ADAL" clId="{C50EFE4C-F13B-4349-A76F-0F4E942827A3}" dt="2021-04-16T05:21:30.918" v="1445"/>
            <ac:spMkLst>
              <pc:docMk/>
              <pc:sldMasterMk cId="2612966207" sldId="2147483648"/>
              <pc:sldLayoutMk cId="2851247453" sldId="2147483659"/>
              <ac:spMk id="6" creationId="{DE2F6EE4-A7AE-4D69-9609-9BD55F5D045C}"/>
            </ac:spMkLst>
          </pc:spChg>
        </pc:sldLayoutChg>
        <pc:sldLayoutChg chg="addSp modSp del">
          <pc:chgData name="YIN Xiaolan" userId="f5d04c8b-66fb-442f-bdab-5e1d16610f0f" providerId="ADAL" clId="{C50EFE4C-F13B-4349-A76F-0F4E942827A3}" dt="2021-04-17T04:08:38.631" v="6512" actId="47"/>
          <pc:sldLayoutMkLst>
            <pc:docMk/>
            <pc:sldMasterMk cId="2612966207" sldId="2147483648"/>
            <pc:sldLayoutMk cId="4059426002" sldId="2147483660"/>
          </pc:sldLayoutMkLst>
          <pc:spChg chg="add mod">
            <ac:chgData name="YIN Xiaolan" userId="f5d04c8b-66fb-442f-bdab-5e1d16610f0f" providerId="ADAL" clId="{C50EFE4C-F13B-4349-A76F-0F4E942827A3}" dt="2021-04-16T05:21:32.344" v="1446"/>
            <ac:spMkLst>
              <pc:docMk/>
              <pc:sldMasterMk cId="2612966207" sldId="2147483648"/>
              <pc:sldLayoutMk cId="4059426002" sldId="2147483660"/>
              <ac:spMk id="7" creationId="{0D865E67-3BF6-4C63-82DC-12FBB407F531}"/>
            </ac:spMkLst>
          </pc:spChg>
        </pc:sldLayoutChg>
      </pc:sldMasterChg>
      <pc:sldMasterChg chg="del delSldLayout">
        <pc:chgData name="YIN Xiaolan" userId="f5d04c8b-66fb-442f-bdab-5e1d16610f0f" providerId="ADAL" clId="{C50EFE4C-F13B-4349-A76F-0F4E942827A3}" dt="2021-04-16T04:01:43.038" v="898" actId="47"/>
        <pc:sldMasterMkLst>
          <pc:docMk/>
          <pc:sldMasterMk cId="3845413659" sldId="2147483661"/>
        </pc:sldMasterMkLst>
        <pc:sldLayoutChg chg="del">
          <pc:chgData name="YIN Xiaolan" userId="f5d04c8b-66fb-442f-bdab-5e1d16610f0f" providerId="ADAL" clId="{C50EFE4C-F13B-4349-A76F-0F4E942827A3}" dt="2021-04-16T04:01:43.038" v="898" actId="47"/>
          <pc:sldLayoutMkLst>
            <pc:docMk/>
            <pc:sldMasterMk cId="3845413659" sldId="2147483661"/>
            <pc:sldLayoutMk cId="3109266249" sldId="2147483662"/>
          </pc:sldLayoutMkLst>
        </pc:sldLayoutChg>
        <pc:sldLayoutChg chg="del">
          <pc:chgData name="YIN Xiaolan" userId="f5d04c8b-66fb-442f-bdab-5e1d16610f0f" providerId="ADAL" clId="{C50EFE4C-F13B-4349-A76F-0F4E942827A3}" dt="2021-04-16T04:01:43.038" v="898" actId="47"/>
          <pc:sldLayoutMkLst>
            <pc:docMk/>
            <pc:sldMasterMk cId="3845413659" sldId="2147483661"/>
            <pc:sldLayoutMk cId="1899590252" sldId="2147483663"/>
          </pc:sldLayoutMkLst>
        </pc:sldLayoutChg>
        <pc:sldLayoutChg chg="del">
          <pc:chgData name="YIN Xiaolan" userId="f5d04c8b-66fb-442f-bdab-5e1d16610f0f" providerId="ADAL" clId="{C50EFE4C-F13B-4349-A76F-0F4E942827A3}" dt="2021-04-16T04:01:43.038" v="898" actId="47"/>
          <pc:sldLayoutMkLst>
            <pc:docMk/>
            <pc:sldMasterMk cId="3845413659" sldId="2147483661"/>
            <pc:sldLayoutMk cId="3728161814" sldId="2147483664"/>
          </pc:sldLayoutMkLst>
        </pc:sldLayoutChg>
        <pc:sldLayoutChg chg="del">
          <pc:chgData name="YIN Xiaolan" userId="f5d04c8b-66fb-442f-bdab-5e1d16610f0f" providerId="ADAL" clId="{C50EFE4C-F13B-4349-A76F-0F4E942827A3}" dt="2021-04-16T04:01:43.038" v="898" actId="47"/>
          <pc:sldLayoutMkLst>
            <pc:docMk/>
            <pc:sldMasterMk cId="3845413659" sldId="2147483661"/>
            <pc:sldLayoutMk cId="2523198613" sldId="2147483665"/>
          </pc:sldLayoutMkLst>
        </pc:sldLayoutChg>
        <pc:sldLayoutChg chg="del">
          <pc:chgData name="YIN Xiaolan" userId="f5d04c8b-66fb-442f-bdab-5e1d16610f0f" providerId="ADAL" clId="{C50EFE4C-F13B-4349-A76F-0F4E942827A3}" dt="2021-04-16T04:01:43.038" v="898" actId="47"/>
          <pc:sldLayoutMkLst>
            <pc:docMk/>
            <pc:sldMasterMk cId="3845413659" sldId="2147483661"/>
            <pc:sldLayoutMk cId="2401082796" sldId="2147483666"/>
          </pc:sldLayoutMkLst>
        </pc:sldLayoutChg>
        <pc:sldLayoutChg chg="del">
          <pc:chgData name="YIN Xiaolan" userId="f5d04c8b-66fb-442f-bdab-5e1d16610f0f" providerId="ADAL" clId="{C50EFE4C-F13B-4349-A76F-0F4E942827A3}" dt="2021-04-16T04:01:43.038" v="898" actId="47"/>
          <pc:sldLayoutMkLst>
            <pc:docMk/>
            <pc:sldMasterMk cId="3845413659" sldId="2147483661"/>
            <pc:sldLayoutMk cId="1081241234" sldId="2147483667"/>
          </pc:sldLayoutMkLst>
        </pc:sldLayoutChg>
        <pc:sldLayoutChg chg="del">
          <pc:chgData name="YIN Xiaolan" userId="f5d04c8b-66fb-442f-bdab-5e1d16610f0f" providerId="ADAL" clId="{C50EFE4C-F13B-4349-A76F-0F4E942827A3}" dt="2021-04-16T04:01:43.038" v="898" actId="47"/>
          <pc:sldLayoutMkLst>
            <pc:docMk/>
            <pc:sldMasterMk cId="3845413659" sldId="2147483661"/>
            <pc:sldLayoutMk cId="1116183085" sldId="2147483668"/>
          </pc:sldLayoutMkLst>
        </pc:sldLayoutChg>
        <pc:sldLayoutChg chg="del">
          <pc:chgData name="YIN Xiaolan" userId="f5d04c8b-66fb-442f-bdab-5e1d16610f0f" providerId="ADAL" clId="{C50EFE4C-F13B-4349-A76F-0F4E942827A3}" dt="2021-04-16T04:01:43.038" v="898" actId="47"/>
          <pc:sldLayoutMkLst>
            <pc:docMk/>
            <pc:sldMasterMk cId="3845413659" sldId="2147483661"/>
            <pc:sldLayoutMk cId="88955627" sldId="2147483669"/>
          </pc:sldLayoutMkLst>
        </pc:sldLayoutChg>
        <pc:sldLayoutChg chg="del">
          <pc:chgData name="YIN Xiaolan" userId="f5d04c8b-66fb-442f-bdab-5e1d16610f0f" providerId="ADAL" clId="{C50EFE4C-F13B-4349-A76F-0F4E942827A3}" dt="2021-04-16T04:01:43.038" v="898" actId="47"/>
          <pc:sldLayoutMkLst>
            <pc:docMk/>
            <pc:sldMasterMk cId="3845413659" sldId="2147483661"/>
            <pc:sldLayoutMk cId="4113182000" sldId="2147483670"/>
          </pc:sldLayoutMkLst>
        </pc:sldLayoutChg>
        <pc:sldLayoutChg chg="del">
          <pc:chgData name="YIN Xiaolan" userId="f5d04c8b-66fb-442f-bdab-5e1d16610f0f" providerId="ADAL" clId="{C50EFE4C-F13B-4349-A76F-0F4E942827A3}" dt="2021-04-16T04:01:43.038" v="898" actId="47"/>
          <pc:sldLayoutMkLst>
            <pc:docMk/>
            <pc:sldMasterMk cId="3845413659" sldId="2147483661"/>
            <pc:sldLayoutMk cId="2992765507" sldId="2147483671"/>
          </pc:sldLayoutMkLst>
        </pc:sldLayoutChg>
        <pc:sldLayoutChg chg="del">
          <pc:chgData name="YIN Xiaolan" userId="f5d04c8b-66fb-442f-bdab-5e1d16610f0f" providerId="ADAL" clId="{C50EFE4C-F13B-4349-A76F-0F4E942827A3}" dt="2021-04-16T04:01:43.038" v="898" actId="47"/>
          <pc:sldLayoutMkLst>
            <pc:docMk/>
            <pc:sldMasterMk cId="3845413659" sldId="2147483661"/>
            <pc:sldLayoutMk cId="411616371" sldId="2147483672"/>
          </pc:sldLayoutMkLst>
        </pc:sldLayoutChg>
      </pc:sldMasterChg>
    </pc:docChg>
  </pc:docChgLst>
  <pc:docChgLst>
    <pc:chgData name="YOU Pingping" userId="S::ppyou.2019@mitb.smu.edu.sg::7952a2c6-9d20-4c64-999f-da14dc9a1f42" providerId="AD" clId="Web-{86CF3A03-24C2-4559-9448-50B4AD82957C}"/>
    <pc:docChg chg="modSld">
      <pc:chgData name="YOU Pingping" userId="S::ppyou.2019@mitb.smu.edu.sg::7952a2c6-9d20-4c64-999f-da14dc9a1f42" providerId="AD" clId="Web-{86CF3A03-24C2-4559-9448-50B4AD82957C}" dt="2021-04-16T13:14:45.318" v="1"/>
      <pc:docMkLst>
        <pc:docMk/>
      </pc:docMkLst>
      <pc:sldChg chg="addSp delSp modSp">
        <pc:chgData name="YOU Pingping" userId="S::ppyou.2019@mitb.smu.edu.sg::7952a2c6-9d20-4c64-999f-da14dc9a1f42" providerId="AD" clId="Web-{86CF3A03-24C2-4559-9448-50B4AD82957C}" dt="2021-04-16T13:14:45.318" v="1"/>
        <pc:sldMkLst>
          <pc:docMk/>
          <pc:sldMk cId="2144292784" sldId="339"/>
        </pc:sldMkLst>
        <pc:picChg chg="add del mod">
          <ac:chgData name="YOU Pingping" userId="S::ppyou.2019@mitb.smu.edu.sg::7952a2c6-9d20-4c64-999f-da14dc9a1f42" providerId="AD" clId="Web-{86CF3A03-24C2-4559-9448-50B4AD82957C}" dt="2021-04-16T13:14:45.318" v="1"/>
          <ac:picMkLst>
            <pc:docMk/>
            <pc:sldMk cId="2144292784" sldId="339"/>
            <ac:picMk id="3" creationId="{9EC02464-6077-46CF-BFF0-952F2D2E09B0}"/>
          </ac:picMkLst>
        </pc:picChg>
      </pc:sldChg>
    </pc:docChg>
  </pc:docChgLst>
  <pc:docChgLst>
    <pc:chgData name="YOU Pingping" userId="S::ppyou.2019@mitb.smu.edu.sg::7952a2c6-9d20-4c64-999f-da14dc9a1f42" providerId="AD" clId="Web-{1E2C0008-60C0-47AE-A379-E05A14345D38}"/>
    <pc:docChg chg="modSld">
      <pc:chgData name="YOU Pingping" userId="S::ppyou.2019@mitb.smu.edu.sg::7952a2c6-9d20-4c64-999f-da14dc9a1f42" providerId="AD" clId="Web-{1E2C0008-60C0-47AE-A379-E05A14345D38}" dt="2021-04-17T01:26:20.562" v="16" actId="20577"/>
      <pc:docMkLst>
        <pc:docMk/>
      </pc:docMkLst>
      <pc:sldChg chg="modSp">
        <pc:chgData name="YOU Pingping" userId="S::ppyou.2019@mitb.smu.edu.sg::7952a2c6-9d20-4c64-999f-da14dc9a1f42" providerId="AD" clId="Web-{1E2C0008-60C0-47AE-A379-E05A14345D38}" dt="2021-04-17T01:26:20.562" v="16" actId="20577"/>
        <pc:sldMkLst>
          <pc:docMk/>
          <pc:sldMk cId="1188017151" sldId="348"/>
        </pc:sldMkLst>
        <pc:spChg chg="mod">
          <ac:chgData name="YOU Pingping" userId="S::ppyou.2019@mitb.smu.edu.sg::7952a2c6-9d20-4c64-999f-da14dc9a1f42" providerId="AD" clId="Web-{1E2C0008-60C0-47AE-A379-E05A14345D38}" dt="2021-04-17T01:26:20.562" v="16" actId="20577"/>
          <ac:spMkLst>
            <pc:docMk/>
            <pc:sldMk cId="1188017151" sldId="348"/>
            <ac:spMk id="34" creationId="{6D7B2BFC-A39A-4F0A-9E9F-C976CC1B9DDC}"/>
          </ac:spMkLst>
        </pc:spChg>
        <pc:picChg chg="mod">
          <ac:chgData name="YOU Pingping" userId="S::ppyou.2019@mitb.smu.edu.sg::7952a2c6-9d20-4c64-999f-da14dc9a1f42" providerId="AD" clId="Web-{1E2C0008-60C0-47AE-A379-E05A14345D38}" dt="2021-04-17T01:25:48.936" v="4" actId="1076"/>
          <ac:picMkLst>
            <pc:docMk/>
            <pc:sldMk cId="1188017151" sldId="348"/>
            <ac:picMk id="27" creationId="{0E24DE51-12B7-442D-B9F8-D399CA8AC313}"/>
          </ac:picMkLst>
        </pc:picChg>
      </pc:sldChg>
      <pc:sldChg chg="addSp modSp">
        <pc:chgData name="YOU Pingping" userId="S::ppyou.2019@mitb.smu.edu.sg::7952a2c6-9d20-4c64-999f-da14dc9a1f42" providerId="AD" clId="Web-{1E2C0008-60C0-47AE-A379-E05A14345D38}" dt="2021-04-17T01:25:27.030" v="3" actId="1076"/>
        <pc:sldMkLst>
          <pc:docMk/>
          <pc:sldMk cId="573622905" sldId="359"/>
        </pc:sldMkLst>
        <pc:picChg chg="add mod">
          <ac:chgData name="YOU Pingping" userId="S::ppyou.2019@mitb.smu.edu.sg::7952a2c6-9d20-4c64-999f-da14dc9a1f42" providerId="AD" clId="Web-{1E2C0008-60C0-47AE-A379-E05A14345D38}" dt="2021-04-17T01:25:27.030" v="3" actId="1076"/>
          <ac:picMkLst>
            <pc:docMk/>
            <pc:sldMk cId="573622905" sldId="359"/>
            <ac:picMk id="3" creationId="{57AB2261-F871-4F1B-8246-07696CFB808E}"/>
          </ac:picMkLst>
        </pc:picChg>
      </pc:sldChg>
    </pc:docChg>
  </pc:docChgLst>
  <pc:docChgLst>
    <pc:chgData name="YOU Pingping" userId="S::ppyou.2019@mitb.smu.edu.sg::7952a2c6-9d20-4c64-999f-da14dc9a1f42" providerId="AD" clId="Web-{7866B70F-8691-41C7-9BD3-1133BBDA73C4}"/>
    <pc:docChg chg="addSld delSld modSld sldOrd">
      <pc:chgData name="YOU Pingping" userId="S::ppyou.2019@mitb.smu.edu.sg::7952a2c6-9d20-4c64-999f-da14dc9a1f42" providerId="AD" clId="Web-{7866B70F-8691-41C7-9BD3-1133BBDA73C4}" dt="2021-04-16T18:36:29.991" v="25"/>
      <pc:docMkLst>
        <pc:docMk/>
      </pc:docMkLst>
      <pc:sldChg chg="del">
        <pc:chgData name="YOU Pingping" userId="S::ppyou.2019@mitb.smu.edu.sg::7952a2c6-9d20-4c64-999f-da14dc9a1f42" providerId="AD" clId="Web-{7866B70F-8691-41C7-9BD3-1133BBDA73C4}" dt="2021-04-16T18:33:36.800" v="9"/>
        <pc:sldMkLst>
          <pc:docMk/>
          <pc:sldMk cId="1479596105" sldId="334"/>
        </pc:sldMkLst>
      </pc:sldChg>
      <pc:sldChg chg="new del ord">
        <pc:chgData name="YOU Pingping" userId="S::ppyou.2019@mitb.smu.edu.sg::7952a2c6-9d20-4c64-999f-da14dc9a1f42" providerId="AD" clId="Web-{7866B70F-8691-41C7-9BD3-1133BBDA73C4}" dt="2021-04-16T18:32:35.830" v="3"/>
        <pc:sldMkLst>
          <pc:docMk/>
          <pc:sldMk cId="1178242803" sldId="352"/>
        </pc:sldMkLst>
      </pc:sldChg>
      <pc:sldChg chg="addSp delSp modSp new mod setBg">
        <pc:chgData name="YOU Pingping" userId="S::ppyou.2019@mitb.smu.edu.sg::7952a2c6-9d20-4c64-999f-da14dc9a1f42" providerId="AD" clId="Web-{7866B70F-8691-41C7-9BD3-1133BBDA73C4}" dt="2021-04-16T18:36:26.022" v="24"/>
        <pc:sldMkLst>
          <pc:docMk/>
          <pc:sldMk cId="4150818850" sldId="353"/>
        </pc:sldMkLst>
        <pc:spChg chg="mod ord">
          <ac:chgData name="YOU Pingping" userId="S::ppyou.2019@mitb.smu.edu.sg::7952a2c6-9d20-4c64-999f-da14dc9a1f42" providerId="AD" clId="Web-{7866B70F-8691-41C7-9BD3-1133BBDA73C4}" dt="2021-04-16T18:35:15.302" v="16"/>
          <ac:spMkLst>
            <pc:docMk/>
            <pc:sldMk cId="4150818850" sldId="353"/>
            <ac:spMk id="2" creationId="{2089A004-8FD3-41C9-82F1-6065B59F66EB}"/>
          </ac:spMkLst>
        </pc:spChg>
        <pc:spChg chg="add del">
          <ac:chgData name="YOU Pingping" userId="S::ppyou.2019@mitb.smu.edu.sg::7952a2c6-9d20-4c64-999f-da14dc9a1f42" providerId="AD" clId="Web-{7866B70F-8691-41C7-9BD3-1133BBDA73C4}" dt="2021-04-16T18:36:05.694" v="21"/>
          <ac:spMkLst>
            <pc:docMk/>
            <pc:sldMk cId="4150818850" sldId="353"/>
            <ac:spMk id="5" creationId="{42A4FC2C-047E-45A5-965D-8E1E3BF09BC6}"/>
          </ac:spMkLst>
        </pc:spChg>
        <pc:spChg chg="add del">
          <ac:chgData name="YOU Pingping" userId="S::ppyou.2019@mitb.smu.edu.sg::7952a2c6-9d20-4c64-999f-da14dc9a1f42" providerId="AD" clId="Web-{7866B70F-8691-41C7-9BD3-1133BBDA73C4}" dt="2021-04-16T18:35:15.302" v="16"/>
          <ac:spMkLst>
            <pc:docMk/>
            <pc:sldMk cId="4150818850" sldId="353"/>
            <ac:spMk id="8" creationId="{42A4FC2C-047E-45A5-965D-8E1E3BF09BC6}"/>
          </ac:spMkLst>
        </pc:spChg>
        <pc:spChg chg="add del">
          <ac:chgData name="YOU Pingping" userId="S::ppyou.2019@mitb.smu.edu.sg::7952a2c6-9d20-4c64-999f-da14dc9a1f42" providerId="AD" clId="Web-{7866B70F-8691-41C7-9BD3-1133BBDA73C4}" dt="2021-04-16T18:36:18.866" v="23"/>
          <ac:spMkLst>
            <pc:docMk/>
            <pc:sldMk cId="4150818850" sldId="353"/>
            <ac:spMk id="10" creationId="{42A4FC2C-047E-45A5-965D-8E1E3BF09BC6}"/>
          </ac:spMkLst>
        </pc:spChg>
        <pc:picChg chg="add del mod">
          <ac:chgData name="YOU Pingping" userId="S::ppyou.2019@mitb.smu.edu.sg::7952a2c6-9d20-4c64-999f-da14dc9a1f42" providerId="AD" clId="Web-{7866B70F-8691-41C7-9BD3-1133BBDA73C4}" dt="2021-04-16T18:36:26.022" v="24"/>
          <ac:picMkLst>
            <pc:docMk/>
            <pc:sldMk cId="4150818850" sldId="353"/>
            <ac:picMk id="3" creationId="{481382FA-DE34-44E8-9202-3FBB9020D5CF}"/>
          </ac:picMkLst>
        </pc:picChg>
      </pc:sldChg>
      <pc:sldChg chg="addSp delSp modSp add mod replId setBg">
        <pc:chgData name="YOU Pingping" userId="S::ppyou.2019@mitb.smu.edu.sg::7952a2c6-9d20-4c64-999f-da14dc9a1f42" providerId="AD" clId="Web-{7866B70F-8691-41C7-9BD3-1133BBDA73C4}" dt="2021-04-16T18:36:29.991" v="25"/>
        <pc:sldMkLst>
          <pc:docMk/>
          <pc:sldMk cId="2782833260" sldId="354"/>
        </pc:sldMkLst>
        <pc:spChg chg="mod ord">
          <ac:chgData name="YOU Pingping" userId="S::ppyou.2019@mitb.smu.edu.sg::7952a2c6-9d20-4c64-999f-da14dc9a1f42" providerId="AD" clId="Web-{7866B70F-8691-41C7-9BD3-1133BBDA73C4}" dt="2021-04-16T18:35:27.037" v="19"/>
          <ac:spMkLst>
            <pc:docMk/>
            <pc:sldMk cId="2782833260" sldId="354"/>
            <ac:spMk id="2" creationId="{2089A004-8FD3-41C9-82F1-6065B59F66EB}"/>
          </ac:spMkLst>
        </pc:spChg>
        <pc:spChg chg="add del">
          <ac:chgData name="YOU Pingping" userId="S::ppyou.2019@mitb.smu.edu.sg::7952a2c6-9d20-4c64-999f-da14dc9a1f42" providerId="AD" clId="Web-{7866B70F-8691-41C7-9BD3-1133BBDA73C4}" dt="2021-04-16T18:35:27.037" v="19"/>
          <ac:spMkLst>
            <pc:docMk/>
            <pc:sldMk cId="2782833260" sldId="354"/>
            <ac:spMk id="8" creationId="{42A4FC2C-047E-45A5-965D-8E1E3BF09BC6}"/>
          </ac:spMkLst>
        </pc:spChg>
        <pc:spChg chg="add">
          <ac:chgData name="YOU Pingping" userId="S::ppyou.2019@mitb.smu.edu.sg::7952a2c6-9d20-4c64-999f-da14dc9a1f42" providerId="AD" clId="Web-{7866B70F-8691-41C7-9BD3-1133BBDA73C4}" dt="2021-04-16T18:35:27.037" v="19"/>
          <ac:spMkLst>
            <pc:docMk/>
            <pc:sldMk cId="2782833260" sldId="354"/>
            <ac:spMk id="13" creationId="{42A4FC2C-047E-45A5-965D-8E1E3BF09BC6}"/>
          </ac:spMkLst>
        </pc:spChg>
        <pc:picChg chg="add del mod">
          <ac:chgData name="YOU Pingping" userId="S::ppyou.2019@mitb.smu.edu.sg::7952a2c6-9d20-4c64-999f-da14dc9a1f42" providerId="AD" clId="Web-{7866B70F-8691-41C7-9BD3-1133BBDA73C4}" dt="2021-04-16T18:36:29.991" v="25"/>
          <ac:picMkLst>
            <pc:docMk/>
            <pc:sldMk cId="2782833260" sldId="354"/>
            <ac:picMk id="3" creationId="{716752CC-6F38-49B4-AEBF-027AE5890A0F}"/>
          </ac:picMkLst>
        </pc:picChg>
      </pc:sldChg>
      <pc:sldChg chg="new del">
        <pc:chgData name="YOU Pingping" userId="S::ppyou.2019@mitb.smu.edu.sg::7952a2c6-9d20-4c64-999f-da14dc9a1f42" providerId="AD" clId="Web-{7866B70F-8691-41C7-9BD3-1133BBDA73C4}" dt="2021-04-16T18:34:16.785" v="12"/>
        <pc:sldMkLst>
          <pc:docMk/>
          <pc:sldMk cId="2591550474" sldId="355"/>
        </pc:sldMkLst>
      </pc:sldChg>
      <pc:sldChg chg="addSp modSp new mod setBg">
        <pc:chgData name="YOU Pingping" userId="S::ppyou.2019@mitb.smu.edu.sg::7952a2c6-9d20-4c64-999f-da14dc9a1f42" providerId="AD" clId="Web-{7866B70F-8691-41C7-9BD3-1133BBDA73C4}" dt="2021-04-16T18:34:55.599" v="14"/>
        <pc:sldMkLst>
          <pc:docMk/>
          <pc:sldMk cId="1234789682" sldId="356"/>
        </pc:sldMkLst>
        <pc:spChg chg="mod ord">
          <ac:chgData name="YOU Pingping" userId="S::ppyou.2019@mitb.smu.edu.sg::7952a2c6-9d20-4c64-999f-da14dc9a1f42" providerId="AD" clId="Web-{7866B70F-8691-41C7-9BD3-1133BBDA73C4}" dt="2021-04-16T18:34:55.599" v="14"/>
          <ac:spMkLst>
            <pc:docMk/>
            <pc:sldMk cId="1234789682" sldId="356"/>
            <ac:spMk id="2" creationId="{6E39CA44-B51D-41C7-AFCB-F69606A86DE1}"/>
          </ac:spMkLst>
        </pc:spChg>
        <pc:spChg chg="add">
          <ac:chgData name="YOU Pingping" userId="S::ppyou.2019@mitb.smu.edu.sg::7952a2c6-9d20-4c64-999f-da14dc9a1f42" providerId="AD" clId="Web-{7866B70F-8691-41C7-9BD3-1133BBDA73C4}" dt="2021-04-16T18:34:55.599" v="14"/>
          <ac:spMkLst>
            <pc:docMk/>
            <pc:sldMk cId="1234789682" sldId="356"/>
            <ac:spMk id="8" creationId="{42A4FC2C-047E-45A5-965D-8E1E3BF09BC6}"/>
          </ac:spMkLst>
        </pc:spChg>
        <pc:picChg chg="add mod">
          <ac:chgData name="YOU Pingping" userId="S::ppyou.2019@mitb.smu.edu.sg::7952a2c6-9d20-4c64-999f-da14dc9a1f42" providerId="AD" clId="Web-{7866B70F-8691-41C7-9BD3-1133BBDA73C4}" dt="2021-04-16T18:34:55.599" v="14"/>
          <ac:picMkLst>
            <pc:docMk/>
            <pc:sldMk cId="1234789682" sldId="356"/>
            <ac:picMk id="3" creationId="{A3560AA1-F064-4B66-8842-243B247EFCD5}"/>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65_BA73C17.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a:latin typeface="Arial" panose="020B0604020202020204" pitchFamily="34" charset="0"/>
                <a:cs typeface="Arial" panose="020B0604020202020204" pitchFamily="34" charset="0"/>
              </a:rPr>
              <a:t>The Number</a:t>
            </a:r>
            <a:r>
              <a:rPr lang="en-US" baseline="0">
                <a:latin typeface="Arial" panose="020B0604020202020204" pitchFamily="34" charset="0"/>
                <a:cs typeface="Arial" panose="020B0604020202020204" pitchFamily="34" charset="0"/>
              </a:rPr>
              <a:t> of Documents for Each Topic</a:t>
            </a:r>
            <a:endParaRPr lang="en-US">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2C344B"/>
            </a:solidFill>
            <a:ln>
              <a:solidFill>
                <a:schemeClr val="accent5">
                  <a:lumMod val="60000"/>
                  <a:lumOff val="40000"/>
                </a:schemeClr>
              </a:solidFill>
            </a:ln>
            <a:effectLst/>
          </c:spPr>
          <c:invertIfNegative val="0"/>
          <c:cat>
            <c:strRef>
              <c:f>Sheet1!$A$2:$A$7</c:f>
              <c:strCache>
                <c:ptCount val="6"/>
                <c:pt idx="0">
                  <c:v>Topic 0</c:v>
                </c:pt>
                <c:pt idx="1">
                  <c:v>Topic 1</c:v>
                </c:pt>
                <c:pt idx="2">
                  <c:v>Topic 2</c:v>
                </c:pt>
                <c:pt idx="3">
                  <c:v>Topic 3</c:v>
                </c:pt>
                <c:pt idx="4">
                  <c:v>Topic 4</c:v>
                </c:pt>
                <c:pt idx="5">
                  <c:v>Topic 5</c:v>
                </c:pt>
              </c:strCache>
            </c:strRef>
          </c:cat>
          <c:val>
            <c:numRef>
              <c:f>Sheet1!$B$2:$B$7</c:f>
              <c:numCache>
                <c:formatCode>General</c:formatCode>
                <c:ptCount val="6"/>
                <c:pt idx="0">
                  <c:v>281</c:v>
                </c:pt>
                <c:pt idx="1">
                  <c:v>204</c:v>
                </c:pt>
                <c:pt idx="2">
                  <c:v>195</c:v>
                </c:pt>
                <c:pt idx="3">
                  <c:v>148</c:v>
                </c:pt>
                <c:pt idx="4">
                  <c:v>315</c:v>
                </c:pt>
                <c:pt idx="5">
                  <c:v>178</c:v>
                </c:pt>
              </c:numCache>
            </c:numRef>
          </c:val>
          <c:extLst>
            <c:ext xmlns:c16="http://schemas.microsoft.com/office/drawing/2014/chart" uri="{C3380CC4-5D6E-409C-BE32-E72D297353CC}">
              <c16:uniqueId val="{00000000-5668-4585-B3F2-BA2E94E34671}"/>
            </c:ext>
          </c:extLst>
        </c:ser>
        <c:dLbls>
          <c:showLegendKey val="0"/>
          <c:showVal val="0"/>
          <c:showCatName val="0"/>
          <c:showSerName val="0"/>
          <c:showPercent val="0"/>
          <c:showBubbleSize val="0"/>
        </c:dLbls>
        <c:gapWidth val="199"/>
        <c:axId val="1323895407"/>
        <c:axId val="1323904559"/>
      </c:barChart>
      <c:catAx>
        <c:axId val="1323895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323904559"/>
        <c:crosses val="autoZero"/>
        <c:auto val="1"/>
        <c:lblAlgn val="ctr"/>
        <c:lblOffset val="100"/>
        <c:noMultiLvlLbl val="0"/>
      </c:catAx>
      <c:valAx>
        <c:axId val="1323904559"/>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23895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2919F8-FBA4-482B-A4B6-E7AC7B52A7BE}"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zh-CN" altLang="en-US"/>
        </a:p>
      </dgm:t>
    </dgm:pt>
    <dgm:pt modelId="{A0D3634F-AAF7-4043-BB15-4C4B797EE66F}">
      <dgm:prSet phldrT="[Text]"/>
      <dgm:spPr/>
      <dgm:t>
        <a:bodyPr/>
        <a:lstStyle/>
        <a:p>
          <a:r>
            <a:rPr lang="en-US" altLang="zh-CN"/>
            <a:t>Lemmatize and prepare </a:t>
          </a:r>
          <a:r>
            <a:rPr lang="en-SG" altLang="en-US"/>
            <a:t>the training data</a:t>
          </a:r>
          <a:endParaRPr lang="zh-CN" altLang="en-US"/>
        </a:p>
      </dgm:t>
    </dgm:pt>
    <dgm:pt modelId="{0C2104D9-6D53-4EBE-B841-D0B511B690B4}" type="parTrans" cxnId="{10594CE2-A3B9-4A68-8995-34AA2D14485E}">
      <dgm:prSet/>
      <dgm:spPr/>
      <dgm:t>
        <a:bodyPr/>
        <a:lstStyle/>
        <a:p>
          <a:endParaRPr lang="zh-CN" altLang="en-US"/>
        </a:p>
      </dgm:t>
    </dgm:pt>
    <dgm:pt modelId="{C004CE6B-6EEB-4749-AA5E-E12B88FB48ED}" type="sibTrans" cxnId="{10594CE2-A3B9-4A68-8995-34AA2D14485E}">
      <dgm:prSet/>
      <dgm:spPr/>
      <dgm:t>
        <a:bodyPr/>
        <a:lstStyle/>
        <a:p>
          <a:endParaRPr lang="zh-CN" altLang="en-US"/>
        </a:p>
      </dgm:t>
    </dgm:pt>
    <dgm:pt modelId="{131B1436-11D6-48E1-9AC5-F82302116EC8}">
      <dgm:prSet phldrT="[Text]"/>
      <dgm:spPr/>
      <dgm:t>
        <a:bodyPr/>
        <a:lstStyle/>
        <a:p>
          <a:r>
            <a:rPr lang="en-US" altLang="zh-CN"/>
            <a:t>L</a:t>
          </a:r>
          <a:r>
            <a:rPr lang="en-US" altLang="en-US"/>
            <a:t>oad the pre-trained model “</a:t>
          </a:r>
          <a:r>
            <a:rPr lang="en-US" altLang="en-US" err="1"/>
            <a:t>en_core_web_sm</a:t>
          </a:r>
          <a:r>
            <a:rPr lang="en-US" altLang="en-US"/>
            <a:t>” which is a CNN model</a:t>
          </a:r>
          <a:endParaRPr lang="zh-CN" altLang="en-US"/>
        </a:p>
      </dgm:t>
    </dgm:pt>
    <dgm:pt modelId="{A7919F05-382B-4298-BE2B-7366BA7B24D8}" type="parTrans" cxnId="{DEB565F8-E84A-4C4B-8D76-42B23E226642}">
      <dgm:prSet/>
      <dgm:spPr/>
      <dgm:t>
        <a:bodyPr/>
        <a:lstStyle/>
        <a:p>
          <a:endParaRPr lang="zh-CN" altLang="en-US"/>
        </a:p>
      </dgm:t>
    </dgm:pt>
    <dgm:pt modelId="{3712D7B8-6B7C-4B66-92C9-19EB7D441CBE}" type="sibTrans" cxnId="{DEB565F8-E84A-4C4B-8D76-42B23E226642}">
      <dgm:prSet/>
      <dgm:spPr/>
      <dgm:t>
        <a:bodyPr/>
        <a:lstStyle/>
        <a:p>
          <a:endParaRPr lang="zh-CN" altLang="en-US"/>
        </a:p>
      </dgm:t>
    </dgm:pt>
    <dgm:pt modelId="{0B688BAA-3172-4662-BA5B-312EDFD00DC7}">
      <dgm:prSet phldrT="[Text]"/>
      <dgm:spPr/>
      <dgm:t>
        <a:bodyPr/>
        <a:lstStyle/>
        <a:p>
          <a:r>
            <a:rPr lang="en-US" altLang="en-US"/>
            <a:t> Set 10 iterations to train the model</a:t>
          </a:r>
          <a:endParaRPr lang="zh-CN" altLang="en-US"/>
        </a:p>
      </dgm:t>
    </dgm:pt>
    <dgm:pt modelId="{7F900229-67C6-4FCD-8154-A5C394ED5BB1}" type="parTrans" cxnId="{ED1F2A25-AB28-441C-A3D8-271F0D64BA12}">
      <dgm:prSet/>
      <dgm:spPr/>
      <dgm:t>
        <a:bodyPr/>
        <a:lstStyle/>
        <a:p>
          <a:endParaRPr lang="zh-CN" altLang="en-US"/>
        </a:p>
      </dgm:t>
    </dgm:pt>
    <dgm:pt modelId="{A6AB4FD9-6F14-40A3-A0D5-19D3D900D803}" type="sibTrans" cxnId="{ED1F2A25-AB28-441C-A3D8-271F0D64BA12}">
      <dgm:prSet/>
      <dgm:spPr/>
      <dgm:t>
        <a:bodyPr/>
        <a:lstStyle/>
        <a:p>
          <a:endParaRPr lang="zh-CN" altLang="en-US"/>
        </a:p>
      </dgm:t>
    </dgm:pt>
    <dgm:pt modelId="{CDB285B8-001E-4A7F-A4FD-6F4909A064A1}">
      <dgm:prSet/>
      <dgm:spPr/>
      <dgm:t>
        <a:bodyPr/>
        <a:lstStyle/>
        <a:p>
          <a:r>
            <a:rPr lang="en-US" altLang="zh-CN"/>
            <a:t>Test the result of </a:t>
          </a:r>
          <a:r>
            <a:rPr lang="en-SG" altLang="zh-CN"/>
            <a:t>fine tuned pre-trained</a:t>
          </a:r>
          <a:r>
            <a:rPr lang="en-US" altLang="zh-CN"/>
            <a:t> model</a:t>
          </a:r>
          <a:endParaRPr lang="zh-CN" altLang="en-US"/>
        </a:p>
      </dgm:t>
    </dgm:pt>
    <dgm:pt modelId="{CA144FA6-9C7B-40DD-BC38-59A077EA3A76}" type="parTrans" cxnId="{214A80B7-8F19-4B7A-B372-99E0004432B7}">
      <dgm:prSet/>
      <dgm:spPr/>
      <dgm:t>
        <a:bodyPr/>
        <a:lstStyle/>
        <a:p>
          <a:endParaRPr lang="zh-CN" altLang="en-US"/>
        </a:p>
      </dgm:t>
    </dgm:pt>
    <dgm:pt modelId="{860CFE92-CB6E-460E-909C-991BB3FD8928}" type="sibTrans" cxnId="{214A80B7-8F19-4B7A-B372-99E0004432B7}">
      <dgm:prSet/>
      <dgm:spPr/>
      <dgm:t>
        <a:bodyPr/>
        <a:lstStyle/>
        <a:p>
          <a:endParaRPr lang="zh-CN" altLang="en-US"/>
        </a:p>
      </dgm:t>
    </dgm:pt>
    <dgm:pt modelId="{B1094AE6-678A-4097-8DA5-1311617149CD}" type="pres">
      <dgm:prSet presAssocID="{A72919F8-FBA4-482B-A4B6-E7AC7B52A7BE}" presName="Name0" presStyleCnt="0">
        <dgm:presLayoutVars>
          <dgm:chMax val="7"/>
          <dgm:chPref val="7"/>
          <dgm:dir/>
        </dgm:presLayoutVars>
      </dgm:prSet>
      <dgm:spPr/>
    </dgm:pt>
    <dgm:pt modelId="{A62989DF-00DC-4402-8832-612D3978E1E2}" type="pres">
      <dgm:prSet presAssocID="{A72919F8-FBA4-482B-A4B6-E7AC7B52A7BE}" presName="Name1" presStyleCnt="0"/>
      <dgm:spPr/>
    </dgm:pt>
    <dgm:pt modelId="{E165F22D-B377-4B6C-888A-46EE878BB2AA}" type="pres">
      <dgm:prSet presAssocID="{A72919F8-FBA4-482B-A4B6-E7AC7B52A7BE}" presName="cycle" presStyleCnt="0"/>
      <dgm:spPr/>
    </dgm:pt>
    <dgm:pt modelId="{516545D5-499C-44E9-AFB9-426A4B9AD5BC}" type="pres">
      <dgm:prSet presAssocID="{A72919F8-FBA4-482B-A4B6-E7AC7B52A7BE}" presName="srcNode" presStyleLbl="node1" presStyleIdx="0" presStyleCnt="4"/>
      <dgm:spPr/>
    </dgm:pt>
    <dgm:pt modelId="{2C0522B6-C674-4BE8-A383-ED8D6F43A0ED}" type="pres">
      <dgm:prSet presAssocID="{A72919F8-FBA4-482B-A4B6-E7AC7B52A7BE}" presName="conn" presStyleLbl="parChTrans1D2" presStyleIdx="0" presStyleCnt="1"/>
      <dgm:spPr/>
    </dgm:pt>
    <dgm:pt modelId="{4D9A8D51-841E-4E8F-AEE0-69DE7B8DA0F7}" type="pres">
      <dgm:prSet presAssocID="{A72919F8-FBA4-482B-A4B6-E7AC7B52A7BE}" presName="extraNode" presStyleLbl="node1" presStyleIdx="0" presStyleCnt="4"/>
      <dgm:spPr/>
    </dgm:pt>
    <dgm:pt modelId="{EC4A5C74-1028-42DA-BB50-76315AB82065}" type="pres">
      <dgm:prSet presAssocID="{A72919F8-FBA4-482B-A4B6-E7AC7B52A7BE}" presName="dstNode" presStyleLbl="node1" presStyleIdx="0" presStyleCnt="4"/>
      <dgm:spPr/>
    </dgm:pt>
    <dgm:pt modelId="{493CA4C7-3131-445E-AF60-C43C85C98FC6}" type="pres">
      <dgm:prSet presAssocID="{A0D3634F-AAF7-4043-BB15-4C4B797EE66F}" presName="text_1" presStyleLbl="node1" presStyleIdx="0" presStyleCnt="4">
        <dgm:presLayoutVars>
          <dgm:bulletEnabled val="1"/>
        </dgm:presLayoutVars>
      </dgm:prSet>
      <dgm:spPr/>
    </dgm:pt>
    <dgm:pt modelId="{33C3BABE-D051-4E5B-80DA-1BE2CBA7DA32}" type="pres">
      <dgm:prSet presAssocID="{A0D3634F-AAF7-4043-BB15-4C4B797EE66F}" presName="accent_1" presStyleCnt="0"/>
      <dgm:spPr/>
    </dgm:pt>
    <dgm:pt modelId="{8BE088AA-9D2B-49BF-84C9-2E7B76D44A35}" type="pres">
      <dgm:prSet presAssocID="{A0D3634F-AAF7-4043-BB15-4C4B797EE66F}" presName="accentRepeatNode" presStyleLbl="solidFgAcc1" presStyleIdx="0" presStyleCnt="4"/>
      <dgm:spPr/>
    </dgm:pt>
    <dgm:pt modelId="{FC706424-B385-4B70-A062-4669600665DC}" type="pres">
      <dgm:prSet presAssocID="{131B1436-11D6-48E1-9AC5-F82302116EC8}" presName="text_2" presStyleLbl="node1" presStyleIdx="1" presStyleCnt="4">
        <dgm:presLayoutVars>
          <dgm:bulletEnabled val="1"/>
        </dgm:presLayoutVars>
      </dgm:prSet>
      <dgm:spPr/>
    </dgm:pt>
    <dgm:pt modelId="{EE3DBACD-9AF2-4CAC-8402-F72140269DF9}" type="pres">
      <dgm:prSet presAssocID="{131B1436-11D6-48E1-9AC5-F82302116EC8}" presName="accent_2" presStyleCnt="0"/>
      <dgm:spPr/>
    </dgm:pt>
    <dgm:pt modelId="{DAFF484D-BC57-4574-A3F9-34EA67D75655}" type="pres">
      <dgm:prSet presAssocID="{131B1436-11D6-48E1-9AC5-F82302116EC8}" presName="accentRepeatNode" presStyleLbl="solidFgAcc1" presStyleIdx="1" presStyleCnt="4"/>
      <dgm:spPr/>
    </dgm:pt>
    <dgm:pt modelId="{E952FF6A-2526-44AC-895D-FB5886BFE837}" type="pres">
      <dgm:prSet presAssocID="{0B688BAA-3172-4662-BA5B-312EDFD00DC7}" presName="text_3" presStyleLbl="node1" presStyleIdx="2" presStyleCnt="4">
        <dgm:presLayoutVars>
          <dgm:bulletEnabled val="1"/>
        </dgm:presLayoutVars>
      </dgm:prSet>
      <dgm:spPr/>
    </dgm:pt>
    <dgm:pt modelId="{7039A9EE-4740-4023-B8DA-DBBF0D0AD729}" type="pres">
      <dgm:prSet presAssocID="{0B688BAA-3172-4662-BA5B-312EDFD00DC7}" presName="accent_3" presStyleCnt="0"/>
      <dgm:spPr/>
    </dgm:pt>
    <dgm:pt modelId="{21C1390B-C8FF-4E4F-8ADA-55FAB05749FB}" type="pres">
      <dgm:prSet presAssocID="{0B688BAA-3172-4662-BA5B-312EDFD00DC7}" presName="accentRepeatNode" presStyleLbl="solidFgAcc1" presStyleIdx="2" presStyleCnt="4"/>
      <dgm:spPr/>
    </dgm:pt>
    <dgm:pt modelId="{A1C69EA0-797E-4A89-B491-DE027FB1EFF9}" type="pres">
      <dgm:prSet presAssocID="{CDB285B8-001E-4A7F-A4FD-6F4909A064A1}" presName="text_4" presStyleLbl="node1" presStyleIdx="3" presStyleCnt="4">
        <dgm:presLayoutVars>
          <dgm:bulletEnabled val="1"/>
        </dgm:presLayoutVars>
      </dgm:prSet>
      <dgm:spPr/>
    </dgm:pt>
    <dgm:pt modelId="{5A2A43CF-734F-4C1D-AEFB-D20833E0C19B}" type="pres">
      <dgm:prSet presAssocID="{CDB285B8-001E-4A7F-A4FD-6F4909A064A1}" presName="accent_4" presStyleCnt="0"/>
      <dgm:spPr/>
    </dgm:pt>
    <dgm:pt modelId="{C70852D0-32FD-44D2-A6DF-31CEF07D53BC}" type="pres">
      <dgm:prSet presAssocID="{CDB285B8-001E-4A7F-A4FD-6F4909A064A1}" presName="accentRepeatNode" presStyleLbl="solidFgAcc1" presStyleIdx="3" presStyleCnt="4"/>
      <dgm:spPr/>
    </dgm:pt>
  </dgm:ptLst>
  <dgm:cxnLst>
    <dgm:cxn modelId="{242AB70B-4C19-4A07-88A5-6E8FFEC4FDDC}" type="presOf" srcId="{0B688BAA-3172-4662-BA5B-312EDFD00DC7}" destId="{E952FF6A-2526-44AC-895D-FB5886BFE837}" srcOrd="0" destOrd="0" presId="urn:microsoft.com/office/officeart/2008/layout/VerticalCurvedList"/>
    <dgm:cxn modelId="{2B72C11E-DF07-4624-A3D5-474FC70B68E0}" type="presOf" srcId="{131B1436-11D6-48E1-9AC5-F82302116EC8}" destId="{FC706424-B385-4B70-A062-4669600665DC}" srcOrd="0" destOrd="0" presId="urn:microsoft.com/office/officeart/2008/layout/VerticalCurvedList"/>
    <dgm:cxn modelId="{ED1F2A25-AB28-441C-A3D8-271F0D64BA12}" srcId="{A72919F8-FBA4-482B-A4B6-E7AC7B52A7BE}" destId="{0B688BAA-3172-4662-BA5B-312EDFD00DC7}" srcOrd="2" destOrd="0" parTransId="{7F900229-67C6-4FCD-8154-A5C394ED5BB1}" sibTransId="{A6AB4FD9-6F14-40A3-A0D5-19D3D900D803}"/>
    <dgm:cxn modelId="{3B2A8B9A-F652-4794-8599-501EC67C2AD5}" type="presOf" srcId="{A0D3634F-AAF7-4043-BB15-4C4B797EE66F}" destId="{493CA4C7-3131-445E-AF60-C43C85C98FC6}" srcOrd="0" destOrd="0" presId="urn:microsoft.com/office/officeart/2008/layout/VerticalCurvedList"/>
    <dgm:cxn modelId="{193CD4AC-3752-4B6F-994E-6CEE9E1D33FA}" type="presOf" srcId="{A72919F8-FBA4-482B-A4B6-E7AC7B52A7BE}" destId="{B1094AE6-678A-4097-8DA5-1311617149CD}" srcOrd="0" destOrd="0" presId="urn:microsoft.com/office/officeart/2008/layout/VerticalCurvedList"/>
    <dgm:cxn modelId="{925D21AD-746A-4772-B72A-99CEA2F52E70}" type="presOf" srcId="{CDB285B8-001E-4A7F-A4FD-6F4909A064A1}" destId="{A1C69EA0-797E-4A89-B491-DE027FB1EFF9}" srcOrd="0" destOrd="0" presId="urn:microsoft.com/office/officeart/2008/layout/VerticalCurvedList"/>
    <dgm:cxn modelId="{214A80B7-8F19-4B7A-B372-99E0004432B7}" srcId="{A72919F8-FBA4-482B-A4B6-E7AC7B52A7BE}" destId="{CDB285B8-001E-4A7F-A4FD-6F4909A064A1}" srcOrd="3" destOrd="0" parTransId="{CA144FA6-9C7B-40DD-BC38-59A077EA3A76}" sibTransId="{860CFE92-CB6E-460E-909C-991BB3FD8928}"/>
    <dgm:cxn modelId="{10594CE2-A3B9-4A68-8995-34AA2D14485E}" srcId="{A72919F8-FBA4-482B-A4B6-E7AC7B52A7BE}" destId="{A0D3634F-AAF7-4043-BB15-4C4B797EE66F}" srcOrd="0" destOrd="0" parTransId="{0C2104D9-6D53-4EBE-B841-D0B511B690B4}" sibTransId="{C004CE6B-6EEB-4749-AA5E-E12B88FB48ED}"/>
    <dgm:cxn modelId="{F7257FE3-31AB-4E6E-AB81-4CE4DECCC251}" type="presOf" srcId="{C004CE6B-6EEB-4749-AA5E-E12B88FB48ED}" destId="{2C0522B6-C674-4BE8-A383-ED8D6F43A0ED}" srcOrd="0" destOrd="0" presId="urn:microsoft.com/office/officeart/2008/layout/VerticalCurvedList"/>
    <dgm:cxn modelId="{DEB565F8-E84A-4C4B-8D76-42B23E226642}" srcId="{A72919F8-FBA4-482B-A4B6-E7AC7B52A7BE}" destId="{131B1436-11D6-48E1-9AC5-F82302116EC8}" srcOrd="1" destOrd="0" parTransId="{A7919F05-382B-4298-BE2B-7366BA7B24D8}" sibTransId="{3712D7B8-6B7C-4B66-92C9-19EB7D441CBE}"/>
    <dgm:cxn modelId="{BA9CA210-283E-4864-8DA1-F20F40CC5594}" type="presParOf" srcId="{B1094AE6-678A-4097-8DA5-1311617149CD}" destId="{A62989DF-00DC-4402-8832-612D3978E1E2}" srcOrd="0" destOrd="0" presId="urn:microsoft.com/office/officeart/2008/layout/VerticalCurvedList"/>
    <dgm:cxn modelId="{C2372129-50C4-46F2-BFF7-043A803BE65E}" type="presParOf" srcId="{A62989DF-00DC-4402-8832-612D3978E1E2}" destId="{E165F22D-B377-4B6C-888A-46EE878BB2AA}" srcOrd="0" destOrd="0" presId="urn:microsoft.com/office/officeart/2008/layout/VerticalCurvedList"/>
    <dgm:cxn modelId="{D4061078-4157-490C-8D9F-6831BF1E68B6}" type="presParOf" srcId="{E165F22D-B377-4B6C-888A-46EE878BB2AA}" destId="{516545D5-499C-44E9-AFB9-426A4B9AD5BC}" srcOrd="0" destOrd="0" presId="urn:microsoft.com/office/officeart/2008/layout/VerticalCurvedList"/>
    <dgm:cxn modelId="{3F13FDE9-93E9-4913-A6D9-E20879DA3856}" type="presParOf" srcId="{E165F22D-B377-4B6C-888A-46EE878BB2AA}" destId="{2C0522B6-C674-4BE8-A383-ED8D6F43A0ED}" srcOrd="1" destOrd="0" presId="urn:microsoft.com/office/officeart/2008/layout/VerticalCurvedList"/>
    <dgm:cxn modelId="{1F09B960-FD36-4429-A497-09D1824D0403}" type="presParOf" srcId="{E165F22D-B377-4B6C-888A-46EE878BB2AA}" destId="{4D9A8D51-841E-4E8F-AEE0-69DE7B8DA0F7}" srcOrd="2" destOrd="0" presId="urn:microsoft.com/office/officeart/2008/layout/VerticalCurvedList"/>
    <dgm:cxn modelId="{58346D89-7411-40A3-8AA5-CACFFBBE6822}" type="presParOf" srcId="{E165F22D-B377-4B6C-888A-46EE878BB2AA}" destId="{EC4A5C74-1028-42DA-BB50-76315AB82065}" srcOrd="3" destOrd="0" presId="urn:microsoft.com/office/officeart/2008/layout/VerticalCurvedList"/>
    <dgm:cxn modelId="{B012FB0D-1B80-425A-AB9F-719B16A8413F}" type="presParOf" srcId="{A62989DF-00DC-4402-8832-612D3978E1E2}" destId="{493CA4C7-3131-445E-AF60-C43C85C98FC6}" srcOrd="1" destOrd="0" presId="urn:microsoft.com/office/officeart/2008/layout/VerticalCurvedList"/>
    <dgm:cxn modelId="{303B99EA-58ED-48DB-873A-C5FF03D30CF1}" type="presParOf" srcId="{A62989DF-00DC-4402-8832-612D3978E1E2}" destId="{33C3BABE-D051-4E5B-80DA-1BE2CBA7DA32}" srcOrd="2" destOrd="0" presId="urn:microsoft.com/office/officeart/2008/layout/VerticalCurvedList"/>
    <dgm:cxn modelId="{59AC6207-F13C-4090-8719-256B90CD2478}" type="presParOf" srcId="{33C3BABE-D051-4E5B-80DA-1BE2CBA7DA32}" destId="{8BE088AA-9D2B-49BF-84C9-2E7B76D44A35}" srcOrd="0" destOrd="0" presId="urn:microsoft.com/office/officeart/2008/layout/VerticalCurvedList"/>
    <dgm:cxn modelId="{0CC6160E-21DC-46F8-B072-0582931E05ED}" type="presParOf" srcId="{A62989DF-00DC-4402-8832-612D3978E1E2}" destId="{FC706424-B385-4B70-A062-4669600665DC}" srcOrd="3" destOrd="0" presId="urn:microsoft.com/office/officeart/2008/layout/VerticalCurvedList"/>
    <dgm:cxn modelId="{7E99C045-8AE3-4684-9231-36F5064708CB}" type="presParOf" srcId="{A62989DF-00DC-4402-8832-612D3978E1E2}" destId="{EE3DBACD-9AF2-4CAC-8402-F72140269DF9}" srcOrd="4" destOrd="0" presId="urn:microsoft.com/office/officeart/2008/layout/VerticalCurvedList"/>
    <dgm:cxn modelId="{6AA569B8-D0FD-48E1-ADCD-76736FEEB8F5}" type="presParOf" srcId="{EE3DBACD-9AF2-4CAC-8402-F72140269DF9}" destId="{DAFF484D-BC57-4574-A3F9-34EA67D75655}" srcOrd="0" destOrd="0" presId="urn:microsoft.com/office/officeart/2008/layout/VerticalCurvedList"/>
    <dgm:cxn modelId="{BEA5439D-60D3-4635-AA09-76B446585C77}" type="presParOf" srcId="{A62989DF-00DC-4402-8832-612D3978E1E2}" destId="{E952FF6A-2526-44AC-895D-FB5886BFE837}" srcOrd="5" destOrd="0" presId="urn:microsoft.com/office/officeart/2008/layout/VerticalCurvedList"/>
    <dgm:cxn modelId="{DBAF06B7-3AED-48FC-8239-CB0239181ECD}" type="presParOf" srcId="{A62989DF-00DC-4402-8832-612D3978E1E2}" destId="{7039A9EE-4740-4023-B8DA-DBBF0D0AD729}" srcOrd="6" destOrd="0" presId="urn:microsoft.com/office/officeart/2008/layout/VerticalCurvedList"/>
    <dgm:cxn modelId="{98F9224C-2316-494B-8903-D77888E5C7EA}" type="presParOf" srcId="{7039A9EE-4740-4023-B8DA-DBBF0D0AD729}" destId="{21C1390B-C8FF-4E4F-8ADA-55FAB05749FB}" srcOrd="0" destOrd="0" presId="urn:microsoft.com/office/officeart/2008/layout/VerticalCurvedList"/>
    <dgm:cxn modelId="{A21063F6-0628-443C-B5E4-1386DB0943C6}" type="presParOf" srcId="{A62989DF-00DC-4402-8832-612D3978E1E2}" destId="{A1C69EA0-797E-4A89-B491-DE027FB1EFF9}" srcOrd="7" destOrd="0" presId="urn:microsoft.com/office/officeart/2008/layout/VerticalCurvedList"/>
    <dgm:cxn modelId="{3FE59711-0B06-4F3C-AB17-462E889CBF84}" type="presParOf" srcId="{A62989DF-00DC-4402-8832-612D3978E1E2}" destId="{5A2A43CF-734F-4C1D-AEFB-D20833E0C19B}" srcOrd="8" destOrd="0" presId="urn:microsoft.com/office/officeart/2008/layout/VerticalCurvedList"/>
    <dgm:cxn modelId="{22BA0D8B-4092-4027-A929-70A5993D290F}" type="presParOf" srcId="{5A2A43CF-734F-4C1D-AEFB-D20833E0C19B}" destId="{C70852D0-32FD-44D2-A6DF-31CEF07D53BC}" srcOrd="0" destOrd="0" presId="urn:microsoft.com/office/officeart/2008/layout/VerticalCurvedList"/>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522B6-C674-4BE8-A383-ED8D6F43A0ED}">
      <dsp:nvSpPr>
        <dsp:cNvPr id="0" name=""/>
        <dsp:cNvSpPr/>
      </dsp:nvSpPr>
      <dsp:spPr>
        <a:xfrm>
          <a:off x="-5397581" y="-826522"/>
          <a:ext cx="6427014" cy="6427014"/>
        </a:xfrm>
        <a:prstGeom prst="blockArc">
          <a:avLst>
            <a:gd name="adj1" fmla="val 18900000"/>
            <a:gd name="adj2" fmla="val 2700000"/>
            <a:gd name="adj3" fmla="val 336"/>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3CA4C7-3131-445E-AF60-C43C85C98FC6}">
      <dsp:nvSpPr>
        <dsp:cNvPr id="0" name=""/>
        <dsp:cNvSpPr/>
      </dsp:nvSpPr>
      <dsp:spPr>
        <a:xfrm>
          <a:off x="538939" y="367022"/>
          <a:ext cx="3433746" cy="73442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2952" tIns="38100" rIns="38100" bIns="38100" numCol="1" spcCol="1270" anchor="ctr" anchorCtr="0">
          <a:noAutofit/>
        </a:bodyPr>
        <a:lstStyle/>
        <a:p>
          <a:pPr marL="0" lvl="0" indent="0" algn="l" defTabSz="666750">
            <a:lnSpc>
              <a:spcPct val="90000"/>
            </a:lnSpc>
            <a:spcBef>
              <a:spcPct val="0"/>
            </a:spcBef>
            <a:spcAft>
              <a:spcPct val="35000"/>
            </a:spcAft>
            <a:buNone/>
          </a:pPr>
          <a:r>
            <a:rPr lang="en-US" altLang="zh-CN" sz="1500" kern="1200"/>
            <a:t>Lemmatize and prepare </a:t>
          </a:r>
          <a:r>
            <a:rPr lang="en-SG" altLang="en-US" sz="1500" kern="1200"/>
            <a:t>the training data</a:t>
          </a:r>
          <a:endParaRPr lang="zh-CN" altLang="en-US" sz="1500" kern="1200"/>
        </a:p>
      </dsp:txBody>
      <dsp:txXfrm>
        <a:off x="538939" y="367022"/>
        <a:ext cx="3433746" cy="734427"/>
      </dsp:txXfrm>
    </dsp:sp>
    <dsp:sp modelId="{8BE088AA-9D2B-49BF-84C9-2E7B76D44A35}">
      <dsp:nvSpPr>
        <dsp:cNvPr id="0" name=""/>
        <dsp:cNvSpPr/>
      </dsp:nvSpPr>
      <dsp:spPr>
        <a:xfrm>
          <a:off x="79922" y="275219"/>
          <a:ext cx="918034" cy="918034"/>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706424-B385-4B70-A062-4669600665DC}">
      <dsp:nvSpPr>
        <dsp:cNvPr id="0" name=""/>
        <dsp:cNvSpPr/>
      </dsp:nvSpPr>
      <dsp:spPr>
        <a:xfrm>
          <a:off x="960003" y="1468854"/>
          <a:ext cx="3012682" cy="73442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2952" tIns="38100" rIns="38100" bIns="38100" numCol="1" spcCol="1270" anchor="ctr" anchorCtr="0">
          <a:noAutofit/>
        </a:bodyPr>
        <a:lstStyle/>
        <a:p>
          <a:pPr marL="0" lvl="0" indent="0" algn="l" defTabSz="666750">
            <a:lnSpc>
              <a:spcPct val="90000"/>
            </a:lnSpc>
            <a:spcBef>
              <a:spcPct val="0"/>
            </a:spcBef>
            <a:spcAft>
              <a:spcPct val="35000"/>
            </a:spcAft>
            <a:buNone/>
          </a:pPr>
          <a:r>
            <a:rPr lang="en-US" altLang="zh-CN" sz="1500" kern="1200"/>
            <a:t>L</a:t>
          </a:r>
          <a:r>
            <a:rPr lang="en-US" altLang="en-US" sz="1500" kern="1200"/>
            <a:t>oad the pre-trained model “</a:t>
          </a:r>
          <a:r>
            <a:rPr lang="en-US" altLang="en-US" sz="1500" kern="1200" err="1"/>
            <a:t>en_core_web_sm</a:t>
          </a:r>
          <a:r>
            <a:rPr lang="en-US" altLang="en-US" sz="1500" kern="1200"/>
            <a:t>” which is a CNN model</a:t>
          </a:r>
          <a:endParaRPr lang="zh-CN" altLang="en-US" sz="1500" kern="1200"/>
        </a:p>
      </dsp:txBody>
      <dsp:txXfrm>
        <a:off x="960003" y="1468854"/>
        <a:ext cx="3012682" cy="734427"/>
      </dsp:txXfrm>
    </dsp:sp>
    <dsp:sp modelId="{DAFF484D-BC57-4574-A3F9-34EA67D75655}">
      <dsp:nvSpPr>
        <dsp:cNvPr id="0" name=""/>
        <dsp:cNvSpPr/>
      </dsp:nvSpPr>
      <dsp:spPr>
        <a:xfrm>
          <a:off x="500986" y="1377051"/>
          <a:ext cx="918034" cy="918034"/>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52FF6A-2526-44AC-895D-FB5886BFE837}">
      <dsp:nvSpPr>
        <dsp:cNvPr id="0" name=""/>
        <dsp:cNvSpPr/>
      </dsp:nvSpPr>
      <dsp:spPr>
        <a:xfrm>
          <a:off x="960003" y="2570686"/>
          <a:ext cx="3012682" cy="73442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2952" tIns="38100" rIns="38100" bIns="38100" numCol="1" spcCol="1270" anchor="ctr" anchorCtr="0">
          <a:noAutofit/>
        </a:bodyPr>
        <a:lstStyle/>
        <a:p>
          <a:pPr marL="0" lvl="0" indent="0" algn="l" defTabSz="666750">
            <a:lnSpc>
              <a:spcPct val="90000"/>
            </a:lnSpc>
            <a:spcBef>
              <a:spcPct val="0"/>
            </a:spcBef>
            <a:spcAft>
              <a:spcPct val="35000"/>
            </a:spcAft>
            <a:buNone/>
          </a:pPr>
          <a:r>
            <a:rPr lang="en-US" altLang="en-US" sz="1500" kern="1200"/>
            <a:t> Set 10 iterations to train the model</a:t>
          </a:r>
          <a:endParaRPr lang="zh-CN" altLang="en-US" sz="1500" kern="1200"/>
        </a:p>
      </dsp:txBody>
      <dsp:txXfrm>
        <a:off x="960003" y="2570686"/>
        <a:ext cx="3012682" cy="734427"/>
      </dsp:txXfrm>
    </dsp:sp>
    <dsp:sp modelId="{21C1390B-C8FF-4E4F-8ADA-55FAB05749FB}">
      <dsp:nvSpPr>
        <dsp:cNvPr id="0" name=""/>
        <dsp:cNvSpPr/>
      </dsp:nvSpPr>
      <dsp:spPr>
        <a:xfrm>
          <a:off x="500986" y="2478883"/>
          <a:ext cx="918034" cy="918034"/>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C69EA0-797E-4A89-B491-DE027FB1EFF9}">
      <dsp:nvSpPr>
        <dsp:cNvPr id="0" name=""/>
        <dsp:cNvSpPr/>
      </dsp:nvSpPr>
      <dsp:spPr>
        <a:xfrm>
          <a:off x="538939" y="3672518"/>
          <a:ext cx="3433746" cy="73442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2952" tIns="38100" rIns="38100" bIns="38100" numCol="1" spcCol="1270" anchor="ctr" anchorCtr="0">
          <a:noAutofit/>
        </a:bodyPr>
        <a:lstStyle/>
        <a:p>
          <a:pPr marL="0" lvl="0" indent="0" algn="l" defTabSz="666750">
            <a:lnSpc>
              <a:spcPct val="90000"/>
            </a:lnSpc>
            <a:spcBef>
              <a:spcPct val="0"/>
            </a:spcBef>
            <a:spcAft>
              <a:spcPct val="35000"/>
            </a:spcAft>
            <a:buNone/>
          </a:pPr>
          <a:r>
            <a:rPr lang="en-US" altLang="zh-CN" sz="1500" kern="1200"/>
            <a:t>Test the result of </a:t>
          </a:r>
          <a:r>
            <a:rPr lang="en-SG" altLang="zh-CN" sz="1500" kern="1200"/>
            <a:t>fine tuned pre-trained</a:t>
          </a:r>
          <a:r>
            <a:rPr lang="en-US" altLang="zh-CN" sz="1500" kern="1200"/>
            <a:t> model</a:t>
          </a:r>
          <a:endParaRPr lang="zh-CN" altLang="en-US" sz="1500" kern="1200"/>
        </a:p>
      </dsp:txBody>
      <dsp:txXfrm>
        <a:off x="538939" y="3672518"/>
        <a:ext cx="3433746" cy="734427"/>
      </dsp:txXfrm>
    </dsp:sp>
    <dsp:sp modelId="{C70852D0-32FD-44D2-A6DF-31CEF07D53BC}">
      <dsp:nvSpPr>
        <dsp:cNvPr id="0" name=""/>
        <dsp:cNvSpPr/>
      </dsp:nvSpPr>
      <dsp:spPr>
        <a:xfrm>
          <a:off x="79922" y="3580715"/>
          <a:ext cx="918034" cy="918034"/>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dobe 黑体 Std R" panose="020B0400000000000000"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dobe 黑体 Std R" panose="020B0400000000000000" pitchFamily="34" charset="-122"/>
              </a:defRPr>
            </a:lvl1pPr>
          </a:lstStyle>
          <a:p>
            <a:fld id="{EA053EFB-6033-4CE6-AA30-12A46473932B}" type="datetimeFigureOut">
              <a:rPr lang="zh-CN" altLang="en-US" smtClean="0"/>
              <a:pPr/>
              <a:t>2021/4/16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dobe 黑体 Std R" panose="020B0400000000000000"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dobe 黑体 Std R" panose="020B0400000000000000" pitchFamily="34" charset="-122"/>
              </a:defRPr>
            </a:lvl1pPr>
          </a:lstStyle>
          <a:p>
            <a:fld id="{3CF659B7-856F-413B-B4A3-0AD6F5EDB980}" type="slidenum">
              <a:rPr lang="zh-CN" altLang="en-US" smtClean="0"/>
              <a:pPr/>
              <a:t>‹#›</a:t>
            </a:fld>
            <a:endParaRPr lang="zh-CN" altLang="en-US"/>
          </a:p>
        </p:txBody>
      </p:sp>
    </p:spTree>
    <p:extLst>
      <p:ext uri="{BB962C8B-B14F-4D97-AF65-F5344CB8AC3E}">
        <p14:creationId xmlns:p14="http://schemas.microsoft.com/office/powerpoint/2010/main" val="383627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dobe 黑体 Std R" panose="020B0400000000000000" pitchFamily="34" charset="-122"/>
        <a:cs typeface="+mn-cs"/>
      </a:defRPr>
    </a:lvl1pPr>
    <a:lvl2pPr marL="457200" algn="l" defTabSz="914400" rtl="0" eaLnBrk="1" latinLnBrk="0" hangingPunct="1">
      <a:defRPr sz="1200" kern="1200">
        <a:solidFill>
          <a:schemeClr val="tx1"/>
        </a:solidFill>
        <a:latin typeface="+mn-lt"/>
        <a:ea typeface="Adobe 黑体 Std R" panose="020B0400000000000000" pitchFamily="34" charset="-122"/>
        <a:cs typeface="+mn-cs"/>
      </a:defRPr>
    </a:lvl2pPr>
    <a:lvl3pPr marL="914400" algn="l" defTabSz="914400" rtl="0" eaLnBrk="1" latinLnBrk="0" hangingPunct="1">
      <a:defRPr sz="1200" kern="1200">
        <a:solidFill>
          <a:schemeClr val="tx1"/>
        </a:solidFill>
        <a:latin typeface="+mn-lt"/>
        <a:ea typeface="Adobe 黑体 Std R" panose="020B0400000000000000" pitchFamily="34" charset="-122"/>
        <a:cs typeface="+mn-cs"/>
      </a:defRPr>
    </a:lvl3pPr>
    <a:lvl4pPr marL="1371600" algn="l" defTabSz="914400" rtl="0" eaLnBrk="1" latinLnBrk="0" hangingPunct="1">
      <a:defRPr sz="1200" kern="1200">
        <a:solidFill>
          <a:schemeClr val="tx1"/>
        </a:solidFill>
        <a:latin typeface="+mn-lt"/>
        <a:ea typeface="Adobe 黑体 Std R" panose="020B0400000000000000" pitchFamily="34" charset="-122"/>
        <a:cs typeface="+mn-cs"/>
      </a:defRPr>
    </a:lvl4pPr>
    <a:lvl5pPr marL="1828800" algn="l" defTabSz="914400" rtl="0" eaLnBrk="1" latinLnBrk="0" hangingPunct="1">
      <a:defRPr sz="1200" kern="1200">
        <a:solidFill>
          <a:schemeClr val="tx1"/>
        </a:solidFill>
        <a:latin typeface="+mn-lt"/>
        <a:ea typeface="Adobe 黑体 Std R" panose="020B04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3CF659B7-856F-413B-B4A3-0AD6F5EDB980}" type="slidenum">
              <a:rPr lang="zh-CN" altLang="en-US" smtClean="0"/>
              <a:pPr/>
              <a:t>4</a:t>
            </a:fld>
            <a:endParaRPr lang="zh-CN" altLang="en-US"/>
          </a:p>
        </p:txBody>
      </p:sp>
    </p:spTree>
    <p:extLst>
      <p:ext uri="{BB962C8B-B14F-4D97-AF65-F5344CB8AC3E}">
        <p14:creationId xmlns:p14="http://schemas.microsoft.com/office/powerpoint/2010/main" val="3488766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CF659B7-856F-413B-B4A3-0AD6F5EDB980}" type="slidenum">
              <a:rPr lang="zh-CN" altLang="en-US" smtClean="0"/>
              <a:pPr/>
              <a:t>18</a:t>
            </a:fld>
            <a:endParaRPr lang="zh-CN" altLang="en-US"/>
          </a:p>
        </p:txBody>
      </p:sp>
    </p:spTree>
    <p:extLst>
      <p:ext uri="{BB962C8B-B14F-4D97-AF65-F5344CB8AC3E}">
        <p14:creationId xmlns:p14="http://schemas.microsoft.com/office/powerpoint/2010/main" val="417664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CF659B7-856F-413B-B4A3-0AD6F5EDB980}" type="slidenum">
              <a:rPr lang="zh-CN" altLang="en-US" smtClean="0"/>
              <a:pPr/>
              <a:t>19</a:t>
            </a:fld>
            <a:endParaRPr lang="zh-CN" altLang="en-US"/>
          </a:p>
        </p:txBody>
      </p:sp>
    </p:spTree>
    <p:extLst>
      <p:ext uri="{BB962C8B-B14F-4D97-AF65-F5344CB8AC3E}">
        <p14:creationId xmlns:p14="http://schemas.microsoft.com/office/powerpoint/2010/main" val="3417609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CF659B7-856F-413B-B4A3-0AD6F5EDB980}" type="slidenum">
              <a:rPr lang="zh-CN" altLang="en-US" smtClean="0"/>
              <a:pPr/>
              <a:t>20</a:t>
            </a:fld>
            <a:endParaRPr lang="zh-CN" altLang="en-US"/>
          </a:p>
        </p:txBody>
      </p:sp>
    </p:spTree>
    <p:extLst>
      <p:ext uri="{BB962C8B-B14F-4D97-AF65-F5344CB8AC3E}">
        <p14:creationId xmlns:p14="http://schemas.microsoft.com/office/powerpoint/2010/main" val="854391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CF659B7-856F-413B-B4A3-0AD6F5EDB980}" type="slidenum">
              <a:rPr lang="zh-CN" altLang="en-US" smtClean="0"/>
              <a:pPr/>
              <a:t>21</a:t>
            </a:fld>
            <a:endParaRPr lang="zh-CN" altLang="en-US"/>
          </a:p>
        </p:txBody>
      </p:sp>
    </p:spTree>
    <p:extLst>
      <p:ext uri="{BB962C8B-B14F-4D97-AF65-F5344CB8AC3E}">
        <p14:creationId xmlns:p14="http://schemas.microsoft.com/office/powerpoint/2010/main" val="627110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CF659B7-856F-413B-B4A3-0AD6F5EDB980}" type="slidenum">
              <a:rPr lang="zh-CN" altLang="en-US" smtClean="0"/>
              <a:pPr/>
              <a:t>22</a:t>
            </a:fld>
            <a:endParaRPr lang="zh-CN" altLang="en-US"/>
          </a:p>
        </p:txBody>
      </p:sp>
    </p:spTree>
    <p:extLst>
      <p:ext uri="{BB962C8B-B14F-4D97-AF65-F5344CB8AC3E}">
        <p14:creationId xmlns:p14="http://schemas.microsoft.com/office/powerpoint/2010/main" val="1699533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0" i="0">
                <a:solidFill>
                  <a:srgbClr val="292929"/>
                </a:solidFill>
                <a:effectLst/>
                <a:latin typeface="charter"/>
              </a:rPr>
              <a:t>C is the penalty parameter of the error term. It controls the trade off between smooth decision boundary and classifying the training points correctly.</a:t>
            </a:r>
          </a:p>
          <a:p>
            <a:endParaRPr lang="en-SG" b="0" i="0">
              <a:solidFill>
                <a:srgbClr val="292929"/>
              </a:solidFill>
              <a:effectLst/>
              <a:latin typeface="charter"/>
            </a:endParaRPr>
          </a:p>
          <a:p>
            <a:endParaRPr lang="en-US"/>
          </a:p>
        </p:txBody>
      </p:sp>
      <p:sp>
        <p:nvSpPr>
          <p:cNvPr id="4" name="Slide Number Placeholder 3"/>
          <p:cNvSpPr>
            <a:spLocks noGrp="1"/>
          </p:cNvSpPr>
          <p:nvPr>
            <p:ph type="sldNum" sz="quarter" idx="5"/>
          </p:nvPr>
        </p:nvSpPr>
        <p:spPr/>
        <p:txBody>
          <a:bodyPr/>
          <a:lstStyle/>
          <a:p>
            <a:fld id="{3CF659B7-856F-413B-B4A3-0AD6F5EDB980}" type="slidenum">
              <a:rPr lang="zh-CN" altLang="en-US" smtClean="0"/>
              <a:pPr/>
              <a:t>23</a:t>
            </a:fld>
            <a:endParaRPr lang="zh-CN" altLang="en-US"/>
          </a:p>
        </p:txBody>
      </p:sp>
    </p:spTree>
    <p:extLst>
      <p:ext uri="{BB962C8B-B14F-4D97-AF65-F5344CB8AC3E}">
        <p14:creationId xmlns:p14="http://schemas.microsoft.com/office/powerpoint/2010/main" val="3282437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24</a:t>
            </a:fld>
            <a:endParaRPr lang="zh-CN" altLang="en-US"/>
          </a:p>
        </p:txBody>
      </p:sp>
    </p:spTree>
    <p:extLst>
      <p:ext uri="{BB962C8B-B14F-4D97-AF65-F5344CB8AC3E}">
        <p14:creationId xmlns:p14="http://schemas.microsoft.com/office/powerpoint/2010/main" val="3275284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25</a:t>
            </a:fld>
            <a:endParaRPr lang="zh-CN" altLang="en-US"/>
          </a:p>
        </p:txBody>
      </p:sp>
    </p:spTree>
    <p:extLst>
      <p:ext uri="{BB962C8B-B14F-4D97-AF65-F5344CB8AC3E}">
        <p14:creationId xmlns:p14="http://schemas.microsoft.com/office/powerpoint/2010/main" val="1344934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a:effectLst/>
                <a:latin typeface="Arial" panose="020B0604020202020204" pitchFamily="34" charset="0"/>
                <a:ea typeface="宋体" panose="02010600030101010101" pitchFamily="2" charset="-122"/>
                <a:cs typeface="Arial" panose="020B0604020202020204" pitchFamily="34" charset="0"/>
              </a:rPr>
              <a:t>After load the pre-trained model, then we append our user defined entity name to the original NER list. The original NER support cardinal, date, event, fac, </a:t>
            </a:r>
            <a:r>
              <a:rPr lang="en-US" altLang="zh-CN" sz="1800" err="1">
                <a:effectLst/>
                <a:latin typeface="Arial" panose="020B0604020202020204" pitchFamily="34" charset="0"/>
                <a:ea typeface="宋体" panose="02010600030101010101" pitchFamily="2" charset="-122"/>
                <a:cs typeface="Arial" panose="020B0604020202020204" pitchFamily="34" charset="0"/>
              </a:rPr>
              <a:t>gpe</a:t>
            </a:r>
            <a:r>
              <a:rPr lang="en-US" altLang="zh-CN" sz="1800">
                <a:effectLst/>
                <a:latin typeface="Arial" panose="020B0604020202020204" pitchFamily="34" charset="0"/>
                <a:ea typeface="宋体" panose="02010600030101010101" pitchFamily="2" charset="-122"/>
                <a:cs typeface="Arial" panose="020B0604020202020204" pitchFamily="34" charset="0"/>
              </a:rPr>
              <a:t>, language, law, loc, money, </a:t>
            </a:r>
            <a:r>
              <a:rPr lang="en-US" altLang="zh-CN" sz="1800" err="1">
                <a:effectLst/>
                <a:latin typeface="Arial" panose="020B0604020202020204" pitchFamily="34" charset="0"/>
                <a:ea typeface="宋体" panose="02010600030101010101" pitchFamily="2" charset="-122"/>
                <a:cs typeface="Arial" panose="020B0604020202020204" pitchFamily="34" charset="0"/>
              </a:rPr>
              <a:t>norp</a:t>
            </a:r>
            <a:r>
              <a:rPr lang="en-US" altLang="zh-CN" sz="1800">
                <a:effectLst/>
                <a:latin typeface="Arial" panose="020B0604020202020204" pitchFamily="34" charset="0"/>
                <a:ea typeface="宋体" panose="02010600030101010101" pitchFamily="2" charset="-122"/>
                <a:cs typeface="Arial" panose="020B0604020202020204" pitchFamily="34" charset="0"/>
              </a:rPr>
              <a:t>, ordinal, org, percent, person, product, quantity, time, and </a:t>
            </a:r>
            <a:r>
              <a:rPr lang="en-US" altLang="zh-CN" sz="1800" err="1">
                <a:effectLst/>
                <a:latin typeface="Arial" panose="020B0604020202020204" pitchFamily="34" charset="0"/>
                <a:ea typeface="宋体" panose="02010600030101010101" pitchFamily="2" charset="-122"/>
                <a:cs typeface="Arial" panose="020B0604020202020204" pitchFamily="34" charset="0"/>
              </a:rPr>
              <a:t>work_of_art</a:t>
            </a:r>
            <a:r>
              <a:rPr lang="en-US" altLang="zh-CN" sz="1800">
                <a:effectLst/>
                <a:latin typeface="Arial" panose="020B0604020202020204" pitchFamily="34" charset="0"/>
                <a:ea typeface="宋体" panose="02010600030101010101" pitchFamily="2" charset="-122"/>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a:effectLst/>
                <a:latin typeface="Arial" panose="020B0604020202020204" pitchFamily="34" charset="0"/>
                <a:ea typeface="宋体" panose="02010600030101010101" pitchFamily="2" charset="-122"/>
                <a:cs typeface="Arial" panose="020B0604020202020204" pitchFamily="34" charset="0"/>
              </a:rPr>
              <a:t>Then we disable pipeline components we don’t want to change, import packages random, minibatch and compounding from </a:t>
            </a:r>
            <a:r>
              <a:rPr lang="en-US" altLang="zh-CN" sz="1800" err="1">
                <a:effectLst/>
                <a:latin typeface="Arial" panose="020B0604020202020204" pitchFamily="34" charset="0"/>
                <a:ea typeface="宋体" panose="02010600030101010101" pitchFamily="2" charset="-122"/>
                <a:cs typeface="Arial" panose="020B0604020202020204" pitchFamily="34" charset="0"/>
              </a:rPr>
              <a:t>spacy.util</a:t>
            </a:r>
            <a:r>
              <a:rPr lang="en-US" altLang="zh-CN" sz="1800">
                <a:effectLst/>
                <a:latin typeface="Arial" panose="020B0604020202020204" pitchFamily="34" charset="0"/>
                <a:ea typeface="宋体" panose="02010600030101010101" pitchFamily="2" charset="-122"/>
                <a:cs typeface="Arial" panose="020B0604020202020204" pitchFamily="34" charset="0"/>
              </a:rPr>
              <a:t>, path from </a:t>
            </a:r>
            <a:r>
              <a:rPr lang="en-US" altLang="zh-CN" sz="1800" err="1">
                <a:effectLst/>
                <a:latin typeface="Arial" panose="020B0604020202020204" pitchFamily="34" charset="0"/>
                <a:ea typeface="宋体" panose="02010600030101010101" pitchFamily="2" charset="-122"/>
                <a:cs typeface="Arial" panose="020B0604020202020204" pitchFamily="34" charset="0"/>
              </a:rPr>
              <a:t>pathlib</a:t>
            </a:r>
            <a:r>
              <a:rPr lang="en-US" altLang="zh-CN" sz="1800">
                <a:effectLst/>
                <a:latin typeface="Arial" panose="020B0604020202020204" pitchFamily="34" charset="0"/>
                <a:ea typeface="宋体" panose="02010600030101010101" pitchFamily="2" charset="-122"/>
                <a:cs typeface="Arial" panose="020B0604020202020204" pitchFamily="34" charset="0"/>
              </a:rPr>
              <a:t> and Example from </a:t>
            </a:r>
            <a:r>
              <a:rPr lang="en-US" altLang="zh-CN" sz="1800" err="1">
                <a:effectLst/>
                <a:latin typeface="Arial" panose="020B0604020202020204" pitchFamily="34" charset="0"/>
                <a:ea typeface="宋体" panose="02010600030101010101" pitchFamily="2" charset="-122"/>
                <a:cs typeface="Arial" panose="020B0604020202020204" pitchFamily="34" charset="0"/>
              </a:rPr>
              <a:t>spacy.training</a:t>
            </a:r>
            <a:r>
              <a:rPr lang="en-US" altLang="zh-CN" sz="1800">
                <a:effectLst/>
                <a:latin typeface="Arial" panose="020B0604020202020204" pitchFamily="34" charset="0"/>
                <a:ea typeface="宋体" panose="02010600030101010101" pitchFamily="2" charset="-122"/>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a:effectLst/>
                <a:latin typeface="Arial" panose="020B0604020202020204" pitchFamily="34" charset="0"/>
                <a:ea typeface="宋体" panose="02010600030101010101" pitchFamily="2" charset="-122"/>
                <a:cs typeface="Arial" panose="020B0604020202020204" pitchFamily="34" charset="0"/>
              </a:rPr>
              <a:t>We shuffle the </a:t>
            </a:r>
            <a:r>
              <a:rPr lang="en-US" altLang="zh-CN" sz="1800" err="1">
                <a:effectLst/>
                <a:latin typeface="Arial" panose="020B0604020202020204" pitchFamily="34" charset="0"/>
                <a:ea typeface="宋体" panose="02010600030101010101" pitchFamily="2" charset="-122"/>
                <a:cs typeface="Arial" panose="020B0604020202020204" pitchFamily="34" charset="0"/>
              </a:rPr>
              <a:t>train_data</a:t>
            </a:r>
            <a:r>
              <a:rPr lang="en-US" altLang="zh-CN" sz="1800">
                <a:effectLst/>
                <a:latin typeface="Arial" panose="020B0604020202020204" pitchFamily="34" charset="0"/>
                <a:ea typeface="宋体" panose="02010600030101010101" pitchFamily="2" charset="-122"/>
                <a:cs typeface="Arial" panose="020B0604020202020204" pitchFamily="34" charset="0"/>
              </a:rPr>
              <a:t>, this will ensure the model does not generalize based on the order of the examples. We set the iteration for 10 because the model need loop over the example for sufficient number of iterations, too few iterations may not be effective.</a:t>
            </a:r>
            <a:endParaRPr lang="zh-CN" altLang="zh-CN" sz="1800">
              <a:effectLst/>
              <a:latin typeface="Calibri" panose="020F0502020204030204" pitchFamily="34" charset="0"/>
              <a:ea typeface="宋体"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3CF659B7-856F-413B-B4A3-0AD6F5EDB980}" type="slidenum">
              <a:rPr lang="zh-CN" altLang="en-US" smtClean="0"/>
              <a:pPr/>
              <a:t>27</a:t>
            </a:fld>
            <a:endParaRPr lang="zh-CN" altLang="en-US"/>
          </a:p>
        </p:txBody>
      </p:sp>
    </p:spTree>
    <p:extLst>
      <p:ext uri="{BB962C8B-B14F-4D97-AF65-F5344CB8AC3E}">
        <p14:creationId xmlns:p14="http://schemas.microsoft.com/office/powerpoint/2010/main" val="320782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3CF659B7-856F-413B-B4A3-0AD6F5EDB980}" type="slidenum">
              <a:rPr lang="zh-CN" altLang="en-US" smtClean="0"/>
              <a:pPr/>
              <a:t>32</a:t>
            </a:fld>
            <a:endParaRPr lang="zh-CN" altLang="en-US"/>
          </a:p>
        </p:txBody>
      </p:sp>
    </p:spTree>
    <p:extLst>
      <p:ext uri="{BB962C8B-B14F-4D97-AF65-F5344CB8AC3E}">
        <p14:creationId xmlns:p14="http://schemas.microsoft.com/office/powerpoint/2010/main" val="3316075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we have a single refinery txt file and what we want are a txt corpus where each single txt file represents a piece of news and a csv file where each rows represents a piece of news.</a:t>
            </a:r>
          </a:p>
        </p:txBody>
      </p:sp>
      <p:sp>
        <p:nvSpPr>
          <p:cNvPr id="4" name="Slide Number Placeholder 3"/>
          <p:cNvSpPr>
            <a:spLocks noGrp="1"/>
          </p:cNvSpPr>
          <p:nvPr>
            <p:ph type="sldNum" sz="quarter" idx="5"/>
          </p:nvPr>
        </p:nvSpPr>
        <p:spPr/>
        <p:txBody>
          <a:bodyPr/>
          <a:lstStyle/>
          <a:p>
            <a:fld id="{3CF659B7-856F-413B-B4A3-0AD6F5EDB980}" type="slidenum">
              <a:rPr lang="zh-CN" altLang="en-US" smtClean="0"/>
              <a:pPr/>
              <a:t>8</a:t>
            </a:fld>
            <a:endParaRPr lang="zh-CN" altLang="en-US"/>
          </a:p>
        </p:txBody>
      </p:sp>
    </p:spTree>
    <p:extLst>
      <p:ext uri="{BB962C8B-B14F-4D97-AF65-F5344CB8AC3E}">
        <p14:creationId xmlns:p14="http://schemas.microsoft.com/office/powerpoint/2010/main" val="2591208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F659B7-856F-413B-B4A3-0AD6F5EDB980}" type="slidenum">
              <a:rPr lang="zh-CN" altLang="en-US" smtClean="0"/>
              <a:t>33</a:t>
            </a:fld>
            <a:endParaRPr lang="zh-CN" altLang="en-US"/>
          </a:p>
        </p:txBody>
      </p:sp>
    </p:spTree>
    <p:extLst>
      <p:ext uri="{BB962C8B-B14F-4D97-AF65-F5344CB8AC3E}">
        <p14:creationId xmlns:p14="http://schemas.microsoft.com/office/powerpoint/2010/main" val="4272939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3CF659B7-856F-413B-B4A3-0AD6F5EDB980}" type="slidenum">
              <a:rPr lang="zh-CN" altLang="en-US" smtClean="0"/>
              <a:pPr/>
              <a:t>37</a:t>
            </a:fld>
            <a:endParaRPr lang="zh-CN" altLang="en-US"/>
          </a:p>
        </p:txBody>
      </p:sp>
    </p:spTree>
    <p:extLst>
      <p:ext uri="{BB962C8B-B14F-4D97-AF65-F5344CB8AC3E}">
        <p14:creationId xmlns:p14="http://schemas.microsoft.com/office/powerpoint/2010/main" val="1841230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3CF659B7-856F-413B-B4A3-0AD6F5EDB980}" type="slidenum">
              <a:rPr lang="zh-CN" altLang="en-US" smtClean="0"/>
              <a:pPr/>
              <a:t>38</a:t>
            </a:fld>
            <a:endParaRPr lang="zh-CN" altLang="en-US"/>
          </a:p>
        </p:txBody>
      </p:sp>
    </p:spTree>
    <p:extLst>
      <p:ext uri="{BB962C8B-B14F-4D97-AF65-F5344CB8AC3E}">
        <p14:creationId xmlns:p14="http://schemas.microsoft.com/office/powerpoint/2010/main" val="1996222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3CF659B7-856F-413B-B4A3-0AD6F5EDB980}" type="slidenum">
              <a:rPr lang="zh-CN" altLang="en-US" smtClean="0"/>
              <a:pPr/>
              <a:t>39</a:t>
            </a:fld>
            <a:endParaRPr lang="zh-CN" altLang="en-US"/>
          </a:p>
        </p:txBody>
      </p:sp>
    </p:spTree>
    <p:extLst>
      <p:ext uri="{BB962C8B-B14F-4D97-AF65-F5344CB8AC3E}">
        <p14:creationId xmlns:p14="http://schemas.microsoft.com/office/powerpoint/2010/main" val="250705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3CF659B7-856F-413B-B4A3-0AD6F5EDB980}" type="slidenum">
              <a:rPr lang="zh-CN" altLang="en-US" smtClean="0"/>
              <a:pPr/>
              <a:t>40</a:t>
            </a:fld>
            <a:endParaRPr lang="zh-CN" altLang="en-US"/>
          </a:p>
        </p:txBody>
      </p:sp>
    </p:spTree>
    <p:extLst>
      <p:ext uri="{BB962C8B-B14F-4D97-AF65-F5344CB8AC3E}">
        <p14:creationId xmlns:p14="http://schemas.microsoft.com/office/powerpoint/2010/main" val="5720128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3CF659B7-856F-413B-B4A3-0AD6F5EDB980}" type="slidenum">
              <a:rPr lang="zh-CN" altLang="en-US" smtClean="0"/>
              <a:pPr/>
              <a:t>41</a:t>
            </a:fld>
            <a:endParaRPr lang="zh-CN" altLang="en-US"/>
          </a:p>
        </p:txBody>
      </p:sp>
    </p:spTree>
    <p:extLst>
      <p:ext uri="{BB962C8B-B14F-4D97-AF65-F5344CB8AC3E}">
        <p14:creationId xmlns:p14="http://schemas.microsoft.com/office/powerpoint/2010/main" val="3940001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3CF659B7-856F-413B-B4A3-0AD6F5EDB980}" type="slidenum">
              <a:rPr lang="zh-CN" altLang="en-US" smtClean="0"/>
              <a:pPr/>
              <a:t>42</a:t>
            </a:fld>
            <a:endParaRPr lang="zh-CN" altLang="en-US"/>
          </a:p>
        </p:txBody>
      </p:sp>
    </p:spTree>
    <p:extLst>
      <p:ext uri="{BB962C8B-B14F-4D97-AF65-F5344CB8AC3E}">
        <p14:creationId xmlns:p14="http://schemas.microsoft.com/office/powerpoint/2010/main" val="2268372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Then how can we do that? First we Find common features of all news and process accordingly. For example, 100 – refinery news colon Represents the start the news, if this feature requirement is satisfied when we are reading the txt file line by line, we open a new txt file and we append all other content we need to the txt.</a:t>
            </a:r>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extLst>
      <p:ext uri="{BB962C8B-B14F-4D97-AF65-F5344CB8AC3E}">
        <p14:creationId xmlns:p14="http://schemas.microsoft.com/office/powerpoint/2010/main" val="1392015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Now we have the corpus and extract the required information from each single txt file to a </a:t>
            </a:r>
            <a:r>
              <a:rPr lang="en-US" altLang="zh-CN" err="1"/>
              <a:t>dataframe</a:t>
            </a:r>
            <a:r>
              <a:rPr lang="en-US" altLang="zh-CN"/>
              <a:t>. One more thing we need to do is labelling.</a:t>
            </a:r>
          </a:p>
          <a:p>
            <a:r>
              <a:rPr lang="en-US" altLang="zh-CN"/>
              <a:t>If the news including the information of decrease production of the oil, we label it as 1, otherwise it is 0.</a:t>
            </a:r>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10</a:t>
            </a:fld>
            <a:endParaRPr lang="zh-CN" altLang="en-US"/>
          </a:p>
        </p:txBody>
      </p:sp>
    </p:spTree>
    <p:extLst>
      <p:ext uri="{BB962C8B-B14F-4D97-AF65-F5344CB8AC3E}">
        <p14:creationId xmlns:p14="http://schemas.microsoft.com/office/powerpoint/2010/main" val="1496169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extLst>
      <p:ext uri="{BB962C8B-B14F-4D97-AF65-F5344CB8AC3E}">
        <p14:creationId xmlns:p14="http://schemas.microsoft.com/office/powerpoint/2010/main" val="310055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Stop words: besides the stop words list in the </a:t>
            </a:r>
            <a:r>
              <a:rPr lang="en-US" err="1"/>
              <a:t>sklearn</a:t>
            </a:r>
            <a:r>
              <a:rPr lang="en-US"/>
              <a:t> we customize another stop words list contains two part: one is … another is from the previous results which do not have real meaning (</a:t>
            </a:r>
            <a:r>
              <a:rPr lang="en-US" sz="1800">
                <a:effectLst/>
                <a:latin typeface="Arial" panose="020B0604020202020204" pitchFamily="34" charset="0"/>
                <a:ea typeface="SimSun" panose="02010600030101010101" pitchFamily="2" charset="-122"/>
              </a:rPr>
              <a:t>‘unit’, ‘refinery’) </a:t>
            </a:r>
          </a:p>
          <a:p>
            <a:r>
              <a:rPr lang="en-US" sz="1800">
                <a:effectLst/>
                <a:latin typeface="Arial" panose="020B0604020202020204" pitchFamily="34" charset="0"/>
                <a:ea typeface="SimSun" panose="02010600030101010101" pitchFamily="2" charset="-122"/>
              </a:rPr>
              <a:t>As for the model selection,  we use titles only according to the perplexity number</a:t>
            </a:r>
          </a:p>
          <a:p>
            <a:r>
              <a:rPr lang="en-US" sz="1800">
                <a:effectLst/>
                <a:latin typeface="Arial" panose="020B0604020202020204" pitchFamily="34" charset="0"/>
                <a:ea typeface="SimSun" panose="02010600030101010101" pitchFamily="2" charset="-122"/>
              </a:rPr>
              <a:t>and according to the </a:t>
            </a:r>
            <a:r>
              <a:rPr lang="en-US" sz="1800" err="1">
                <a:effectLst/>
                <a:latin typeface="Arial" panose="020B0604020202020204" pitchFamily="34" charset="0"/>
                <a:ea typeface="SimSun" panose="02010600030101010101" pitchFamily="2" charset="-122"/>
              </a:rPr>
              <a:t>pyLDAvis</a:t>
            </a:r>
            <a:r>
              <a:rPr lang="en-US" sz="1800">
                <a:effectLst/>
                <a:latin typeface="Arial" panose="020B0604020202020204" pitchFamily="34" charset="0"/>
                <a:ea typeface="SimSun" panose="02010600030101010101" pitchFamily="2" charset="-122"/>
              </a:rPr>
              <a:t> picture showed in the html file we select </a:t>
            </a:r>
            <a:r>
              <a:rPr lang="en-US" sz="1800" err="1">
                <a:effectLst/>
                <a:latin typeface="Arial" panose="020B0604020202020204" pitchFamily="34" charset="0"/>
                <a:ea typeface="SimSun" panose="02010600030101010101" pitchFamily="2" charset="-122"/>
              </a:rPr>
              <a:t>sklearn</a:t>
            </a:r>
            <a:r>
              <a:rPr lang="en-US" sz="1800">
                <a:effectLst/>
                <a:latin typeface="Arial" panose="020B0604020202020204" pitchFamily="34" charset="0"/>
                <a:ea typeface="SimSun" panose="02010600030101010101" pitchFamily="2" charset="-122"/>
              </a:rPr>
              <a:t>.</a:t>
            </a:r>
          </a:p>
          <a:p>
            <a:r>
              <a:rPr lang="en-US" sz="1800">
                <a:effectLst/>
                <a:latin typeface="Arial" panose="020B0604020202020204" pitchFamily="34" charset="0"/>
                <a:ea typeface="SimSun" panose="02010600030101010101" pitchFamily="2" charset="-122"/>
              </a:rPr>
              <a:t>we selected 6 as topic number, which is based on the consulting result of expert with domain knowledge. And the perplexity is 80.32.</a:t>
            </a:r>
            <a:endParaRPr lang="en-US"/>
          </a:p>
        </p:txBody>
      </p:sp>
      <p:sp>
        <p:nvSpPr>
          <p:cNvPr id="4" name="Slide Number Placeholder 3"/>
          <p:cNvSpPr>
            <a:spLocks noGrp="1"/>
          </p:cNvSpPr>
          <p:nvPr>
            <p:ph type="sldNum" sz="quarter" idx="5"/>
          </p:nvPr>
        </p:nvSpPr>
        <p:spPr/>
        <p:txBody>
          <a:bodyPr/>
          <a:lstStyle/>
          <a:p>
            <a:fld id="{3CF659B7-856F-413B-B4A3-0AD6F5EDB980}" type="slidenum">
              <a:rPr lang="zh-CN" altLang="en-US" smtClean="0"/>
              <a:pPr/>
              <a:t>12</a:t>
            </a:fld>
            <a:endParaRPr lang="zh-CN" altLang="en-US"/>
          </a:p>
        </p:txBody>
      </p:sp>
    </p:spTree>
    <p:extLst>
      <p:ext uri="{BB962C8B-B14F-4D97-AF65-F5344CB8AC3E}">
        <p14:creationId xmlns:p14="http://schemas.microsoft.com/office/powerpoint/2010/main" val="4039558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Estimate the variational bound.    </a:t>
            </a:r>
          </a:p>
          <a:p>
            <a:r>
              <a:rPr lang="en-US"/>
              <a:t>Estimate the variational bound over "all documents" using only the documents passed in as X. Since log-likelihood of each word cannot  be computed directly, we use this bound to estimate it. </a:t>
            </a:r>
          </a:p>
        </p:txBody>
      </p:sp>
      <p:sp>
        <p:nvSpPr>
          <p:cNvPr id="4" name="Slide Number Placeholder 3"/>
          <p:cNvSpPr>
            <a:spLocks noGrp="1"/>
          </p:cNvSpPr>
          <p:nvPr>
            <p:ph type="sldNum" sz="quarter" idx="5"/>
          </p:nvPr>
        </p:nvSpPr>
        <p:spPr/>
        <p:txBody>
          <a:bodyPr/>
          <a:lstStyle/>
          <a:p>
            <a:fld id="{3CF659B7-856F-413B-B4A3-0AD6F5EDB980}" type="slidenum">
              <a:rPr lang="zh-CN" altLang="en-US" smtClean="0"/>
              <a:pPr/>
              <a:t>13</a:t>
            </a:fld>
            <a:endParaRPr lang="zh-CN" altLang="en-US"/>
          </a:p>
        </p:txBody>
      </p:sp>
    </p:spTree>
    <p:extLst>
      <p:ext uri="{BB962C8B-B14F-4D97-AF65-F5344CB8AC3E}">
        <p14:creationId xmlns:p14="http://schemas.microsoft.com/office/powerpoint/2010/main" val="3160033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CF659B7-856F-413B-B4A3-0AD6F5EDB980}" type="slidenum">
              <a:rPr lang="zh-CN" altLang="en-US" smtClean="0"/>
              <a:pPr/>
              <a:t>16</a:t>
            </a:fld>
            <a:endParaRPr lang="zh-CN" altLang="en-US"/>
          </a:p>
        </p:txBody>
      </p:sp>
    </p:spTree>
    <p:extLst>
      <p:ext uri="{BB962C8B-B14F-4D97-AF65-F5344CB8AC3E}">
        <p14:creationId xmlns:p14="http://schemas.microsoft.com/office/powerpoint/2010/main" val="2589963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CF659B7-856F-413B-B4A3-0AD6F5EDB980}" type="slidenum">
              <a:rPr lang="zh-CN" altLang="en-US" smtClean="0"/>
              <a:pPr/>
              <a:t>17</a:t>
            </a:fld>
            <a:endParaRPr lang="zh-CN" altLang="en-US"/>
          </a:p>
        </p:txBody>
      </p:sp>
    </p:spTree>
    <p:extLst>
      <p:ext uri="{BB962C8B-B14F-4D97-AF65-F5344CB8AC3E}">
        <p14:creationId xmlns:p14="http://schemas.microsoft.com/office/powerpoint/2010/main" val="3498070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029813" flipH="1" flipV="1">
            <a:off x="144001" y="178669"/>
            <a:ext cx="1002244" cy="1068651"/>
          </a:xfrm>
          <a:prstGeom prst="rect">
            <a:avLst/>
          </a:prstGeom>
        </p:spPr>
      </p:pic>
      <p:sp>
        <p:nvSpPr>
          <p:cNvPr id="4" name="文本框 3">
            <a:extLst>
              <a:ext uri="{FF2B5EF4-FFF2-40B4-BE49-F238E27FC236}">
                <a16:creationId xmlns:a16="http://schemas.microsoft.com/office/drawing/2014/main" id="{8566EA73-6947-4973-92B1-0168A1177FE1}"/>
              </a:ext>
            </a:extLst>
          </p:cNvPr>
          <p:cNvSpPr txBox="1"/>
          <p:nvPr userDrawn="1"/>
        </p:nvSpPr>
        <p:spPr>
          <a:xfrm>
            <a:off x="9770477" y="514214"/>
            <a:ext cx="1975413" cy="400110"/>
          </a:xfrm>
          <a:prstGeom prst="rect">
            <a:avLst/>
          </a:prstGeom>
          <a:noFill/>
        </p:spPr>
        <p:txBody>
          <a:bodyPr wrap="none" rtlCol="0">
            <a:spAutoFit/>
          </a:bodyPr>
          <a:lstStyle/>
          <a:p>
            <a:r>
              <a:rPr lang="en-US" altLang="zh-CN" sz="2000">
                <a:solidFill>
                  <a:srgbClr val="2C344B"/>
                </a:solidFill>
                <a:effectLst>
                  <a:outerShdw blurRad="25400" dist="25400" dir="2700000" algn="tl" rotWithShape="0">
                    <a:prstClr val="black">
                      <a:alpha val="20000"/>
                    </a:prstClr>
                  </a:outerShdw>
                </a:effectLst>
                <a:latin typeface="Arial" panose="020B0604020202020204" pitchFamily="34" charset="0"/>
                <a:ea typeface="Adobe 黑体 Std R" panose="020B0400000000000000" pitchFamily="34" charset="-122"/>
                <a:cs typeface="Arial" panose="020B0604020202020204" pitchFamily="34" charset="0"/>
              </a:rPr>
              <a:t>ISSS609 G2 T1</a:t>
            </a:r>
            <a:endParaRPr lang="zh-CN" altLang="en-US" sz="2000">
              <a:solidFill>
                <a:srgbClr val="2C344B"/>
              </a:solidFill>
              <a:effectLst>
                <a:outerShdw blurRad="25400" dist="25400" dir="2700000" algn="tl" rotWithShape="0">
                  <a:prstClr val="black">
                    <a:alpha val="20000"/>
                  </a:prstClr>
                </a:outerShdw>
              </a:effectLst>
              <a:latin typeface="Arial" panose="020B0604020202020204" pitchFamily="34" charset="0"/>
              <a:ea typeface="Adobe 黑体 Std R" panose="020B0400000000000000" pitchFamily="34" charset="-122"/>
              <a:cs typeface="Arial" panose="020B0604020202020204" pitchFamily="34" charset="0"/>
            </a:endParaRPr>
          </a:p>
        </p:txBody>
      </p:sp>
      <p:sp>
        <p:nvSpPr>
          <p:cNvPr id="5" name="日期占位符 3">
            <a:extLst>
              <a:ext uri="{FF2B5EF4-FFF2-40B4-BE49-F238E27FC236}">
                <a16:creationId xmlns:a16="http://schemas.microsoft.com/office/drawing/2014/main" id="{E773467F-90D4-4167-9BA7-611792D872E9}"/>
              </a:ext>
            </a:extLst>
          </p:cNvPr>
          <p:cNvSpPr>
            <a:spLocks noGrp="1"/>
          </p:cNvSpPr>
          <p:nvPr>
            <p:ph type="dt" sz="half" idx="10"/>
          </p:nvPr>
        </p:nvSpPr>
        <p:spPr>
          <a:xfrm>
            <a:off x="838390" y="6356748"/>
            <a:ext cx="2742447" cy="364275"/>
          </a:xfrm>
          <a:prstGeom prst="rect">
            <a:avLst/>
          </a:prstGeom>
        </p:spPr>
        <p:txBody>
          <a:bodyPr/>
          <a:lstStyle>
            <a:lvl1pPr>
              <a:defRPr>
                <a:ea typeface="Adobe 黑体 Std R" panose="020B0400000000000000" pitchFamily="34" charset="-122"/>
              </a:defRPr>
            </a:lvl1pPr>
          </a:lstStyle>
          <a:p>
            <a:fld id="{1AEE86C0-EC5C-4C8E-9DDF-36CB6E5C391A}" type="datetime1">
              <a:rPr lang="en-US" altLang="zh-CN" smtClean="0"/>
              <a:t>4/16/2021</a:t>
            </a:fld>
            <a:endParaRPr lang="zh-CN" altLang="en-US"/>
          </a:p>
        </p:txBody>
      </p:sp>
      <p:sp>
        <p:nvSpPr>
          <p:cNvPr id="6" name="灯片编号占位符 5">
            <a:extLst>
              <a:ext uri="{FF2B5EF4-FFF2-40B4-BE49-F238E27FC236}">
                <a16:creationId xmlns:a16="http://schemas.microsoft.com/office/drawing/2014/main" id="{5EAF9F24-FB9F-476A-9BE0-5C754E7138C5}"/>
              </a:ext>
            </a:extLst>
          </p:cNvPr>
          <p:cNvSpPr>
            <a:spLocks noGrp="1"/>
          </p:cNvSpPr>
          <p:nvPr>
            <p:ph type="sldNum" sz="quarter" idx="12"/>
          </p:nvPr>
        </p:nvSpPr>
        <p:spPr>
          <a:xfrm>
            <a:off x="8611167" y="6356748"/>
            <a:ext cx="2742447" cy="364275"/>
          </a:xfrm>
          <a:prstGeom prst="rect">
            <a:avLst/>
          </a:prstGeom>
        </p:spPr>
        <p:txBody>
          <a:bodyPr/>
          <a:lstStyle>
            <a:lvl1pPr algn="r">
              <a:defRPr>
                <a:ea typeface="Adobe 黑体 Std R" panose="020B0400000000000000" pitchFamily="34" charset="-122"/>
              </a:defRPr>
            </a:lvl1pPr>
          </a:lstStyle>
          <a:p>
            <a:fld id="{1EEBC43A-32FB-4EEB-A6E0-814D95442B88}" type="slidenum">
              <a:rPr lang="zh-CN" altLang="en-US" smtClean="0"/>
              <a:pPr/>
              <a:t>‹#›</a:t>
            </a:fld>
            <a:endParaRPr lang="zh-CN" altLang="en-US"/>
          </a:p>
        </p:txBody>
      </p:sp>
    </p:spTree>
    <p:extLst>
      <p:ext uri="{BB962C8B-B14F-4D97-AF65-F5344CB8AC3E}">
        <p14:creationId xmlns:p14="http://schemas.microsoft.com/office/powerpoint/2010/main" val="72718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灯片编号占位符 5">
            <a:extLst>
              <a:ext uri="{FF2B5EF4-FFF2-40B4-BE49-F238E27FC236}">
                <a16:creationId xmlns:a16="http://schemas.microsoft.com/office/drawing/2014/main" id="{636216C7-FEE5-4AF7-8CC6-F408623210E3}"/>
              </a:ext>
            </a:extLst>
          </p:cNvPr>
          <p:cNvSpPr>
            <a:spLocks noGrp="1"/>
          </p:cNvSpPr>
          <p:nvPr>
            <p:ph type="sldNum" sz="quarter" idx="13"/>
          </p:nvPr>
        </p:nvSpPr>
        <p:spPr>
          <a:xfrm>
            <a:off x="8611167" y="6356748"/>
            <a:ext cx="2742447" cy="364275"/>
          </a:xfrm>
          <a:prstGeom prst="rect">
            <a:avLst/>
          </a:prstGeom>
        </p:spPr>
        <p:txBody>
          <a:bodyPr/>
          <a:lstStyle>
            <a:lvl1pPr algn="r">
              <a:defRPr>
                <a:ea typeface="Adobe 黑体 Std R" panose="020B0400000000000000" pitchFamily="34" charset="-122"/>
              </a:defRPr>
            </a:lvl1pPr>
          </a:lstStyle>
          <a:p>
            <a:fld id="{1EEBC43A-32FB-4EEB-A6E0-814D95442B88}" type="slidenum">
              <a:rPr lang="zh-CN" altLang="en-US" smtClean="0"/>
              <a:pPr/>
              <a:t>‹#›</a:t>
            </a:fld>
            <a:endParaRPr lang="zh-CN" altLang="en-US"/>
          </a:p>
        </p:txBody>
      </p:sp>
    </p:spTree>
    <p:extLst>
      <p:ext uri="{BB962C8B-B14F-4D97-AF65-F5344CB8AC3E}">
        <p14:creationId xmlns:p14="http://schemas.microsoft.com/office/powerpoint/2010/main" val="337630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灯片编号占位符 5">
            <a:extLst>
              <a:ext uri="{FF2B5EF4-FFF2-40B4-BE49-F238E27FC236}">
                <a16:creationId xmlns:a16="http://schemas.microsoft.com/office/drawing/2014/main" id="{E81D78E8-28B2-4C79-A761-A0C3B342C90C}"/>
              </a:ext>
            </a:extLst>
          </p:cNvPr>
          <p:cNvSpPr>
            <a:spLocks noGrp="1"/>
          </p:cNvSpPr>
          <p:nvPr>
            <p:ph type="sldNum" sz="quarter" idx="13"/>
          </p:nvPr>
        </p:nvSpPr>
        <p:spPr>
          <a:xfrm>
            <a:off x="8611167" y="6356748"/>
            <a:ext cx="2742447" cy="364275"/>
          </a:xfrm>
          <a:prstGeom prst="rect">
            <a:avLst/>
          </a:prstGeom>
        </p:spPr>
        <p:txBody>
          <a:bodyPr/>
          <a:lstStyle>
            <a:lvl1pPr algn="r">
              <a:defRPr>
                <a:ea typeface="Adobe 黑体 Std R" panose="020B0400000000000000" pitchFamily="34" charset="-122"/>
              </a:defRPr>
            </a:lvl1pPr>
          </a:lstStyle>
          <a:p>
            <a:fld id="{1EEBC43A-32FB-4EEB-A6E0-814D95442B88}" type="slidenum">
              <a:rPr lang="zh-CN" altLang="en-US" smtClean="0"/>
              <a:pPr/>
              <a:t>‹#›</a:t>
            </a:fld>
            <a:endParaRPr lang="zh-CN" altLang="en-US"/>
          </a:p>
        </p:txBody>
      </p:sp>
    </p:spTree>
    <p:extLst>
      <p:ext uri="{BB962C8B-B14F-4D97-AF65-F5344CB8AC3E}">
        <p14:creationId xmlns:p14="http://schemas.microsoft.com/office/powerpoint/2010/main" val="4281821337"/>
      </p:ext>
    </p:extLst>
  </p:cSld>
  <p:clrMapOvr>
    <a:masterClrMapping/>
  </p:clrMapOvr>
  <p:transition spd="med">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ea typeface="Adobe 黑体 Std R" panose="020B0400000000000000"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a:prstGeom prst="rect">
            <a:avLst/>
          </a:prstGeom>
        </p:spPr>
        <p:txBody>
          <a:bodyPr/>
          <a:lstStyle>
            <a:lvl1pPr marL="0" indent="0" algn="ctr">
              <a:buNone/>
              <a:defRPr sz="2400">
                <a:ea typeface="Adobe 黑体 Std R" panose="020B0400000000000000" pitchFamily="34" charset="-122"/>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1"/>
            <a:ext cx="2743200" cy="365125"/>
          </a:xfrm>
          <a:prstGeom prst="rect">
            <a:avLst/>
          </a:prstGeom>
        </p:spPr>
        <p:txBody>
          <a:bodyPr/>
          <a:lstStyle>
            <a:lvl1pPr>
              <a:defRPr>
                <a:ea typeface="Adobe 黑体 Std R" panose="020B0400000000000000" pitchFamily="34" charset="-122"/>
              </a:defRPr>
            </a:lvl1pPr>
          </a:lstStyle>
          <a:p>
            <a:fld id="{5DD94229-8221-4924-ACB6-7982996C6139}" type="datetime1">
              <a:rPr lang="en-US" altLang="zh-CN" smtClean="0">
                <a:solidFill>
                  <a:prstClr val="black">
                    <a:tint val="75000"/>
                  </a:prstClr>
                </a:solidFill>
              </a:rPr>
              <a:t>4/16/2021</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1"/>
            <a:ext cx="4114800" cy="365125"/>
          </a:xfrm>
          <a:prstGeom prst="rect">
            <a:avLst/>
          </a:prstGeom>
        </p:spPr>
        <p:txBody>
          <a:bodyPr/>
          <a:lstStyle>
            <a:lvl1pPr>
              <a:defRPr>
                <a:ea typeface="Adobe 黑体 Std R" panose="020B0400000000000000"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1"/>
            <a:ext cx="2743200" cy="365125"/>
          </a:xfrm>
          <a:prstGeom prst="rect">
            <a:avLst/>
          </a:prstGeom>
        </p:spPr>
        <p:txBody>
          <a:bodyPr/>
          <a:lstStyle>
            <a:lvl1pPr algn="r">
              <a:defRPr>
                <a:ea typeface="Adobe 黑体 Std R" panose="020B0400000000000000" pitchFamily="34" charset="-122"/>
              </a:defRPr>
            </a:lvl1p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10446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19" name="Picture Placeholder 7"/>
          <p:cNvSpPr>
            <a:spLocks noGrp="1"/>
          </p:cNvSpPr>
          <p:nvPr>
            <p:ph type="pic" sz="quarter" idx="12"/>
          </p:nvPr>
        </p:nvSpPr>
        <p:spPr>
          <a:xfrm>
            <a:off x="450015" y="1451085"/>
            <a:ext cx="11332551" cy="36464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029813" flipH="1" flipV="1">
            <a:off x="144001" y="178669"/>
            <a:ext cx="1002244" cy="1068651"/>
          </a:xfrm>
          <a:prstGeom prst="rect">
            <a:avLst/>
          </a:prstGeom>
        </p:spPr>
      </p:pic>
      <p:sp>
        <p:nvSpPr>
          <p:cNvPr id="4" name="文本框 3"/>
          <p:cNvSpPr txBox="1"/>
          <p:nvPr userDrawn="1"/>
        </p:nvSpPr>
        <p:spPr>
          <a:xfrm>
            <a:off x="9770477" y="514214"/>
            <a:ext cx="2012089" cy="523220"/>
          </a:xfrm>
          <a:prstGeom prst="rect">
            <a:avLst/>
          </a:prstGeom>
          <a:noFill/>
        </p:spPr>
        <p:txBody>
          <a:bodyPr wrap="none" rtlCol="0">
            <a:spAutoFit/>
          </a:bodyPr>
          <a:lstStyle/>
          <a:p>
            <a:r>
              <a:rPr lang="en-US" altLang="zh-CN" sz="280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rPr>
              <a:t>ISSS609 G2 T1</a:t>
            </a:r>
            <a:endParaRPr lang="zh-CN" altLang="en-US" sz="280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sp>
        <p:nvSpPr>
          <p:cNvPr id="5" name="日期占位符 3">
            <a:extLst>
              <a:ext uri="{FF2B5EF4-FFF2-40B4-BE49-F238E27FC236}">
                <a16:creationId xmlns:a16="http://schemas.microsoft.com/office/drawing/2014/main" id="{A09C0312-398E-4859-BC1D-5647F3E6722E}"/>
              </a:ext>
            </a:extLst>
          </p:cNvPr>
          <p:cNvSpPr>
            <a:spLocks noGrp="1"/>
          </p:cNvSpPr>
          <p:nvPr>
            <p:ph type="dt" sz="half" idx="10"/>
          </p:nvPr>
        </p:nvSpPr>
        <p:spPr>
          <a:xfrm>
            <a:off x="838390" y="6356748"/>
            <a:ext cx="2742447" cy="364275"/>
          </a:xfrm>
          <a:prstGeom prst="rect">
            <a:avLst/>
          </a:prstGeom>
        </p:spPr>
        <p:txBody>
          <a:bodyPr/>
          <a:lstStyle>
            <a:lvl1pPr>
              <a:defRPr>
                <a:ea typeface="Adobe 黑体 Std R" panose="020B0400000000000000" pitchFamily="34" charset="-122"/>
              </a:defRPr>
            </a:lvl1pPr>
          </a:lstStyle>
          <a:p>
            <a:fld id="{0DB46BB3-47B9-495C-B199-46671EB1B6BC}" type="datetime1">
              <a:rPr lang="en-US" altLang="zh-CN" smtClean="0"/>
              <a:t>4/16/2021</a:t>
            </a:fld>
            <a:endParaRPr lang="zh-CN" altLang="en-US"/>
          </a:p>
        </p:txBody>
      </p:sp>
      <p:sp>
        <p:nvSpPr>
          <p:cNvPr id="6" name="灯片编号占位符 5">
            <a:extLst>
              <a:ext uri="{FF2B5EF4-FFF2-40B4-BE49-F238E27FC236}">
                <a16:creationId xmlns:a16="http://schemas.microsoft.com/office/drawing/2014/main" id="{EF7B421D-A1AA-4939-9BAE-D19E85AA4B22}"/>
              </a:ext>
            </a:extLst>
          </p:cNvPr>
          <p:cNvSpPr>
            <a:spLocks noGrp="1"/>
          </p:cNvSpPr>
          <p:nvPr>
            <p:ph type="sldNum" sz="quarter" idx="13"/>
          </p:nvPr>
        </p:nvSpPr>
        <p:spPr>
          <a:xfrm>
            <a:off x="8611167" y="6356748"/>
            <a:ext cx="2742447" cy="364275"/>
          </a:xfrm>
          <a:prstGeom prst="rect">
            <a:avLst/>
          </a:prstGeom>
        </p:spPr>
        <p:txBody>
          <a:bodyPr/>
          <a:lstStyle>
            <a:lvl1pPr algn="r">
              <a:defRPr>
                <a:ea typeface="Adobe 黑体 Std R" panose="020B0400000000000000" pitchFamily="34" charset="-122"/>
              </a:defRPr>
            </a:lvl1pPr>
          </a:lstStyle>
          <a:p>
            <a:fld id="{1EEBC43A-32FB-4EEB-A6E0-814D95442B88}" type="slidenum">
              <a:rPr lang="zh-CN" altLang="en-US" smtClean="0"/>
              <a:pPr/>
              <a:t>‹#›</a:t>
            </a:fld>
            <a:endParaRPr lang="zh-CN" altLang="en-US"/>
          </a:p>
        </p:txBody>
      </p:sp>
    </p:spTree>
    <p:extLst>
      <p:ext uri="{BB962C8B-B14F-4D97-AF65-F5344CB8AC3E}">
        <p14:creationId xmlns:p14="http://schemas.microsoft.com/office/powerpoint/2010/main" val="6020403"/>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CFB86A-A4B3-41D7-896C-B1AAF170ABA1}"/>
              </a:ext>
            </a:extLst>
          </p:cNvPr>
          <p:cNvSpPr>
            <a:spLocks noGrp="1"/>
          </p:cNvSpPr>
          <p:nvPr>
            <p:ph type="dt" sz="half" idx="10"/>
          </p:nvPr>
        </p:nvSpPr>
        <p:spPr>
          <a:xfrm>
            <a:off x="838200" y="6356351"/>
            <a:ext cx="2743200" cy="365125"/>
          </a:xfrm>
          <a:prstGeom prst="rect">
            <a:avLst/>
          </a:prstGeom>
        </p:spPr>
        <p:txBody>
          <a:bodyPr/>
          <a:lstStyle>
            <a:lvl1pPr>
              <a:defRPr>
                <a:ea typeface="Adobe 黑体 Std R" panose="020B0400000000000000" pitchFamily="34" charset="-122"/>
              </a:defRPr>
            </a:lvl1pPr>
          </a:lstStyle>
          <a:p>
            <a:fld id="{1CE015A1-643B-4691-A06B-8B8B817B9C1C}" type="datetime1">
              <a:rPr lang="en-US" altLang="zh-CN" smtClean="0">
                <a:solidFill>
                  <a:srgbClr val="000000">
                    <a:tint val="75000"/>
                  </a:srgbClr>
                </a:solidFill>
              </a:rPr>
              <a:t>4/16/2021</a:t>
            </a:fld>
            <a:endParaRPr lang="zh-CN" altLang="en-US">
              <a:solidFill>
                <a:srgbClr val="000000">
                  <a:tint val="75000"/>
                </a:srgbClr>
              </a:solidFill>
            </a:endParaRPr>
          </a:p>
        </p:txBody>
      </p:sp>
      <p:sp>
        <p:nvSpPr>
          <p:cNvPr id="3" name="页脚占位符 2">
            <a:extLst>
              <a:ext uri="{FF2B5EF4-FFF2-40B4-BE49-F238E27FC236}">
                <a16:creationId xmlns:a16="http://schemas.microsoft.com/office/drawing/2014/main" id="{3DE48D47-F4E5-4BC3-8B93-F8AEDB87B5E7}"/>
              </a:ext>
            </a:extLst>
          </p:cNvPr>
          <p:cNvSpPr>
            <a:spLocks noGrp="1"/>
          </p:cNvSpPr>
          <p:nvPr>
            <p:ph type="ftr" sz="quarter" idx="11"/>
          </p:nvPr>
        </p:nvSpPr>
        <p:spPr>
          <a:xfrm>
            <a:off x="4038600" y="6356351"/>
            <a:ext cx="4114800" cy="365125"/>
          </a:xfrm>
          <a:prstGeom prst="rect">
            <a:avLst/>
          </a:prstGeom>
        </p:spPr>
        <p:txBody>
          <a:bodyPr/>
          <a:lstStyle>
            <a:lvl1pPr>
              <a:defRPr>
                <a:ea typeface="Adobe 黑体 Std R" panose="020B0400000000000000" pitchFamily="34" charset="-122"/>
              </a:defRPr>
            </a:lvl1pPr>
          </a:lstStyle>
          <a:p>
            <a:endParaRPr lang="zh-CN" altLang="en-US">
              <a:solidFill>
                <a:srgbClr val="000000">
                  <a:tint val="75000"/>
                </a:srgbClr>
              </a:solidFill>
            </a:endParaRPr>
          </a:p>
        </p:txBody>
      </p:sp>
      <p:sp>
        <p:nvSpPr>
          <p:cNvPr id="4" name="灯片编号占位符 3">
            <a:extLst>
              <a:ext uri="{FF2B5EF4-FFF2-40B4-BE49-F238E27FC236}">
                <a16:creationId xmlns:a16="http://schemas.microsoft.com/office/drawing/2014/main" id="{D514D83C-A030-4768-9BC5-8784D4613076}"/>
              </a:ext>
            </a:extLst>
          </p:cNvPr>
          <p:cNvSpPr>
            <a:spLocks noGrp="1"/>
          </p:cNvSpPr>
          <p:nvPr>
            <p:ph type="sldNum" sz="quarter" idx="12"/>
          </p:nvPr>
        </p:nvSpPr>
        <p:spPr>
          <a:xfrm>
            <a:off x="8610600" y="6356351"/>
            <a:ext cx="2743200" cy="365125"/>
          </a:xfrm>
          <a:prstGeom prst="rect">
            <a:avLst/>
          </a:prstGeom>
        </p:spPr>
        <p:txBody>
          <a:bodyPr/>
          <a:lstStyle>
            <a:lvl1pPr algn="r">
              <a:defRPr>
                <a:ea typeface="Adobe 黑体 Std R" panose="020B0400000000000000" pitchFamily="34" charset="-122"/>
              </a:defRPr>
            </a:lvl1pPr>
          </a:lstStyle>
          <a:p>
            <a:fld id="{44341BB1-40C4-4700-B8C2-D06FA29C9A59}"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3485761213"/>
      </p:ext>
    </p:extLst>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4"/>
            <a:ext cx="2844800" cy="365127"/>
          </a:xfrm>
          <a:prstGeom prst="rect">
            <a:avLst/>
          </a:prstGeom>
        </p:spPr>
        <p:txBody>
          <a:bodyPr/>
          <a:lstStyle>
            <a:lvl1pPr>
              <a:defRPr>
                <a:ea typeface="Adobe 黑体 Std R" panose="020B0400000000000000" pitchFamily="34" charset="-122"/>
              </a:defRPr>
            </a:lvl1pPr>
          </a:lstStyle>
          <a:p>
            <a:fld id="{82D5A6E9-85F7-42CF-B818-22EBCAF3FF95}" type="datetime1">
              <a:rPr lang="en-US" altLang="zh-CN" smtClean="0"/>
              <a:t>4/16/2021</a:t>
            </a:fld>
            <a:endParaRPr lang="zh-CN" altLang="en-US"/>
          </a:p>
        </p:txBody>
      </p:sp>
      <p:sp>
        <p:nvSpPr>
          <p:cNvPr id="5" name="页脚占位符 4"/>
          <p:cNvSpPr>
            <a:spLocks noGrp="1"/>
          </p:cNvSpPr>
          <p:nvPr>
            <p:ph type="ftr" sz="quarter" idx="11"/>
          </p:nvPr>
        </p:nvSpPr>
        <p:spPr>
          <a:xfrm>
            <a:off x="4165600" y="6356354"/>
            <a:ext cx="3860800" cy="365127"/>
          </a:xfrm>
          <a:prstGeom prst="rect">
            <a:avLst/>
          </a:prstGeom>
        </p:spPr>
        <p:txBody>
          <a:bodyPr/>
          <a:lstStyle>
            <a:lvl1pPr>
              <a:defRPr>
                <a:ea typeface="Adobe 黑体 Std R" panose="020B0400000000000000" pitchFamily="34" charset="-122"/>
              </a:defRPr>
            </a:lvl1pPr>
          </a:lstStyle>
          <a:p>
            <a:endParaRPr lang="zh-CN" altLang="en-US"/>
          </a:p>
        </p:txBody>
      </p:sp>
      <p:sp>
        <p:nvSpPr>
          <p:cNvPr id="6" name="灯片编号占位符 5"/>
          <p:cNvSpPr>
            <a:spLocks noGrp="1"/>
          </p:cNvSpPr>
          <p:nvPr>
            <p:ph type="sldNum" sz="quarter" idx="12"/>
          </p:nvPr>
        </p:nvSpPr>
        <p:spPr>
          <a:xfrm>
            <a:off x="11448163" y="6382170"/>
            <a:ext cx="547804" cy="365127"/>
          </a:xfrm>
          <a:prstGeom prst="rect">
            <a:avLst/>
          </a:prstGeom>
        </p:spPr>
        <p:txBody>
          <a:bodyPr/>
          <a:lstStyle>
            <a:lvl1pPr>
              <a:defRPr>
                <a:ea typeface="Adobe 黑体 Std R" panose="020B0400000000000000" pitchFamily="34" charset="-122"/>
              </a:defRPr>
            </a:lvl1pPr>
          </a:lstStyle>
          <a:p>
            <a:fld id="{ECB62A96-75BD-4D1B-A9DE-49026C62D5F2}" type="slidenum">
              <a:rPr lang="zh-CN" altLang="en-US" smtClean="0"/>
              <a:pPr/>
              <a:t>‹#›</a:t>
            </a:fld>
            <a:endParaRPr lang="zh-CN" altLang="en-US"/>
          </a:p>
        </p:txBody>
      </p:sp>
    </p:spTree>
    <p:extLst>
      <p:ext uri="{BB962C8B-B14F-4D97-AF65-F5344CB8AC3E}">
        <p14:creationId xmlns:p14="http://schemas.microsoft.com/office/powerpoint/2010/main" val="900614203"/>
      </p:ext>
    </p:extLst>
  </p:cSld>
  <p:clrMapOvr>
    <a:masterClrMapping/>
  </p:clrMapOvr>
  <p:transition spd="med" advClick="0" advTm="0">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389" y="365781"/>
            <a:ext cx="10515224" cy="1324636"/>
          </a:xfrm>
          <a:prstGeom prst="rect">
            <a:avLst/>
          </a:prstGeom>
        </p:spPr>
        <p:txBody>
          <a:bodyPr/>
          <a:lstStyle>
            <a:lvl1pPr>
              <a:defRPr>
                <a:ea typeface="Adobe 黑体 Std R" panose="020B0400000000000000" pitchFamily="34" charset="-122"/>
              </a:defRPr>
            </a:lvl1pPr>
          </a:lstStyle>
          <a:p>
            <a:r>
              <a:rPr lang="zh-CN" altLang="en-US"/>
              <a:t>单击此处编辑母版标题样式</a:t>
            </a:r>
          </a:p>
        </p:txBody>
      </p:sp>
      <p:sp>
        <p:nvSpPr>
          <p:cNvPr id="3" name="内容占位符 2"/>
          <p:cNvSpPr>
            <a:spLocks noGrp="1"/>
          </p:cNvSpPr>
          <p:nvPr>
            <p:ph idx="1"/>
          </p:nvPr>
        </p:nvSpPr>
        <p:spPr>
          <a:xfrm>
            <a:off x="838389" y="1825891"/>
            <a:ext cx="10515224" cy="4351729"/>
          </a:xfrm>
          <a:prstGeom prst="rect">
            <a:avLst/>
          </a:prstGeom>
        </p:spPr>
        <p:txBody>
          <a:bodyPr/>
          <a:lstStyle>
            <a:lvl1pPr>
              <a:defRPr>
                <a:ea typeface="Adobe 黑体 Std R" panose="020B0400000000000000" pitchFamily="34" charset="-122"/>
              </a:defRPr>
            </a:lvl1pPr>
            <a:lvl2pPr>
              <a:defRPr>
                <a:ea typeface="Adobe 黑体 Std R" panose="020B0400000000000000" pitchFamily="34" charset="-122"/>
              </a:defRPr>
            </a:lvl2pPr>
            <a:lvl3pPr>
              <a:defRPr>
                <a:ea typeface="Adobe 黑体 Std R" panose="020B0400000000000000" pitchFamily="34" charset="-122"/>
              </a:defRPr>
            </a:lvl3pPr>
            <a:lvl4pPr>
              <a:defRPr>
                <a:ea typeface="Adobe 黑体 Std R" panose="020B0400000000000000" pitchFamily="34" charset="-122"/>
              </a:defRPr>
            </a:lvl4pPr>
            <a:lvl5pPr>
              <a:defRPr>
                <a:ea typeface="Adobe 黑体 Std R" panose="020B0400000000000000"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390" y="6356748"/>
            <a:ext cx="2742447" cy="364275"/>
          </a:xfrm>
          <a:prstGeom prst="rect">
            <a:avLst/>
          </a:prstGeom>
        </p:spPr>
        <p:txBody>
          <a:bodyPr/>
          <a:lstStyle>
            <a:lvl1pPr>
              <a:defRPr>
                <a:ea typeface="Adobe 黑体 Std R" panose="020B0400000000000000" pitchFamily="34" charset="-122"/>
              </a:defRPr>
            </a:lvl1pPr>
          </a:lstStyle>
          <a:p>
            <a:fld id="{EDB8E9FE-9EF3-4A98-B44E-27EDF8901E38}" type="datetime1">
              <a:rPr lang="en-US" altLang="zh-CN" smtClean="0"/>
              <a:t>4/16/2021</a:t>
            </a:fld>
            <a:endParaRPr lang="zh-CN" altLang="en-US"/>
          </a:p>
        </p:txBody>
      </p:sp>
      <p:sp>
        <p:nvSpPr>
          <p:cNvPr id="5" name="页脚占位符 4"/>
          <p:cNvSpPr>
            <a:spLocks noGrp="1"/>
          </p:cNvSpPr>
          <p:nvPr>
            <p:ph type="ftr" sz="quarter" idx="11"/>
          </p:nvPr>
        </p:nvSpPr>
        <p:spPr>
          <a:xfrm>
            <a:off x="4038413" y="6356748"/>
            <a:ext cx="4115176" cy="364275"/>
          </a:xfrm>
          <a:prstGeom prst="rect">
            <a:avLst/>
          </a:prstGeom>
        </p:spPr>
        <p:txBody>
          <a:bodyPr/>
          <a:lstStyle>
            <a:lvl1pPr>
              <a:defRPr>
                <a:ea typeface="Adobe 黑体 Std R" panose="020B0400000000000000" pitchFamily="34" charset="-122"/>
              </a:defRPr>
            </a:lvl1pPr>
          </a:lstStyle>
          <a:p>
            <a:endParaRPr lang="zh-CN" altLang="en-US"/>
          </a:p>
        </p:txBody>
      </p:sp>
      <p:sp>
        <p:nvSpPr>
          <p:cNvPr id="6" name="灯片编号占位符 5"/>
          <p:cNvSpPr>
            <a:spLocks noGrp="1"/>
          </p:cNvSpPr>
          <p:nvPr>
            <p:ph type="sldNum" sz="quarter" idx="12"/>
          </p:nvPr>
        </p:nvSpPr>
        <p:spPr>
          <a:xfrm>
            <a:off x="8611167" y="6356748"/>
            <a:ext cx="2742447" cy="364275"/>
          </a:xfrm>
          <a:prstGeom prst="rect">
            <a:avLst/>
          </a:prstGeom>
        </p:spPr>
        <p:txBody>
          <a:bodyPr/>
          <a:lstStyle>
            <a:lvl1pPr algn="r">
              <a:defRPr>
                <a:ea typeface="Adobe 黑体 Std R" panose="020B0400000000000000" pitchFamily="34" charset="-122"/>
              </a:defRPr>
            </a:lvl1pPr>
          </a:lstStyle>
          <a:p>
            <a:fld id="{1EEBC43A-32FB-4EEB-A6E0-814D95442B88}" type="slidenum">
              <a:rPr lang="zh-CN" altLang="en-US" smtClean="0"/>
              <a:pPr/>
              <a:t>‹#›</a:t>
            </a:fld>
            <a:endParaRPr lang="zh-CN" altLang="en-US"/>
          </a:p>
        </p:txBody>
      </p:sp>
    </p:spTree>
    <p:extLst>
      <p:ext uri="{BB962C8B-B14F-4D97-AF65-F5344CB8AC3E}">
        <p14:creationId xmlns:p14="http://schemas.microsoft.com/office/powerpoint/2010/main" val="547304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966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7" r:id="rId7"/>
    <p:sldLayoutId id="2147483658"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3.png"/><Relationship Id="rId4"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1.xml"/><Relationship Id="rId7" Type="http://schemas.openxmlformats.org/officeDocument/2006/relationships/image" Target="../media/image16.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notesSlide" Target="../notesSlides/notesSlide7.xml"/><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0.png"/><Relationship Id="rId4" Type="http://schemas.openxmlformats.org/officeDocument/2006/relationships/hyperlink" Target="file:///D:\Documents\SMU\Courses\Term%202\ISSS609%20Text%20Analytics%20and%20Applications-G2\Group%20Project\Result\topic_viz.html#topic=0&amp;lambda=1&amp;term=" TargetMode="Externa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21.png"/><Relationship Id="rId4"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1.png"/><Relationship Id="rId4"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1.png"/><Relationship Id="rId4"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1.png"/><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21.png"/><Relationship Id="rId4"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21.png"/><Relationship Id="rId4"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21.png"/><Relationship Id="rId4"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7.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8.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1.xml"/><Relationship Id="rId7" Type="http://schemas.openxmlformats.org/officeDocument/2006/relationships/diagramQuickStyle" Target="../diagrams/quickStyle1.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27.png"/><Relationship Id="rId4" Type="http://schemas.openxmlformats.org/officeDocument/2006/relationships/notesSlide" Target="../notesSlides/notesSlide18.xml"/><Relationship Id="rId9" Type="http://schemas.microsoft.com/office/2007/relationships/diagramDrawing" Target="../diagrams/drawing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6.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9.png"/><Relationship Id="rId4"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EC5151-13E3-480D-B4CD-D5ACD9A7A351}"/>
              </a:ext>
            </a:extLst>
          </p:cNvPr>
          <p:cNvSpPr>
            <a:spLocks noGrp="1"/>
          </p:cNvSpPr>
          <p:nvPr>
            <p:ph type="sldNum" sz="quarter" idx="13"/>
          </p:nvPr>
        </p:nvSpPr>
        <p:spPr/>
        <p:txBody>
          <a:bodyPr/>
          <a:lstStyle/>
          <a:p>
            <a:fld id="{1EEBC43A-32FB-4EEB-A6E0-814D95442B88}" type="slidenum">
              <a:rPr lang="zh-CN" altLang="en-US" smtClean="0"/>
              <a:pPr/>
              <a:t>1</a:t>
            </a:fld>
            <a:endParaRPr lang="zh-CN" altLang="en-US"/>
          </a:p>
        </p:txBody>
      </p:sp>
      <p:pic>
        <p:nvPicPr>
          <p:cNvPr id="3" name="Picture Placeholder 3">
            <a:extLst>
              <a:ext uri="{FF2B5EF4-FFF2-40B4-BE49-F238E27FC236}">
                <a16:creationId xmlns:a16="http://schemas.microsoft.com/office/drawing/2014/main" id="{40069EC0-4B31-40A1-9EF8-24BCD1D174E1}"/>
              </a:ext>
            </a:extLst>
          </p:cNvPr>
          <p:cNvPicPr>
            <a:picLocks noChangeAspect="1"/>
          </p:cNvPicPr>
          <p:nvPr/>
        </p:nvPicPr>
        <p:blipFill>
          <a:blip r:embed="rId2" cstate="print">
            <a:extLst>
              <a:ext uri="{28A0092B-C50C-407E-A947-70E740481C1C}">
                <a14:useLocalDpi xmlns:a14="http://schemas.microsoft.com/office/drawing/2010/main" val="0"/>
              </a:ext>
            </a:extLst>
          </a:blip>
          <a:srcRect t="7817" b="7817"/>
          <a:stretch>
            <a:fillRect/>
          </a:stretch>
        </p:blipFill>
        <p:spPr>
          <a:xfrm>
            <a:off x="-24749" y="-28778"/>
            <a:ext cx="12243161" cy="6886778"/>
          </a:xfrm>
          <a:prstGeom prst="rect">
            <a:avLst/>
          </a:prstGeom>
        </p:spPr>
      </p:pic>
      <p:sp>
        <p:nvSpPr>
          <p:cNvPr id="4" name="Freeform: Shape 3">
            <a:extLst>
              <a:ext uri="{FF2B5EF4-FFF2-40B4-BE49-F238E27FC236}">
                <a16:creationId xmlns:a16="http://schemas.microsoft.com/office/drawing/2014/main" id="{B8C62FDD-C9C6-4335-B081-F44F0331283A}"/>
              </a:ext>
            </a:extLst>
          </p:cNvPr>
          <p:cNvSpPr/>
          <p:nvPr/>
        </p:nvSpPr>
        <p:spPr>
          <a:xfrm>
            <a:off x="-1" y="-14389"/>
            <a:ext cx="12243161" cy="6886778"/>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9144000" h="5143500">
                <a:moveTo>
                  <a:pt x="0" y="0"/>
                </a:moveTo>
                <a:lnTo>
                  <a:pt x="9144000" y="0"/>
                </a:lnTo>
                <a:lnTo>
                  <a:pt x="9144000" y="5143500"/>
                </a:lnTo>
                <a:lnTo>
                  <a:pt x="0" y="5143500"/>
                </a:ln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4A40A94-9951-40E9-BC8A-F44F7F65746A}"/>
              </a:ext>
            </a:extLst>
          </p:cNvPr>
          <p:cNvGrpSpPr/>
          <p:nvPr/>
        </p:nvGrpSpPr>
        <p:grpSpPr>
          <a:xfrm>
            <a:off x="1462817" y="1363983"/>
            <a:ext cx="9253667" cy="4977233"/>
            <a:chOff x="-73540" y="1313803"/>
            <a:chExt cx="9253667" cy="4977233"/>
          </a:xfrm>
        </p:grpSpPr>
        <p:sp>
          <p:nvSpPr>
            <p:cNvPr id="5" name="Rectangle 4">
              <a:extLst>
                <a:ext uri="{FF2B5EF4-FFF2-40B4-BE49-F238E27FC236}">
                  <a16:creationId xmlns:a16="http://schemas.microsoft.com/office/drawing/2014/main" id="{13472FCF-764A-4FCE-8A66-C53C8DFAB661}"/>
                </a:ext>
              </a:extLst>
            </p:cNvPr>
            <p:cNvSpPr/>
            <p:nvPr/>
          </p:nvSpPr>
          <p:spPr>
            <a:xfrm>
              <a:off x="-73540" y="2571750"/>
              <a:ext cx="9253667" cy="1826502"/>
            </a:xfrm>
            <a:prstGeom prst="rect">
              <a:avLst/>
            </a:prstGeom>
          </p:spPr>
          <p:txBody>
            <a:bodyPr wrap="square">
              <a:noAutofit/>
            </a:bodyPr>
            <a:lstStyle/>
            <a:p>
              <a:pPr algn="ctr"/>
              <a:r>
                <a:rPr lang="en-US" sz="3600" b="1">
                  <a:solidFill>
                    <a:schemeClr val="bg1"/>
                  </a:solidFill>
                  <a:latin typeface="Arial" panose="020B0604020202020204" pitchFamily="34" charset="0"/>
                  <a:cs typeface="Arial" panose="020B0604020202020204" pitchFamily="34" charset="0"/>
                </a:rPr>
                <a:t>Application of Text Analytic Method in </a:t>
              </a:r>
            </a:p>
            <a:p>
              <a:pPr algn="ctr"/>
              <a:r>
                <a:rPr lang="en-US" sz="3600" b="1">
                  <a:solidFill>
                    <a:schemeClr val="bg1"/>
                  </a:solidFill>
                  <a:latin typeface="Arial" panose="020B0604020202020204" pitchFamily="34" charset="0"/>
                  <a:cs typeface="Arial" panose="020B0604020202020204" pitchFamily="34" charset="0"/>
                </a:rPr>
                <a:t>Automatic Information Analysis from </a:t>
              </a:r>
            </a:p>
            <a:p>
              <a:pPr algn="ctr"/>
              <a:r>
                <a:rPr lang="en-US" sz="3600" b="1">
                  <a:solidFill>
                    <a:schemeClr val="bg1"/>
                  </a:solidFill>
                  <a:latin typeface="Arial" panose="020B0604020202020204" pitchFamily="34" charset="0"/>
                  <a:cs typeface="Arial" panose="020B0604020202020204" pitchFamily="34" charset="0"/>
                </a:rPr>
                <a:t>Refinery News Corpus</a:t>
              </a:r>
            </a:p>
          </p:txBody>
        </p:sp>
        <p:sp>
          <p:nvSpPr>
            <p:cNvPr id="6" name="Rectangle 5">
              <a:extLst>
                <a:ext uri="{FF2B5EF4-FFF2-40B4-BE49-F238E27FC236}">
                  <a16:creationId xmlns:a16="http://schemas.microsoft.com/office/drawing/2014/main" id="{E6A3A6D7-79F6-4CB7-91B0-0D902E36F6B9}"/>
                </a:ext>
              </a:extLst>
            </p:cNvPr>
            <p:cNvSpPr/>
            <p:nvPr/>
          </p:nvSpPr>
          <p:spPr>
            <a:xfrm>
              <a:off x="3691518" y="5583150"/>
              <a:ext cx="1723549" cy="707886"/>
            </a:xfrm>
            <a:prstGeom prst="rect">
              <a:avLst/>
            </a:prstGeom>
          </p:spPr>
          <p:txBody>
            <a:bodyPr wrap="none">
              <a:spAutoFit/>
            </a:bodyPr>
            <a:lstStyle/>
            <a:p>
              <a:pPr algn="ctr"/>
              <a:r>
                <a:rPr lang="en-US" altLang="zh-CN" sz="2000">
                  <a:solidFill>
                    <a:schemeClr val="bg1"/>
                  </a:solidFill>
                  <a:latin typeface="Arial" panose="020B0604020202020204" pitchFamily="34" charset="0"/>
                  <a:ea typeface="Adobe 黑体 Std R" panose="020B0400000000000000" pitchFamily="34" charset="-122"/>
                  <a:cs typeface="Arial" panose="020B0604020202020204" pitchFamily="34" charset="0"/>
                </a:rPr>
                <a:t>Group 2-1</a:t>
              </a:r>
              <a:endParaRPr lang="zh-CN" altLang="en-US" sz="2000">
                <a:solidFill>
                  <a:schemeClr val="bg1"/>
                </a:solidFill>
                <a:latin typeface="Arial" panose="020B0604020202020204" pitchFamily="34" charset="0"/>
                <a:ea typeface="Adobe 黑体 Std R" panose="020B0400000000000000" pitchFamily="34" charset="-122"/>
                <a:cs typeface="Arial" panose="020B0604020202020204" pitchFamily="34" charset="0"/>
              </a:endParaRPr>
            </a:p>
            <a:p>
              <a:pPr algn="ctr"/>
              <a:r>
                <a:rPr lang="en-US" sz="2000">
                  <a:solidFill>
                    <a:schemeClr val="bg1"/>
                  </a:solidFill>
                  <a:latin typeface="Arial" panose="020B0604020202020204" pitchFamily="34" charset="0"/>
                  <a:cs typeface="Arial" panose="020B0604020202020204" pitchFamily="34" charset="0"/>
                </a:rPr>
                <a:t>Apr 17</a:t>
              </a:r>
              <a:r>
                <a:rPr lang="en-US" sz="2000" baseline="30000">
                  <a:solidFill>
                    <a:schemeClr val="bg1"/>
                  </a:solidFill>
                  <a:latin typeface="Arial" panose="020B0604020202020204" pitchFamily="34" charset="0"/>
                  <a:cs typeface="Arial" panose="020B0604020202020204" pitchFamily="34" charset="0"/>
                </a:rPr>
                <a:t>th</a:t>
              </a:r>
              <a:r>
                <a:rPr lang="en-US" sz="2000">
                  <a:solidFill>
                    <a:schemeClr val="bg1"/>
                  </a:solidFill>
                  <a:latin typeface="Arial" panose="020B0604020202020204" pitchFamily="34" charset="0"/>
                  <a:cs typeface="Arial" panose="020B0604020202020204" pitchFamily="34" charset="0"/>
                </a:rPr>
                <a:t> 2021</a:t>
              </a:r>
            </a:p>
          </p:txBody>
        </p:sp>
        <p:sp>
          <p:nvSpPr>
            <p:cNvPr id="7" name="Teardrop 6">
              <a:extLst>
                <a:ext uri="{FF2B5EF4-FFF2-40B4-BE49-F238E27FC236}">
                  <a16:creationId xmlns:a16="http://schemas.microsoft.com/office/drawing/2014/main" id="{8E092941-76EF-45A9-A69A-70A0521FFC58}"/>
                </a:ext>
              </a:extLst>
            </p:cNvPr>
            <p:cNvSpPr/>
            <p:nvPr/>
          </p:nvSpPr>
          <p:spPr>
            <a:xfrm rot="18706085">
              <a:off x="3989788" y="1313802"/>
              <a:ext cx="1215736" cy="1215738"/>
            </a:xfrm>
            <a:prstGeom prst="teardrop">
              <a:avLst>
                <a:gd name="adj" fmla="val 109348"/>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FC680898-DD20-4410-AEC1-D2A243ACA927}"/>
                </a:ext>
              </a:extLst>
            </p:cNvPr>
            <p:cNvSpPr/>
            <p:nvPr/>
          </p:nvSpPr>
          <p:spPr>
            <a:xfrm rot="18706085">
              <a:off x="4091843" y="1436060"/>
              <a:ext cx="910819" cy="920998"/>
            </a:xfrm>
            <a:custGeom>
              <a:avLst/>
              <a:gdLst>
                <a:gd name="connsiteX0" fmla="*/ 720156 w 720156"/>
                <a:gd name="connsiteY0" fmla="*/ 0 h 728205"/>
                <a:gd name="connsiteX1" fmla="*/ 695854 w 720156"/>
                <a:gd name="connsiteY1" fmla="*/ 186805 h 728205"/>
                <a:gd name="connsiteX2" fmla="*/ 687538 w 720156"/>
                <a:gd name="connsiteY2" fmla="*/ 378548 h 728205"/>
                <a:gd name="connsiteX3" fmla="*/ 343769 w 720156"/>
                <a:gd name="connsiteY3" fmla="*/ 728205 h 728205"/>
                <a:gd name="connsiteX4" fmla="*/ 0 w 720156"/>
                <a:gd name="connsiteY4" fmla="*/ 378549 h 728205"/>
                <a:gd name="connsiteX5" fmla="*/ 1 w 720156"/>
                <a:gd name="connsiteY5" fmla="*/ 378549 h 728205"/>
                <a:gd name="connsiteX6" fmla="*/ 5897 w 720156"/>
                <a:gd name="connsiteY6" fmla="*/ 319067 h 728205"/>
                <a:gd name="connsiteX7" fmla="*/ 26533 w 720156"/>
                <a:gd name="connsiteY7" fmla="*/ 252590 h 728205"/>
                <a:gd name="connsiteX8" fmla="*/ 362935 w 720156"/>
                <a:gd name="connsiteY8" fmla="*/ 29607 h 728205"/>
                <a:gd name="connsiteX9" fmla="*/ 563142 w 720156"/>
                <a:gd name="connsiteY9" fmla="*/ 20777 h 728205"/>
                <a:gd name="connsiteX10" fmla="*/ 720156 w 720156"/>
                <a:gd name="connsiteY10" fmla="*/ 0 h 72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0156" h="728205">
                  <a:moveTo>
                    <a:pt x="720156" y="0"/>
                  </a:moveTo>
                  <a:lnTo>
                    <a:pt x="695854" y="186805"/>
                  </a:lnTo>
                  <a:cubicBezTo>
                    <a:pt x="690310" y="250719"/>
                    <a:pt x="687538" y="314634"/>
                    <a:pt x="687538" y="378548"/>
                  </a:cubicBezTo>
                  <a:cubicBezTo>
                    <a:pt x="687538" y="571658"/>
                    <a:pt x="533627" y="728205"/>
                    <a:pt x="343769" y="728205"/>
                  </a:cubicBezTo>
                  <a:cubicBezTo>
                    <a:pt x="153911" y="728205"/>
                    <a:pt x="0" y="571659"/>
                    <a:pt x="0" y="378549"/>
                  </a:cubicBezTo>
                  <a:lnTo>
                    <a:pt x="1" y="378549"/>
                  </a:lnTo>
                  <a:lnTo>
                    <a:pt x="5897" y="319067"/>
                  </a:lnTo>
                  <a:lnTo>
                    <a:pt x="26533" y="252590"/>
                  </a:lnTo>
                  <a:cubicBezTo>
                    <a:pt x="81956" y="121552"/>
                    <a:pt x="211708" y="29606"/>
                    <a:pt x="362935" y="29607"/>
                  </a:cubicBezTo>
                  <a:cubicBezTo>
                    <a:pt x="429670" y="29607"/>
                    <a:pt x="496406" y="26664"/>
                    <a:pt x="563142" y="20777"/>
                  </a:cubicBezTo>
                  <a:lnTo>
                    <a:pt x="720156" y="0"/>
                  </a:ln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C12D05D-BC78-4CB5-92FF-8871A91099B5}"/>
                </a:ext>
              </a:extLst>
            </p:cNvPr>
            <p:cNvSpPr/>
            <p:nvPr/>
          </p:nvSpPr>
          <p:spPr>
            <a:xfrm rot="18706085">
              <a:off x="4084871" y="1382460"/>
              <a:ext cx="1011927" cy="1014740"/>
            </a:xfrm>
            <a:custGeom>
              <a:avLst/>
              <a:gdLst>
                <a:gd name="connsiteX0" fmla="*/ 765509 w 765509"/>
                <a:gd name="connsiteY0" fmla="*/ 0 h 765509"/>
                <a:gd name="connsiteX1" fmla="*/ 730187 w 765509"/>
                <a:gd name="connsiteY1" fmla="*/ 400416 h 765509"/>
                <a:gd name="connsiteX2" fmla="*/ 365093 w 765509"/>
                <a:gd name="connsiteY2" fmla="*/ 765509 h 765509"/>
                <a:gd name="connsiteX3" fmla="*/ 0 w 765509"/>
                <a:gd name="connsiteY3" fmla="*/ 400416 h 765509"/>
                <a:gd name="connsiteX4" fmla="*/ 7418 w 765509"/>
                <a:gd name="connsiteY4" fmla="*/ 326837 h 765509"/>
                <a:gd name="connsiteX5" fmla="*/ 8056 w 765509"/>
                <a:gd name="connsiteY5" fmla="*/ 324783 h 765509"/>
                <a:gd name="connsiteX6" fmla="*/ 2160 w 765509"/>
                <a:gd name="connsiteY6" fmla="*/ 384265 h 765509"/>
                <a:gd name="connsiteX7" fmla="*/ 2159 w 765509"/>
                <a:gd name="connsiteY7" fmla="*/ 384265 h 765509"/>
                <a:gd name="connsiteX8" fmla="*/ 345928 w 765509"/>
                <a:gd name="connsiteY8" fmla="*/ 733921 h 765509"/>
                <a:gd name="connsiteX9" fmla="*/ 689697 w 765509"/>
                <a:gd name="connsiteY9" fmla="*/ 384264 h 765509"/>
                <a:gd name="connsiteX10" fmla="*/ 698013 w 765509"/>
                <a:gd name="connsiteY10" fmla="*/ 192521 h 765509"/>
                <a:gd name="connsiteX11" fmla="*/ 722315 w 765509"/>
                <a:gd name="connsiteY11" fmla="*/ 5716 h 765509"/>
                <a:gd name="connsiteX12" fmla="*/ 765509 w 765509"/>
                <a:gd name="connsiteY12" fmla="*/ 0 h 76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5509" h="765509">
                  <a:moveTo>
                    <a:pt x="765509" y="0"/>
                  </a:moveTo>
                  <a:cubicBezTo>
                    <a:pt x="741960" y="133472"/>
                    <a:pt x="730186" y="266943"/>
                    <a:pt x="730187" y="400416"/>
                  </a:cubicBezTo>
                  <a:cubicBezTo>
                    <a:pt x="730186" y="602051"/>
                    <a:pt x="566728" y="765509"/>
                    <a:pt x="365093" y="765509"/>
                  </a:cubicBezTo>
                  <a:cubicBezTo>
                    <a:pt x="163458" y="765509"/>
                    <a:pt x="0" y="602050"/>
                    <a:pt x="0" y="400416"/>
                  </a:cubicBezTo>
                  <a:cubicBezTo>
                    <a:pt x="0" y="375212"/>
                    <a:pt x="2554" y="350604"/>
                    <a:pt x="7418" y="326837"/>
                  </a:cubicBezTo>
                  <a:lnTo>
                    <a:pt x="8056" y="324783"/>
                  </a:lnTo>
                  <a:lnTo>
                    <a:pt x="2160" y="384265"/>
                  </a:lnTo>
                  <a:lnTo>
                    <a:pt x="2159" y="384265"/>
                  </a:lnTo>
                  <a:cubicBezTo>
                    <a:pt x="2159" y="577375"/>
                    <a:pt x="156070" y="733921"/>
                    <a:pt x="345928" y="733921"/>
                  </a:cubicBezTo>
                  <a:cubicBezTo>
                    <a:pt x="535786" y="733921"/>
                    <a:pt x="689697" y="577374"/>
                    <a:pt x="689697" y="384264"/>
                  </a:cubicBezTo>
                  <a:cubicBezTo>
                    <a:pt x="689697" y="320350"/>
                    <a:pt x="692469" y="256435"/>
                    <a:pt x="698013" y="192521"/>
                  </a:cubicBezTo>
                  <a:lnTo>
                    <a:pt x="722315" y="5716"/>
                  </a:lnTo>
                  <a:lnTo>
                    <a:pt x="765509" y="0"/>
                  </a:ln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3FB443F-498C-474E-B6A3-CEB811CD5D4F}"/>
              </a:ext>
            </a:extLst>
          </p:cNvPr>
          <p:cNvSpPr/>
          <p:nvPr/>
        </p:nvSpPr>
        <p:spPr>
          <a:xfrm>
            <a:off x="3625379" y="4583783"/>
            <a:ext cx="4928542" cy="707886"/>
          </a:xfrm>
          <a:prstGeom prst="rect">
            <a:avLst/>
          </a:prstGeom>
        </p:spPr>
        <p:txBody>
          <a:bodyPr wrap="square">
            <a:spAutoFit/>
          </a:bodyPr>
          <a:lstStyle/>
          <a:p>
            <a:r>
              <a:rPr lang="it-IT" sz="2000">
                <a:solidFill>
                  <a:schemeClr val="bg1"/>
                </a:solidFill>
              </a:rPr>
              <a:t>DONG Fang           LU               Di     TANG      Yue</a:t>
            </a:r>
          </a:p>
          <a:p>
            <a:r>
              <a:rPr lang="it-IT" sz="2000">
                <a:solidFill>
                  <a:schemeClr val="bg1"/>
                </a:solidFill>
              </a:rPr>
              <a:t>YIN Xiaolan           YOU Pingping     ZHANG Jiale</a:t>
            </a:r>
          </a:p>
        </p:txBody>
      </p:sp>
    </p:spTree>
    <p:extLst>
      <p:ext uri="{BB962C8B-B14F-4D97-AF65-F5344CB8AC3E}">
        <p14:creationId xmlns:p14="http://schemas.microsoft.com/office/powerpoint/2010/main" val="2144292784"/>
      </p:ext>
    </p:extLst>
  </p:cSld>
  <p:clrMapOvr>
    <a:masterClrMapping/>
  </p:clrMapOvr>
  <p:transition spd="med">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97509" y="429276"/>
            <a:ext cx="8559715" cy="825355"/>
            <a:chOff x="349800" y="307048"/>
            <a:chExt cx="6419786" cy="619016"/>
          </a:xfrm>
        </p:grpSpPr>
        <p:sp>
          <p:nvSpPr>
            <p:cNvPr id="11" name="PA_文本框 1">
              <a:extLst>
                <a:ext uri="{FF2B5EF4-FFF2-40B4-BE49-F238E27FC236}">
                  <a16:creationId xmlns:a16="http://schemas.microsoft.com/office/drawing/2014/main" id="{95CA5390-EAD3-40A5-BF6F-C69AB99948CD}"/>
                </a:ext>
              </a:extLst>
            </p:cNvPr>
            <p:cNvSpPr txBox="1"/>
            <p:nvPr>
              <p:custDataLst>
                <p:tags r:id="rId1"/>
              </p:custDataLst>
            </p:nvPr>
          </p:nvSpPr>
          <p:spPr>
            <a:xfrm>
              <a:off x="349800" y="307048"/>
              <a:ext cx="6419786" cy="358416"/>
            </a:xfrm>
            <a:prstGeom prst="rect">
              <a:avLst/>
            </a:prstGeom>
            <a:noFill/>
          </p:spPr>
          <p:txBody>
            <a:bodyPr wrap="none" lIns="0" tIns="0" rIns="0" rtlCol="0">
              <a:spAutoFit/>
            </a:bodyPr>
            <a:lstStyle/>
            <a:p>
              <a:pPr>
                <a:lnSpc>
                  <a:spcPts val="3600"/>
                </a:lnSpc>
              </a:pPr>
              <a:r>
                <a:rPr lang="en-US" altLang="zh-CN" sz="2800">
                  <a:solidFill>
                    <a:srgbClr val="21273E"/>
                  </a:solidFill>
                  <a:latin typeface="Adobe 黑体 Std R" panose="020B0400000000000000" pitchFamily="34" charset="-122"/>
                  <a:ea typeface="Adobe 黑体 Std R" panose="020B0400000000000000" pitchFamily="34" charset="-122"/>
                  <a:cs typeface="+mn-ea"/>
                  <a:sym typeface="+mn-lt"/>
                </a:rPr>
                <a:t>Experiments &amp; Analysis – </a:t>
              </a: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News Representation</a:t>
              </a:r>
              <a:endParaRPr lang="zh-CN" altLang="en-US" sz="2800" b="1">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13" name="PA_文本框 1">
              <a:extLst>
                <a:ext uri="{FF2B5EF4-FFF2-40B4-BE49-F238E27FC236}">
                  <a16:creationId xmlns:a16="http://schemas.microsoft.com/office/drawing/2014/main" id="{BA0F9515-D5AE-4BED-A481-29A81D6010FD}"/>
                </a:ext>
              </a:extLst>
            </p:cNvPr>
            <p:cNvSpPr txBox="1"/>
            <p:nvPr>
              <p:custDataLst>
                <p:tags r:id="rId2"/>
              </p:custDataLst>
            </p:nvPr>
          </p:nvSpPr>
          <p:spPr>
            <a:xfrm>
              <a:off x="349800" y="656278"/>
              <a:ext cx="2704685" cy="269786"/>
            </a:xfrm>
            <a:prstGeom prst="rect">
              <a:avLst/>
            </a:prstGeom>
            <a:noFill/>
          </p:spPr>
          <p:txBody>
            <a:bodyPr wrap="square" lIns="0" tIns="0" rIns="0" rtlCol="0">
              <a:spAutoFit/>
            </a:bodyPr>
            <a:lstStyle/>
            <a:p>
              <a:pPr>
                <a:lnSpc>
                  <a:spcPts val="2300"/>
                </a:lnSpc>
              </a:pPr>
              <a:r>
                <a:rPr lang="en-US" altLang="zh-CN" sz="240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From a single txt file to a csv file </a:t>
              </a:r>
            </a:p>
          </p:txBody>
        </p:sp>
      </p:grpSp>
      <p:sp>
        <p:nvSpPr>
          <p:cNvPr id="2" name="Slide Number Placeholder 1">
            <a:extLst>
              <a:ext uri="{FF2B5EF4-FFF2-40B4-BE49-F238E27FC236}">
                <a16:creationId xmlns:a16="http://schemas.microsoft.com/office/drawing/2014/main" id="{2447F975-E8A8-4787-9CA4-FEFA2BE2B89C}"/>
              </a:ext>
            </a:extLst>
          </p:cNvPr>
          <p:cNvSpPr>
            <a:spLocks noGrp="1"/>
          </p:cNvSpPr>
          <p:nvPr>
            <p:ph type="sldNum" sz="quarter" idx="13"/>
          </p:nvPr>
        </p:nvSpPr>
        <p:spPr/>
        <p:txBody>
          <a:bodyPr/>
          <a:lstStyle/>
          <a:p>
            <a:fld id="{1EEBC43A-32FB-4EEB-A6E0-814D95442B88}" type="slidenum">
              <a:rPr lang="zh-CN" altLang="en-US" smtClean="0"/>
              <a:pPr/>
              <a:t>10</a:t>
            </a:fld>
            <a:endParaRPr lang="zh-CN" altLang="en-US"/>
          </a:p>
        </p:txBody>
      </p:sp>
      <p:sp>
        <p:nvSpPr>
          <p:cNvPr id="8" name="TextBox 7">
            <a:extLst>
              <a:ext uri="{FF2B5EF4-FFF2-40B4-BE49-F238E27FC236}">
                <a16:creationId xmlns:a16="http://schemas.microsoft.com/office/drawing/2014/main" id="{8CA4C38E-6921-49EE-9462-845B44D84300}"/>
              </a:ext>
            </a:extLst>
          </p:cNvPr>
          <p:cNvSpPr txBox="1"/>
          <p:nvPr/>
        </p:nvSpPr>
        <p:spPr>
          <a:xfrm>
            <a:off x="1232276" y="1255040"/>
            <a:ext cx="1152485" cy="369332"/>
          </a:xfrm>
          <a:prstGeom prst="rect">
            <a:avLst/>
          </a:prstGeom>
          <a:noFill/>
        </p:spPr>
        <p:txBody>
          <a:bodyPr wrap="square" rtlCol="0">
            <a:spAutoFit/>
          </a:bodyPr>
          <a:lstStyle/>
          <a:p>
            <a:r>
              <a:rPr lang="en-US"/>
              <a:t>News1.txt</a:t>
            </a:r>
          </a:p>
        </p:txBody>
      </p:sp>
      <p:pic>
        <p:nvPicPr>
          <p:cNvPr id="7" name="Picture 6">
            <a:extLst>
              <a:ext uri="{FF2B5EF4-FFF2-40B4-BE49-F238E27FC236}">
                <a16:creationId xmlns:a16="http://schemas.microsoft.com/office/drawing/2014/main" id="{18A56CE3-D8CC-459A-931C-08082FB407D5}"/>
              </a:ext>
            </a:extLst>
          </p:cNvPr>
          <p:cNvPicPr>
            <a:picLocks noChangeAspect="1"/>
          </p:cNvPicPr>
          <p:nvPr/>
        </p:nvPicPr>
        <p:blipFill>
          <a:blip r:embed="rId5"/>
          <a:stretch>
            <a:fillRect/>
          </a:stretch>
        </p:blipFill>
        <p:spPr>
          <a:xfrm>
            <a:off x="1232276" y="1650775"/>
            <a:ext cx="6154525" cy="3053772"/>
          </a:xfrm>
          <a:prstGeom prst="rect">
            <a:avLst/>
          </a:prstGeom>
        </p:spPr>
      </p:pic>
      <p:sp>
        <p:nvSpPr>
          <p:cNvPr id="27" name="Rectangle 26">
            <a:extLst>
              <a:ext uri="{FF2B5EF4-FFF2-40B4-BE49-F238E27FC236}">
                <a16:creationId xmlns:a16="http://schemas.microsoft.com/office/drawing/2014/main" id="{B1499FCC-DC49-4784-A2C8-F5390001A39A}"/>
              </a:ext>
            </a:extLst>
          </p:cNvPr>
          <p:cNvSpPr/>
          <p:nvPr/>
        </p:nvSpPr>
        <p:spPr>
          <a:xfrm>
            <a:off x="1845828" y="1905346"/>
            <a:ext cx="538933" cy="168693"/>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6B2F43D0-7239-4426-8DD6-36693BAD0667}"/>
              </a:ext>
            </a:extLst>
          </p:cNvPr>
          <p:cNvGrpSpPr/>
          <p:nvPr/>
        </p:nvGrpSpPr>
        <p:grpSpPr>
          <a:xfrm>
            <a:off x="2011909" y="2461579"/>
            <a:ext cx="9307373" cy="4016313"/>
            <a:chOff x="2011909" y="2461579"/>
            <a:chExt cx="9307373" cy="4016313"/>
          </a:xfrm>
        </p:grpSpPr>
        <p:sp>
          <p:nvSpPr>
            <p:cNvPr id="57" name="Arrow: U-Turn 56">
              <a:extLst>
                <a:ext uri="{FF2B5EF4-FFF2-40B4-BE49-F238E27FC236}">
                  <a16:creationId xmlns:a16="http://schemas.microsoft.com/office/drawing/2014/main" id="{C0F54C6D-2ACD-4BE5-9B8F-DAA1021E4C57}"/>
                </a:ext>
              </a:extLst>
            </p:cNvPr>
            <p:cNvSpPr/>
            <p:nvPr/>
          </p:nvSpPr>
          <p:spPr>
            <a:xfrm rot="5400000">
              <a:off x="9011965" y="3688241"/>
              <a:ext cx="3533979" cy="1080655"/>
            </a:xfrm>
            <a:prstGeom prst="uturnArrow">
              <a:avLst/>
            </a:prstGeom>
            <a:solidFill>
              <a:schemeClr val="tx2">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3" name="Picture 62">
              <a:extLst>
                <a:ext uri="{FF2B5EF4-FFF2-40B4-BE49-F238E27FC236}">
                  <a16:creationId xmlns:a16="http://schemas.microsoft.com/office/drawing/2014/main" id="{E0C5EB87-9A6A-48DD-AA69-64C33AB2CA80}"/>
                </a:ext>
              </a:extLst>
            </p:cNvPr>
            <p:cNvPicPr/>
            <p:nvPr/>
          </p:nvPicPr>
          <p:blipFill>
            <a:blip r:embed="rId6">
              <a:extLst>
                <a:ext uri="{28A0092B-C50C-407E-A947-70E740481C1C}">
                  <a14:useLocalDpi xmlns:a14="http://schemas.microsoft.com/office/drawing/2010/main" val="0"/>
                </a:ext>
              </a:extLst>
            </a:blip>
            <a:stretch>
              <a:fillRect/>
            </a:stretch>
          </p:blipFill>
          <p:spPr>
            <a:xfrm>
              <a:off x="2011909" y="4931229"/>
              <a:ext cx="8406117" cy="1546663"/>
            </a:xfrm>
            <a:prstGeom prst="rect">
              <a:avLst/>
            </a:prstGeom>
          </p:spPr>
        </p:pic>
      </p:grpSp>
      <p:grpSp>
        <p:nvGrpSpPr>
          <p:cNvPr id="4" name="Group 3">
            <a:extLst>
              <a:ext uri="{FF2B5EF4-FFF2-40B4-BE49-F238E27FC236}">
                <a16:creationId xmlns:a16="http://schemas.microsoft.com/office/drawing/2014/main" id="{E84AC192-FD6F-4FCB-9171-69BF277BF402}"/>
              </a:ext>
            </a:extLst>
          </p:cNvPr>
          <p:cNvGrpSpPr/>
          <p:nvPr/>
        </p:nvGrpSpPr>
        <p:grpSpPr>
          <a:xfrm>
            <a:off x="1229655" y="1027870"/>
            <a:ext cx="9008973" cy="3654080"/>
            <a:chOff x="1229655" y="1027870"/>
            <a:chExt cx="9008973" cy="3654080"/>
          </a:xfrm>
        </p:grpSpPr>
        <p:sp>
          <p:nvSpPr>
            <p:cNvPr id="58" name="Rectangle 57">
              <a:extLst>
                <a:ext uri="{FF2B5EF4-FFF2-40B4-BE49-F238E27FC236}">
                  <a16:creationId xmlns:a16="http://schemas.microsoft.com/office/drawing/2014/main" id="{AB39DAEA-9CFC-4224-A9E5-4D64804B6A63}"/>
                </a:ext>
              </a:extLst>
            </p:cNvPr>
            <p:cNvSpPr/>
            <p:nvPr/>
          </p:nvSpPr>
          <p:spPr>
            <a:xfrm>
              <a:off x="7488246" y="1027870"/>
              <a:ext cx="2750382" cy="3271930"/>
            </a:xfrm>
            <a:prstGeom prst="rect">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A5573519-B78D-4438-BD97-DBAE27984A6A}"/>
                </a:ext>
              </a:extLst>
            </p:cNvPr>
            <p:cNvCxnSpPr>
              <a:cxnSpLocks/>
              <a:stCxn id="8" idx="3"/>
              <a:endCxn id="16" idx="1"/>
            </p:cNvCxnSpPr>
            <p:nvPr/>
          </p:nvCxnSpPr>
          <p:spPr>
            <a:xfrm flipV="1">
              <a:off x="2384761" y="1438687"/>
              <a:ext cx="5280339" cy="10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552C69C7-72C0-43B5-9EEF-DB9E3FACEEE3}"/>
                </a:ext>
              </a:extLst>
            </p:cNvPr>
            <p:cNvSpPr txBox="1"/>
            <p:nvPr/>
          </p:nvSpPr>
          <p:spPr>
            <a:xfrm>
              <a:off x="7665100" y="1207854"/>
              <a:ext cx="2034500" cy="461665"/>
            </a:xfrm>
            <a:prstGeom prst="rect">
              <a:avLst/>
            </a:prstGeom>
            <a:solidFill>
              <a:schemeClr val="bg2"/>
            </a:solidFill>
          </p:spPr>
          <p:txBody>
            <a:bodyPr wrap="square" rtlCol="0">
              <a:spAutoFit/>
            </a:bodyPr>
            <a:lstStyle/>
            <a:p>
              <a:r>
                <a:rPr lang="en-US" sz="2400"/>
                <a:t>News number</a:t>
              </a:r>
            </a:p>
          </p:txBody>
        </p:sp>
        <p:sp>
          <p:nvSpPr>
            <p:cNvPr id="21" name="TextBox 20">
              <a:extLst>
                <a:ext uri="{FF2B5EF4-FFF2-40B4-BE49-F238E27FC236}">
                  <a16:creationId xmlns:a16="http://schemas.microsoft.com/office/drawing/2014/main" id="{389B05EB-9BB1-4FA7-8D37-4D1F77D289FC}"/>
                </a:ext>
              </a:extLst>
            </p:cNvPr>
            <p:cNvSpPr txBox="1"/>
            <p:nvPr/>
          </p:nvSpPr>
          <p:spPr>
            <a:xfrm>
              <a:off x="7665100" y="1724137"/>
              <a:ext cx="770054" cy="461665"/>
            </a:xfrm>
            <a:prstGeom prst="rect">
              <a:avLst/>
            </a:prstGeom>
            <a:solidFill>
              <a:schemeClr val="bg2"/>
            </a:solidFill>
          </p:spPr>
          <p:txBody>
            <a:bodyPr wrap="square" rtlCol="0">
              <a:spAutoFit/>
            </a:bodyPr>
            <a:lstStyle/>
            <a:p>
              <a:r>
                <a:rPr lang="en-US" sz="2400"/>
                <a:t>Title</a:t>
              </a:r>
            </a:p>
          </p:txBody>
        </p:sp>
        <p:sp>
          <p:nvSpPr>
            <p:cNvPr id="19" name="Rectangle: Rounded Corners 18">
              <a:extLst>
                <a:ext uri="{FF2B5EF4-FFF2-40B4-BE49-F238E27FC236}">
                  <a16:creationId xmlns:a16="http://schemas.microsoft.com/office/drawing/2014/main" id="{D5F00CDF-1D5B-4C85-A552-909DF3EA5D65}"/>
                </a:ext>
              </a:extLst>
            </p:cNvPr>
            <p:cNvSpPr/>
            <p:nvPr/>
          </p:nvSpPr>
          <p:spPr>
            <a:xfrm>
              <a:off x="1232276" y="1624372"/>
              <a:ext cx="4699879" cy="210984"/>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nector: Elbow 23">
              <a:extLst>
                <a:ext uri="{FF2B5EF4-FFF2-40B4-BE49-F238E27FC236}">
                  <a16:creationId xmlns:a16="http://schemas.microsoft.com/office/drawing/2014/main" id="{1F032852-86DC-4BD3-AA2D-6A31BC127C45}"/>
                </a:ext>
              </a:extLst>
            </p:cNvPr>
            <p:cNvCxnSpPr>
              <a:cxnSpLocks/>
              <a:stCxn id="33" idx="3"/>
              <a:endCxn id="31" idx="1"/>
            </p:cNvCxnSpPr>
            <p:nvPr/>
          </p:nvCxnSpPr>
          <p:spPr>
            <a:xfrm>
              <a:off x="3266776" y="1968560"/>
              <a:ext cx="4398324" cy="50269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BB4BFACA-BEB3-4B55-A335-497306799CF5}"/>
                </a:ext>
              </a:extLst>
            </p:cNvPr>
            <p:cNvSpPr txBox="1"/>
            <p:nvPr/>
          </p:nvSpPr>
          <p:spPr>
            <a:xfrm>
              <a:off x="7665100" y="2240420"/>
              <a:ext cx="770054" cy="461665"/>
            </a:xfrm>
            <a:prstGeom prst="rect">
              <a:avLst/>
            </a:prstGeom>
            <a:solidFill>
              <a:schemeClr val="bg2"/>
            </a:solidFill>
          </p:spPr>
          <p:txBody>
            <a:bodyPr wrap="square" rtlCol="0">
              <a:spAutoFit/>
            </a:bodyPr>
            <a:lstStyle/>
            <a:p>
              <a:r>
                <a:rPr lang="en-US" sz="2400"/>
                <a:t>Date</a:t>
              </a:r>
            </a:p>
          </p:txBody>
        </p:sp>
        <p:sp>
          <p:nvSpPr>
            <p:cNvPr id="32" name="Rectangle: Rounded Corners 31">
              <a:extLst>
                <a:ext uri="{FF2B5EF4-FFF2-40B4-BE49-F238E27FC236}">
                  <a16:creationId xmlns:a16="http://schemas.microsoft.com/office/drawing/2014/main" id="{4C15E669-09C2-4964-9610-AD8201FEA7F9}"/>
                </a:ext>
              </a:extLst>
            </p:cNvPr>
            <p:cNvSpPr/>
            <p:nvPr/>
          </p:nvSpPr>
          <p:spPr>
            <a:xfrm>
              <a:off x="1232276" y="2688261"/>
              <a:ext cx="6019758" cy="1993689"/>
            </a:xfrm>
            <a:prstGeom prst="roundRect">
              <a:avLst>
                <a:gd name="adj" fmla="val 7807"/>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CDC25DD6-9457-4017-B08E-A0AEC7F3584B}"/>
                </a:ext>
              </a:extLst>
            </p:cNvPr>
            <p:cNvSpPr/>
            <p:nvPr/>
          </p:nvSpPr>
          <p:spPr>
            <a:xfrm>
              <a:off x="2437053" y="1853449"/>
              <a:ext cx="829723" cy="230221"/>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1D5FAFC0-425B-41BF-90FA-A864C5E4A72A}"/>
                </a:ext>
              </a:extLst>
            </p:cNvPr>
            <p:cNvCxnSpPr>
              <a:cxnSpLocks/>
              <a:endCxn id="39" idx="1"/>
            </p:cNvCxnSpPr>
            <p:nvPr/>
          </p:nvCxnSpPr>
          <p:spPr>
            <a:xfrm>
              <a:off x="7252034" y="3873151"/>
              <a:ext cx="41306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A19C3AE2-6702-4E7F-9EBF-1EEB34E486DB}"/>
                </a:ext>
              </a:extLst>
            </p:cNvPr>
            <p:cNvSpPr txBox="1"/>
            <p:nvPr/>
          </p:nvSpPr>
          <p:spPr>
            <a:xfrm>
              <a:off x="7665100" y="3642319"/>
              <a:ext cx="946067" cy="461665"/>
            </a:xfrm>
            <a:prstGeom prst="rect">
              <a:avLst/>
            </a:prstGeom>
            <a:solidFill>
              <a:schemeClr val="bg2"/>
            </a:solidFill>
          </p:spPr>
          <p:txBody>
            <a:bodyPr wrap="square" rtlCol="0">
              <a:spAutoFit/>
            </a:bodyPr>
            <a:lstStyle/>
            <a:p>
              <a:pPr algn="ctr"/>
              <a:r>
                <a:rPr lang="en-US" sz="2400"/>
                <a:t>Notes</a:t>
              </a:r>
            </a:p>
          </p:txBody>
        </p:sp>
        <p:cxnSp>
          <p:nvCxnSpPr>
            <p:cNvPr id="40" name="Connector: Elbow 39">
              <a:extLst>
                <a:ext uri="{FF2B5EF4-FFF2-40B4-BE49-F238E27FC236}">
                  <a16:creationId xmlns:a16="http://schemas.microsoft.com/office/drawing/2014/main" id="{0F0A7598-3BA9-4433-806B-ECA7451751F4}"/>
                </a:ext>
              </a:extLst>
            </p:cNvPr>
            <p:cNvCxnSpPr>
              <a:stCxn id="19" idx="3"/>
              <a:endCxn id="21" idx="1"/>
            </p:cNvCxnSpPr>
            <p:nvPr/>
          </p:nvCxnSpPr>
          <p:spPr>
            <a:xfrm>
              <a:off x="5932155" y="1729864"/>
              <a:ext cx="1732945" cy="22510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B2108316-56AF-4D48-A185-DAEAEA5D94BA}"/>
                </a:ext>
              </a:extLst>
            </p:cNvPr>
            <p:cNvSpPr txBox="1"/>
            <p:nvPr/>
          </p:nvSpPr>
          <p:spPr>
            <a:xfrm>
              <a:off x="7665100" y="2756703"/>
              <a:ext cx="2374638" cy="830997"/>
            </a:xfrm>
            <a:prstGeom prst="rect">
              <a:avLst/>
            </a:prstGeom>
            <a:solidFill>
              <a:schemeClr val="tx2">
                <a:lumMod val="20000"/>
                <a:lumOff val="80000"/>
              </a:schemeClr>
            </a:solidFill>
          </p:spPr>
          <p:txBody>
            <a:bodyPr wrap="square" rtlCol="0">
              <a:spAutoFit/>
            </a:bodyPr>
            <a:lstStyle/>
            <a:p>
              <a:r>
                <a:rPr lang="en-US" sz="2400" b="1"/>
                <a:t>Label : </a:t>
              </a:r>
              <a:r>
                <a:rPr lang="en-US" sz="2400" b="1">
                  <a:solidFill>
                    <a:srgbClr val="C00000"/>
                  </a:solidFill>
                </a:rPr>
                <a:t>decrease?</a:t>
              </a:r>
            </a:p>
            <a:p>
              <a:r>
                <a:rPr lang="en-US" sz="2400" b="1"/>
                <a:t>Manually done</a:t>
              </a:r>
            </a:p>
          </p:txBody>
        </p:sp>
        <p:sp>
          <p:nvSpPr>
            <p:cNvPr id="28" name="Rectangle: Rounded Corners 27">
              <a:extLst>
                <a:ext uri="{FF2B5EF4-FFF2-40B4-BE49-F238E27FC236}">
                  <a16:creationId xmlns:a16="http://schemas.microsoft.com/office/drawing/2014/main" id="{A7E485EC-4538-426C-AE80-0E4E21B0FC8D}"/>
                </a:ext>
              </a:extLst>
            </p:cNvPr>
            <p:cNvSpPr/>
            <p:nvPr/>
          </p:nvSpPr>
          <p:spPr>
            <a:xfrm>
              <a:off x="1229655" y="1308982"/>
              <a:ext cx="1152485" cy="245400"/>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66001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89A6A6F3-F003-4F97-B21F-398DF6694B30}"/>
              </a:ext>
            </a:extLst>
          </p:cNvPr>
          <p:cNvSpPr/>
          <p:nvPr/>
        </p:nvSpPr>
        <p:spPr>
          <a:xfrm>
            <a:off x="5881254" y="1532486"/>
            <a:ext cx="5541822" cy="4543214"/>
          </a:xfrm>
          <a:prstGeom prst="roundRect">
            <a:avLst>
              <a:gd name="adj" fmla="val 7665"/>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组合 9"/>
          <p:cNvGrpSpPr/>
          <p:nvPr/>
        </p:nvGrpSpPr>
        <p:grpSpPr>
          <a:xfrm>
            <a:off x="1097509" y="429276"/>
            <a:ext cx="7994047" cy="825354"/>
            <a:chOff x="349800" y="307048"/>
            <a:chExt cx="5995535" cy="619015"/>
          </a:xfrm>
        </p:grpSpPr>
        <p:sp>
          <p:nvSpPr>
            <p:cNvPr id="11" name="PA_文本框 1">
              <a:extLst>
                <a:ext uri="{FF2B5EF4-FFF2-40B4-BE49-F238E27FC236}">
                  <a16:creationId xmlns:a16="http://schemas.microsoft.com/office/drawing/2014/main" id="{95CA5390-EAD3-40A5-BF6F-C69AB99948CD}"/>
                </a:ext>
              </a:extLst>
            </p:cNvPr>
            <p:cNvSpPr txBox="1"/>
            <p:nvPr>
              <p:custDataLst>
                <p:tags r:id="rId1"/>
              </p:custDataLst>
            </p:nvPr>
          </p:nvSpPr>
          <p:spPr>
            <a:xfrm>
              <a:off x="349800" y="307048"/>
              <a:ext cx="5995535" cy="358416"/>
            </a:xfrm>
            <a:prstGeom prst="rect">
              <a:avLst/>
            </a:prstGeom>
            <a:noFill/>
          </p:spPr>
          <p:txBody>
            <a:bodyPr wrap="none" lIns="0" tIns="0" rIns="0" rtlCol="0">
              <a:spAutoFit/>
            </a:bodyPr>
            <a:lstStyle/>
            <a:p>
              <a:pPr>
                <a:lnSpc>
                  <a:spcPts val="3600"/>
                </a:lnSpc>
              </a:pPr>
              <a:r>
                <a:rPr lang="en-US" altLang="zh-CN" sz="2800">
                  <a:solidFill>
                    <a:srgbClr val="21273E"/>
                  </a:solidFill>
                  <a:latin typeface="Adobe 黑体 Std R" panose="020B0400000000000000" pitchFamily="34" charset="-122"/>
                  <a:ea typeface="Adobe 黑体 Std R" panose="020B0400000000000000" pitchFamily="34" charset="-122"/>
                  <a:cs typeface="+mn-ea"/>
                  <a:sym typeface="+mn-lt"/>
                </a:rPr>
                <a:t>Experiments &amp; Analysis – </a:t>
              </a: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Document Retrieval</a:t>
              </a:r>
              <a:endParaRPr lang="zh-CN" altLang="en-US" sz="2800" b="1">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13" name="PA_文本框 1">
              <a:extLst>
                <a:ext uri="{FF2B5EF4-FFF2-40B4-BE49-F238E27FC236}">
                  <a16:creationId xmlns:a16="http://schemas.microsoft.com/office/drawing/2014/main" id="{BA0F9515-D5AE-4BED-A481-29A81D6010FD}"/>
                </a:ext>
              </a:extLst>
            </p:cNvPr>
            <p:cNvSpPr txBox="1"/>
            <p:nvPr>
              <p:custDataLst>
                <p:tags r:id="rId2"/>
              </p:custDataLst>
            </p:nvPr>
          </p:nvSpPr>
          <p:spPr>
            <a:xfrm>
              <a:off x="349800" y="656278"/>
              <a:ext cx="3193398" cy="269785"/>
            </a:xfrm>
            <a:prstGeom prst="rect">
              <a:avLst/>
            </a:prstGeom>
            <a:noFill/>
          </p:spPr>
          <p:txBody>
            <a:bodyPr wrap="square" lIns="0" tIns="0" rIns="0" rtlCol="0">
              <a:spAutoFit/>
            </a:bodyPr>
            <a:lstStyle/>
            <a:p>
              <a:pPr>
                <a:lnSpc>
                  <a:spcPts val="2300"/>
                </a:lnSpc>
              </a:pPr>
              <a:r>
                <a:rPr lang="en-US" altLang="zh-CN" sz="240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workflow</a:t>
              </a:r>
            </a:p>
          </p:txBody>
        </p:sp>
      </p:grpSp>
      <p:sp>
        <p:nvSpPr>
          <p:cNvPr id="2" name="Slide Number Placeholder 1">
            <a:extLst>
              <a:ext uri="{FF2B5EF4-FFF2-40B4-BE49-F238E27FC236}">
                <a16:creationId xmlns:a16="http://schemas.microsoft.com/office/drawing/2014/main" id="{21B548EF-C746-41A0-9374-581190DA107B}"/>
              </a:ext>
            </a:extLst>
          </p:cNvPr>
          <p:cNvSpPr>
            <a:spLocks noGrp="1"/>
          </p:cNvSpPr>
          <p:nvPr>
            <p:ph type="sldNum" sz="quarter" idx="13"/>
          </p:nvPr>
        </p:nvSpPr>
        <p:spPr/>
        <p:txBody>
          <a:bodyPr/>
          <a:lstStyle/>
          <a:p>
            <a:fld id="{1EEBC43A-32FB-4EEB-A6E0-814D95442B88}" type="slidenum">
              <a:rPr lang="zh-CN" altLang="en-US" smtClean="0"/>
              <a:pPr/>
              <a:t>11</a:t>
            </a:fld>
            <a:endParaRPr lang="zh-CN" altLang="en-US"/>
          </a:p>
        </p:txBody>
      </p:sp>
      <p:grpSp>
        <p:nvGrpSpPr>
          <p:cNvPr id="39" name="Group 38">
            <a:extLst>
              <a:ext uri="{FF2B5EF4-FFF2-40B4-BE49-F238E27FC236}">
                <a16:creationId xmlns:a16="http://schemas.microsoft.com/office/drawing/2014/main" id="{25E96952-24A1-48DC-B565-CEE90907CDA4}"/>
              </a:ext>
            </a:extLst>
          </p:cNvPr>
          <p:cNvGrpSpPr/>
          <p:nvPr/>
        </p:nvGrpSpPr>
        <p:grpSpPr>
          <a:xfrm>
            <a:off x="644235" y="1519985"/>
            <a:ext cx="5029200" cy="1399860"/>
            <a:chOff x="644235" y="1519985"/>
            <a:chExt cx="5029200" cy="1399860"/>
          </a:xfrm>
        </p:grpSpPr>
        <p:sp>
          <p:nvSpPr>
            <p:cNvPr id="9" name="Rectangle: Rounded Corners 8">
              <a:extLst>
                <a:ext uri="{FF2B5EF4-FFF2-40B4-BE49-F238E27FC236}">
                  <a16:creationId xmlns:a16="http://schemas.microsoft.com/office/drawing/2014/main" id="{84AA87CC-C2B9-45E8-8C95-F09F5C2C51E2}"/>
                </a:ext>
              </a:extLst>
            </p:cNvPr>
            <p:cNvSpPr/>
            <p:nvPr/>
          </p:nvSpPr>
          <p:spPr>
            <a:xfrm>
              <a:off x="644235" y="1519985"/>
              <a:ext cx="5029200" cy="139986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951849E-119A-4D5F-A147-22AA7324D790}"/>
                </a:ext>
              </a:extLst>
            </p:cNvPr>
            <p:cNvSpPr txBox="1"/>
            <p:nvPr/>
          </p:nvSpPr>
          <p:spPr>
            <a:xfrm>
              <a:off x="852053" y="1532486"/>
              <a:ext cx="4613563" cy="1323439"/>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Dataset</a:t>
              </a:r>
            </a:p>
            <a:p>
              <a:endParaRPr lang="en-US" sz="16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File used – csv file</a:t>
              </a:r>
            </a:p>
            <a:p>
              <a:r>
                <a:rPr lang="en-US" sz="2000">
                  <a:latin typeface="Arial" panose="020B0604020202020204" pitchFamily="34" charset="0"/>
                  <a:cs typeface="Arial" panose="020B0604020202020204" pitchFamily="34" charset="0"/>
                </a:rPr>
                <a:t>Text used – titles and notes</a:t>
              </a:r>
            </a:p>
          </p:txBody>
        </p:sp>
      </p:grpSp>
      <p:grpSp>
        <p:nvGrpSpPr>
          <p:cNvPr id="36" name="Group 35">
            <a:extLst>
              <a:ext uri="{FF2B5EF4-FFF2-40B4-BE49-F238E27FC236}">
                <a16:creationId xmlns:a16="http://schemas.microsoft.com/office/drawing/2014/main" id="{598BCDBC-39EE-42FE-9B25-DBD2D24D17F0}"/>
              </a:ext>
            </a:extLst>
          </p:cNvPr>
          <p:cNvGrpSpPr/>
          <p:nvPr/>
        </p:nvGrpSpPr>
        <p:grpSpPr>
          <a:xfrm>
            <a:off x="644235" y="3176316"/>
            <a:ext cx="5029200" cy="2899384"/>
            <a:chOff x="644234" y="2937325"/>
            <a:chExt cx="5029200" cy="2899384"/>
          </a:xfrm>
        </p:grpSpPr>
        <p:sp>
          <p:nvSpPr>
            <p:cNvPr id="35" name="Rectangle: Rounded Corners 34">
              <a:extLst>
                <a:ext uri="{FF2B5EF4-FFF2-40B4-BE49-F238E27FC236}">
                  <a16:creationId xmlns:a16="http://schemas.microsoft.com/office/drawing/2014/main" id="{0C4040D5-A48B-4F4A-B2AB-52B1D297845F}"/>
                </a:ext>
              </a:extLst>
            </p:cNvPr>
            <p:cNvSpPr/>
            <p:nvPr/>
          </p:nvSpPr>
          <p:spPr>
            <a:xfrm>
              <a:off x="644234" y="2937325"/>
              <a:ext cx="5029200" cy="2899384"/>
            </a:xfrm>
            <a:prstGeom prst="roundRect">
              <a:avLst>
                <a:gd name="adj" fmla="val 11291"/>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9C33BAD-833E-4491-89C0-37466FDB9E69}"/>
                </a:ext>
              </a:extLst>
            </p:cNvPr>
            <p:cNvSpPr txBox="1"/>
            <p:nvPr/>
          </p:nvSpPr>
          <p:spPr>
            <a:xfrm>
              <a:off x="768924" y="3100598"/>
              <a:ext cx="4904510" cy="2277547"/>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Data Preparation</a:t>
              </a:r>
            </a:p>
            <a:p>
              <a:endParaRPr lang="en-US" sz="1800">
                <a:effectLst/>
                <a:latin typeface="Arial" panose="020B0604020202020204" pitchFamily="34" charset="0"/>
                <a:ea typeface="SimSun" panose="02010600030101010101" pitchFamily="2" charset="-122"/>
              </a:endParaRPr>
            </a:p>
            <a:p>
              <a:r>
                <a:rPr lang="en-US" sz="2000">
                  <a:effectLst/>
                  <a:latin typeface="Arial" panose="020B0604020202020204" pitchFamily="34" charset="0"/>
                  <a:ea typeface="SimSun" panose="02010600030101010101" pitchFamily="2" charset="-122"/>
                </a:rPr>
                <a:t>Tokenization (</a:t>
              </a:r>
              <a:r>
                <a:rPr lang="en-US" sz="2000" err="1">
                  <a:effectLst/>
                  <a:latin typeface="Arial" panose="020B0604020202020204" pitchFamily="34" charset="0"/>
                  <a:ea typeface="SimSun" panose="02010600030101010101" pitchFamily="2" charset="-122"/>
                </a:rPr>
                <a:t>nltk</a:t>
              </a:r>
              <a:r>
                <a:rPr lang="en-US" sz="2000">
                  <a:effectLst/>
                  <a:latin typeface="Arial" panose="020B0604020202020204" pitchFamily="34" charset="0"/>
                  <a:ea typeface="SimSun" panose="02010600030101010101" pitchFamily="2" charset="-122"/>
                </a:rPr>
                <a:t>)</a:t>
              </a:r>
            </a:p>
            <a:p>
              <a:r>
                <a:rPr lang="en-US" sz="2000">
                  <a:latin typeface="Arial" panose="020B0604020202020204" pitchFamily="34" charset="0"/>
                  <a:cs typeface="Arial" panose="020B0604020202020204" pitchFamily="34" charset="0"/>
                </a:rPr>
                <a:t>Preserved English words (RE)</a:t>
              </a:r>
            </a:p>
            <a:p>
              <a:r>
                <a:rPr lang="en-US" sz="2000">
                  <a:latin typeface="Arial" panose="020B0604020202020204" pitchFamily="34" charset="0"/>
                  <a:ea typeface="SimSun" panose="02010600030101010101" pitchFamily="2" charset="-122"/>
                </a:rPr>
                <a:t>removed stop words (</a:t>
              </a:r>
              <a:r>
                <a:rPr lang="en-US" sz="2000" err="1">
                  <a:latin typeface="Arial" panose="020B0604020202020204" pitchFamily="34" charset="0"/>
                  <a:ea typeface="SimSun" panose="02010600030101010101" pitchFamily="2" charset="-122"/>
                </a:rPr>
                <a:t>nltk</a:t>
              </a:r>
              <a:r>
                <a:rPr lang="en-US" sz="2000">
                  <a:latin typeface="Arial" panose="020B0604020202020204" pitchFamily="34" charset="0"/>
                  <a:ea typeface="SimSun" panose="02010600030101010101" pitchFamily="2" charset="-122"/>
                </a:rPr>
                <a:t>)</a:t>
              </a:r>
            </a:p>
            <a:p>
              <a:r>
                <a:rPr lang="en-US" sz="2000">
                  <a:latin typeface="Arial" panose="020B0604020202020204" pitchFamily="34" charset="0"/>
                  <a:ea typeface="SimSun" panose="02010600030101010101" pitchFamily="2" charset="-122"/>
                </a:rPr>
                <a:t>stemmed the words (</a:t>
              </a:r>
              <a:r>
                <a:rPr lang="en-US" sz="2000" err="1">
                  <a:latin typeface="Arial" panose="020B0604020202020204" pitchFamily="34" charset="0"/>
                  <a:ea typeface="SimSun" panose="02010600030101010101" pitchFamily="2" charset="-122"/>
                </a:rPr>
                <a:t>nltk</a:t>
              </a:r>
              <a:r>
                <a:rPr lang="en-US" sz="2000">
                  <a:latin typeface="Arial" panose="020B0604020202020204" pitchFamily="34" charset="0"/>
                  <a:ea typeface="SimSun" panose="02010600030101010101" pitchFamily="2" charset="-122"/>
                </a:rPr>
                <a:t>)</a:t>
              </a:r>
            </a:p>
            <a:p>
              <a:r>
                <a:rPr lang="en-US" sz="2000">
                  <a:latin typeface="Arial" panose="020B0604020202020204" pitchFamily="34" charset="0"/>
                  <a:ea typeface="SimSun" panose="02010600030101010101" pitchFamily="2" charset="-122"/>
                </a:rPr>
                <a:t>Term frequency (Counter)</a:t>
              </a:r>
            </a:p>
          </p:txBody>
        </p:sp>
      </p:grpSp>
      <p:sp>
        <p:nvSpPr>
          <p:cNvPr id="64" name="TextBox 63">
            <a:extLst>
              <a:ext uri="{FF2B5EF4-FFF2-40B4-BE49-F238E27FC236}">
                <a16:creationId xmlns:a16="http://schemas.microsoft.com/office/drawing/2014/main" id="{F4D5EC59-BCF4-4DFE-BCA6-51FFC739F856}"/>
              </a:ext>
            </a:extLst>
          </p:cNvPr>
          <p:cNvSpPr txBox="1"/>
          <p:nvPr/>
        </p:nvSpPr>
        <p:spPr>
          <a:xfrm>
            <a:off x="6026881" y="1692246"/>
            <a:ext cx="4950403" cy="1969770"/>
          </a:xfrm>
          <a:prstGeom prst="rect">
            <a:avLst/>
          </a:prstGeom>
          <a:noFill/>
        </p:spPr>
        <p:txBody>
          <a:bodyPr wrap="square" rtlCol="0">
            <a:spAutoFit/>
          </a:bodyPr>
          <a:lstStyle>
            <a:defPPr>
              <a:defRPr lang="zh-CN"/>
            </a:defPPr>
            <a:lvl1pPr>
              <a:defRPr>
                <a:effectLst/>
                <a:latin typeface="Arial" panose="020B0604020202020204" pitchFamily="34" charset="0"/>
                <a:ea typeface="SimSun" panose="02010600030101010101" pitchFamily="2" charset="-122"/>
              </a:defRPr>
            </a:lvl1pPr>
          </a:lstStyle>
          <a:p>
            <a:r>
              <a:rPr lang="en-US" sz="2400" b="1"/>
              <a:t>Result - Demo</a:t>
            </a:r>
          </a:p>
          <a:p>
            <a:endParaRPr lang="en-US"/>
          </a:p>
          <a:p>
            <a:r>
              <a:rPr lang="en-US" sz="2000"/>
              <a:t>Get the document details according to </a:t>
            </a:r>
            <a:r>
              <a:rPr lang="en-US" sz="2000" err="1"/>
              <a:t>tf</a:t>
            </a:r>
            <a:endParaRPr lang="en-US" sz="2000"/>
          </a:p>
          <a:p>
            <a:pPr marL="285750" indent="-285750">
              <a:buFont typeface="Arial" panose="020B0604020202020204" pitchFamily="34" charset="0"/>
              <a:buChar char="•"/>
            </a:pPr>
            <a:r>
              <a:rPr lang="en-US" sz="2000"/>
              <a:t>top n news number</a:t>
            </a:r>
          </a:p>
          <a:p>
            <a:pPr marL="285750" indent="-285750">
              <a:buFont typeface="Arial" panose="020B0604020202020204" pitchFamily="34" charset="0"/>
              <a:buChar char="•"/>
            </a:pPr>
            <a:r>
              <a:rPr lang="en-US" sz="2000"/>
              <a:t>News details</a:t>
            </a:r>
          </a:p>
          <a:p>
            <a:r>
              <a:rPr lang="en-US" sz="2000"/>
              <a:t>(Pandas, </a:t>
            </a:r>
            <a:r>
              <a:rPr lang="en-US" sz="2000" err="1"/>
              <a:t>nlargest</a:t>
            </a:r>
            <a:r>
              <a:rPr lang="en-US" sz="2000"/>
              <a:t>)</a:t>
            </a:r>
          </a:p>
        </p:txBody>
      </p:sp>
      <p:pic>
        <p:nvPicPr>
          <p:cNvPr id="6" name="Picture 5">
            <a:extLst>
              <a:ext uri="{FF2B5EF4-FFF2-40B4-BE49-F238E27FC236}">
                <a16:creationId xmlns:a16="http://schemas.microsoft.com/office/drawing/2014/main" id="{C4B7646E-5E44-4587-B1C7-25B043996C18}"/>
              </a:ext>
            </a:extLst>
          </p:cNvPr>
          <p:cNvPicPr>
            <a:picLocks noChangeAspect="1"/>
          </p:cNvPicPr>
          <p:nvPr/>
        </p:nvPicPr>
        <p:blipFill>
          <a:blip r:embed="rId5"/>
          <a:stretch>
            <a:fillRect/>
          </a:stretch>
        </p:blipFill>
        <p:spPr>
          <a:xfrm>
            <a:off x="6026881" y="3943064"/>
            <a:ext cx="1610012" cy="1883190"/>
          </a:xfrm>
          <a:prstGeom prst="rect">
            <a:avLst/>
          </a:prstGeom>
        </p:spPr>
      </p:pic>
      <p:pic>
        <p:nvPicPr>
          <p:cNvPr id="8" name="Picture 7">
            <a:extLst>
              <a:ext uri="{FF2B5EF4-FFF2-40B4-BE49-F238E27FC236}">
                <a16:creationId xmlns:a16="http://schemas.microsoft.com/office/drawing/2014/main" id="{A95E8CAA-29BF-402C-85D1-B7E3340FC418}"/>
              </a:ext>
            </a:extLst>
          </p:cNvPr>
          <p:cNvPicPr>
            <a:picLocks noChangeAspect="1"/>
          </p:cNvPicPr>
          <p:nvPr/>
        </p:nvPicPr>
        <p:blipFill>
          <a:blip r:embed="rId6"/>
          <a:stretch>
            <a:fillRect/>
          </a:stretch>
        </p:blipFill>
        <p:spPr>
          <a:xfrm>
            <a:off x="7781497" y="3943064"/>
            <a:ext cx="3496975" cy="1885624"/>
          </a:xfrm>
          <a:prstGeom prst="rect">
            <a:avLst/>
          </a:prstGeom>
        </p:spPr>
      </p:pic>
    </p:spTree>
    <p:extLst>
      <p:ext uri="{BB962C8B-B14F-4D97-AF65-F5344CB8AC3E}">
        <p14:creationId xmlns:p14="http://schemas.microsoft.com/office/powerpoint/2010/main" val="637758101"/>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716058C8-09EB-429E-9928-5762EF6659D4}"/>
              </a:ext>
            </a:extLst>
          </p:cNvPr>
          <p:cNvSpPr/>
          <p:nvPr/>
        </p:nvSpPr>
        <p:spPr>
          <a:xfrm>
            <a:off x="6110722" y="1513316"/>
            <a:ext cx="5327075" cy="4824262"/>
          </a:xfrm>
          <a:prstGeom prst="roundRect">
            <a:avLst>
              <a:gd name="adj" fmla="val 6759"/>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C68CC03E-C2FD-413F-8A6B-B1C93DC22C1E}"/>
              </a:ext>
            </a:extLst>
          </p:cNvPr>
          <p:cNvSpPr>
            <a:spLocks noGrp="1"/>
          </p:cNvSpPr>
          <p:nvPr>
            <p:ph type="sldNum" sz="quarter" idx="12"/>
          </p:nvPr>
        </p:nvSpPr>
        <p:spPr/>
        <p:txBody>
          <a:bodyPr/>
          <a:lstStyle/>
          <a:p>
            <a:fld id="{1EEBC43A-32FB-4EEB-A6E0-814D95442B88}" type="slidenum">
              <a:rPr lang="zh-CN" altLang="en-US" smtClean="0"/>
              <a:pPr/>
              <a:t>12</a:t>
            </a:fld>
            <a:endParaRPr lang="zh-CN" altLang="en-US"/>
          </a:p>
        </p:txBody>
      </p:sp>
      <p:grpSp>
        <p:nvGrpSpPr>
          <p:cNvPr id="3" name="组合 9">
            <a:extLst>
              <a:ext uri="{FF2B5EF4-FFF2-40B4-BE49-F238E27FC236}">
                <a16:creationId xmlns:a16="http://schemas.microsoft.com/office/drawing/2014/main" id="{399B0A7E-2C6E-4B04-9E65-B801C29D7299}"/>
              </a:ext>
            </a:extLst>
          </p:cNvPr>
          <p:cNvGrpSpPr/>
          <p:nvPr/>
        </p:nvGrpSpPr>
        <p:grpSpPr>
          <a:xfrm>
            <a:off x="1097509" y="429276"/>
            <a:ext cx="7330405" cy="825354"/>
            <a:chOff x="349800" y="307048"/>
            <a:chExt cx="5497802" cy="619015"/>
          </a:xfrm>
        </p:grpSpPr>
        <p:sp>
          <p:nvSpPr>
            <p:cNvPr id="4" name="PA_文本框 1">
              <a:extLst>
                <a:ext uri="{FF2B5EF4-FFF2-40B4-BE49-F238E27FC236}">
                  <a16:creationId xmlns:a16="http://schemas.microsoft.com/office/drawing/2014/main" id="{C5AA0AC6-DEB8-48B6-9768-E8C54691C705}"/>
                </a:ext>
              </a:extLst>
            </p:cNvPr>
            <p:cNvSpPr txBox="1"/>
            <p:nvPr>
              <p:custDataLst>
                <p:tags r:id="rId1"/>
              </p:custDataLst>
            </p:nvPr>
          </p:nvSpPr>
          <p:spPr>
            <a:xfrm>
              <a:off x="349800" y="307048"/>
              <a:ext cx="5497802" cy="358416"/>
            </a:xfrm>
            <a:prstGeom prst="rect">
              <a:avLst/>
            </a:prstGeom>
            <a:noFill/>
          </p:spPr>
          <p:txBody>
            <a:bodyPr wrap="none" lIns="0" tIns="0" rIns="0" rtlCol="0">
              <a:spAutoFit/>
            </a:bodyPr>
            <a:lstStyle/>
            <a:p>
              <a:pPr>
                <a:lnSpc>
                  <a:spcPts val="3600"/>
                </a:lnSpc>
              </a:pPr>
              <a:r>
                <a:rPr lang="en-US" altLang="zh-CN" sz="2800">
                  <a:solidFill>
                    <a:srgbClr val="21273E"/>
                  </a:solidFill>
                  <a:latin typeface="Adobe 黑体 Std R" panose="020B0400000000000000" pitchFamily="34" charset="-122"/>
                  <a:ea typeface="Adobe 黑体 Std R" panose="020B0400000000000000" pitchFamily="34" charset="-122"/>
                  <a:cs typeface="+mn-ea"/>
                  <a:sym typeface="+mn-lt"/>
                </a:rPr>
                <a:t>Experiments &amp; Analysis – </a:t>
              </a: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Topic Modelling</a:t>
              </a:r>
              <a:endParaRPr lang="zh-CN" altLang="en-US" sz="2800" b="1">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5" name="PA_文本框 1">
              <a:extLst>
                <a:ext uri="{FF2B5EF4-FFF2-40B4-BE49-F238E27FC236}">
                  <a16:creationId xmlns:a16="http://schemas.microsoft.com/office/drawing/2014/main" id="{1FE893A4-8FFA-4AE7-BAE7-A6615290B338}"/>
                </a:ext>
              </a:extLst>
            </p:cNvPr>
            <p:cNvSpPr txBox="1"/>
            <p:nvPr>
              <p:custDataLst>
                <p:tags r:id="rId2"/>
              </p:custDataLst>
            </p:nvPr>
          </p:nvSpPr>
          <p:spPr>
            <a:xfrm>
              <a:off x="349800" y="656278"/>
              <a:ext cx="3193398" cy="269785"/>
            </a:xfrm>
            <a:prstGeom prst="rect">
              <a:avLst/>
            </a:prstGeom>
            <a:noFill/>
          </p:spPr>
          <p:txBody>
            <a:bodyPr wrap="square" lIns="0" tIns="0" rIns="0" rtlCol="0">
              <a:spAutoFit/>
            </a:bodyPr>
            <a:lstStyle/>
            <a:p>
              <a:pPr>
                <a:lnSpc>
                  <a:spcPts val="2300"/>
                </a:lnSpc>
              </a:pPr>
              <a:r>
                <a:rPr lang="en-US" altLang="zh-CN" sz="240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Preparation and Parameter Setting</a:t>
              </a:r>
            </a:p>
          </p:txBody>
        </p:sp>
      </p:grpSp>
      <p:grpSp>
        <p:nvGrpSpPr>
          <p:cNvPr id="6" name="Group 5">
            <a:extLst>
              <a:ext uri="{FF2B5EF4-FFF2-40B4-BE49-F238E27FC236}">
                <a16:creationId xmlns:a16="http://schemas.microsoft.com/office/drawing/2014/main" id="{DA8C0C1C-4BD3-4A7F-BEB2-88237916759D}"/>
              </a:ext>
            </a:extLst>
          </p:cNvPr>
          <p:cNvGrpSpPr/>
          <p:nvPr/>
        </p:nvGrpSpPr>
        <p:grpSpPr>
          <a:xfrm>
            <a:off x="644235" y="1519985"/>
            <a:ext cx="5029200" cy="1399860"/>
            <a:chOff x="644235" y="1519985"/>
            <a:chExt cx="5029200" cy="1399860"/>
          </a:xfrm>
        </p:grpSpPr>
        <p:sp>
          <p:nvSpPr>
            <p:cNvPr id="7" name="Rectangle: Rounded Corners 6">
              <a:extLst>
                <a:ext uri="{FF2B5EF4-FFF2-40B4-BE49-F238E27FC236}">
                  <a16:creationId xmlns:a16="http://schemas.microsoft.com/office/drawing/2014/main" id="{0B168DD4-E934-4AE5-A781-27A3C125C236}"/>
                </a:ext>
              </a:extLst>
            </p:cNvPr>
            <p:cNvSpPr/>
            <p:nvPr/>
          </p:nvSpPr>
          <p:spPr>
            <a:xfrm>
              <a:off x="644235" y="1519985"/>
              <a:ext cx="5029200" cy="139986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C1F38CF-607F-492C-A5AC-CCC074686929}"/>
                </a:ext>
              </a:extLst>
            </p:cNvPr>
            <p:cNvSpPr txBox="1"/>
            <p:nvPr/>
          </p:nvSpPr>
          <p:spPr>
            <a:xfrm>
              <a:off x="852053" y="1532486"/>
              <a:ext cx="4613563" cy="1323439"/>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Dataset</a:t>
              </a:r>
            </a:p>
            <a:p>
              <a:endParaRPr lang="en-US" sz="16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File used – csv file</a:t>
              </a:r>
            </a:p>
            <a:p>
              <a:r>
                <a:rPr lang="en-US" sz="2000">
                  <a:latin typeface="Arial" panose="020B0604020202020204" pitchFamily="34" charset="0"/>
                  <a:cs typeface="Arial" panose="020B0604020202020204" pitchFamily="34" charset="0"/>
                </a:rPr>
                <a:t>Text used – </a:t>
              </a:r>
              <a:r>
                <a:rPr lang="en-US" sz="2000" b="1">
                  <a:latin typeface="Arial" panose="020B0604020202020204" pitchFamily="34" charset="0"/>
                  <a:cs typeface="Arial" panose="020B0604020202020204" pitchFamily="34" charset="0"/>
                </a:rPr>
                <a:t>titles only</a:t>
              </a:r>
              <a:r>
                <a:rPr lang="en-US" sz="2000">
                  <a:latin typeface="Arial" panose="020B0604020202020204" pitchFamily="34" charset="0"/>
                  <a:cs typeface="Arial" panose="020B0604020202020204" pitchFamily="34" charset="0"/>
                </a:rPr>
                <a:t> / notes only</a:t>
              </a:r>
            </a:p>
          </p:txBody>
        </p:sp>
      </p:grpSp>
      <p:grpSp>
        <p:nvGrpSpPr>
          <p:cNvPr id="9" name="Group 8">
            <a:extLst>
              <a:ext uri="{FF2B5EF4-FFF2-40B4-BE49-F238E27FC236}">
                <a16:creationId xmlns:a16="http://schemas.microsoft.com/office/drawing/2014/main" id="{60D47735-9EB2-4A37-911F-CBC53454267A}"/>
              </a:ext>
            </a:extLst>
          </p:cNvPr>
          <p:cNvGrpSpPr/>
          <p:nvPr/>
        </p:nvGrpSpPr>
        <p:grpSpPr>
          <a:xfrm>
            <a:off x="644235" y="3176316"/>
            <a:ext cx="5029200" cy="3180432"/>
            <a:chOff x="644234" y="2937325"/>
            <a:chExt cx="5029200" cy="3180432"/>
          </a:xfrm>
        </p:grpSpPr>
        <p:sp>
          <p:nvSpPr>
            <p:cNvPr id="10" name="Rectangle: Rounded Corners 9">
              <a:extLst>
                <a:ext uri="{FF2B5EF4-FFF2-40B4-BE49-F238E27FC236}">
                  <a16:creationId xmlns:a16="http://schemas.microsoft.com/office/drawing/2014/main" id="{51A3DB99-1EAA-40A4-AF4F-95DBA5046EFC}"/>
                </a:ext>
              </a:extLst>
            </p:cNvPr>
            <p:cNvSpPr/>
            <p:nvPr/>
          </p:nvSpPr>
          <p:spPr>
            <a:xfrm>
              <a:off x="644234" y="2937325"/>
              <a:ext cx="5029200" cy="3180432"/>
            </a:xfrm>
            <a:prstGeom prst="roundRect">
              <a:avLst>
                <a:gd name="adj" fmla="val 91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3D5E11C-65BA-42DB-BDF8-6B765099D3CD}"/>
                </a:ext>
              </a:extLst>
            </p:cNvPr>
            <p:cNvSpPr txBox="1"/>
            <p:nvPr/>
          </p:nvSpPr>
          <p:spPr>
            <a:xfrm>
              <a:off x="768924" y="3100598"/>
              <a:ext cx="4696691" cy="2893100"/>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Data Preparation</a:t>
              </a:r>
            </a:p>
            <a:p>
              <a:endParaRPr lang="en-US" sz="1800">
                <a:effectLst/>
                <a:latin typeface="Arial" panose="020B0604020202020204" pitchFamily="34" charset="0"/>
                <a:ea typeface="SimSun" panose="02010600030101010101" pitchFamily="2" charset="-122"/>
              </a:endParaRPr>
            </a:p>
            <a:p>
              <a:r>
                <a:rPr lang="en-US" sz="2000">
                  <a:effectLst/>
                  <a:latin typeface="Arial" panose="020B0604020202020204" pitchFamily="34" charset="0"/>
                  <a:ea typeface="SimSun" panose="02010600030101010101" pitchFamily="2" charset="-122"/>
                </a:rPr>
                <a:t>Lemmatization (</a:t>
              </a:r>
              <a:r>
                <a:rPr lang="en-US" sz="2000" err="1">
                  <a:effectLst/>
                  <a:latin typeface="Arial" panose="020B0604020202020204" pitchFamily="34" charset="0"/>
                  <a:ea typeface="SimSun" panose="02010600030101010101" pitchFamily="2" charset="-122"/>
                </a:rPr>
                <a:t>spaCy</a:t>
              </a:r>
              <a:r>
                <a:rPr lang="en-US" sz="2000">
                  <a:effectLst/>
                  <a:latin typeface="Arial" panose="020B0604020202020204" pitchFamily="34" charset="0"/>
                  <a:ea typeface="SimSun" panose="02010600030101010101" pitchFamily="2" charset="-122"/>
                </a:rPr>
                <a:t>)</a:t>
              </a:r>
            </a:p>
            <a:p>
              <a:r>
                <a:rPr lang="en-US" sz="2000">
                  <a:latin typeface="Arial" panose="020B0604020202020204" pitchFamily="34" charset="0"/>
                  <a:ea typeface="SimSun" panose="02010600030101010101" pitchFamily="2" charset="-122"/>
                </a:rPr>
                <a:t>Removed stop words</a:t>
              </a:r>
            </a:p>
            <a:p>
              <a:pPr marL="285750" indent="-285750">
                <a:buFont typeface="Arial" panose="020B0604020202020204" pitchFamily="34" charset="0"/>
                <a:buChar char="•"/>
              </a:pPr>
              <a:r>
                <a:rPr lang="en-US" sz="2000">
                  <a:latin typeface="Arial" panose="020B0604020202020204" pitchFamily="34" charset="0"/>
                  <a:ea typeface="SimSun" panose="02010600030101010101" pitchFamily="2" charset="-122"/>
                </a:rPr>
                <a:t>Customize stop words</a:t>
              </a:r>
            </a:p>
            <a:p>
              <a:pPr marL="742950" lvl="1" indent="-285750">
                <a:buFont typeface="Arial" panose="020B0604020202020204" pitchFamily="34" charset="0"/>
                <a:buChar char="•"/>
              </a:pPr>
              <a:r>
                <a:rPr lang="en-US" sz="2000">
                  <a:latin typeface="Arial" panose="020B0604020202020204" pitchFamily="34" charset="0"/>
                  <a:ea typeface="SimSun" panose="02010600030101010101" pitchFamily="2" charset="-122"/>
                </a:rPr>
                <a:t>Countries / organizations / date (NER, </a:t>
              </a:r>
              <a:r>
                <a:rPr lang="en-US" sz="2000" err="1">
                  <a:latin typeface="Arial" panose="020B0604020202020204" pitchFamily="34" charset="0"/>
                  <a:ea typeface="SimSun" panose="02010600030101010101" pitchFamily="2" charset="-122"/>
                </a:rPr>
                <a:t>spaCy</a:t>
              </a:r>
              <a:r>
                <a:rPr lang="en-US" sz="2000">
                  <a:latin typeface="Arial" panose="020B0604020202020204" pitchFamily="34" charset="0"/>
                  <a:ea typeface="SimSun" panose="02010600030101010101" pitchFamily="2" charset="-122"/>
                </a:rPr>
                <a:t>)</a:t>
              </a:r>
            </a:p>
            <a:p>
              <a:pPr marL="742950" lvl="1" indent="-285750">
                <a:buFont typeface="Arial" panose="020B0604020202020204" pitchFamily="34" charset="0"/>
                <a:buChar char="•"/>
              </a:pPr>
              <a:r>
                <a:rPr lang="en-US" sz="2000">
                  <a:latin typeface="Arial" panose="020B0604020202020204" pitchFamily="34" charset="0"/>
                  <a:ea typeface="SimSun" panose="02010600030101010101" pitchFamily="2" charset="-122"/>
                </a:rPr>
                <a:t>previous results </a:t>
              </a:r>
            </a:p>
            <a:p>
              <a:pPr marL="285750" indent="-285750">
                <a:buFont typeface="Arial" panose="020B0604020202020204" pitchFamily="34" charset="0"/>
                <a:buChar char="•"/>
              </a:pPr>
              <a:r>
                <a:rPr lang="en-US" sz="2000">
                  <a:latin typeface="Arial" panose="020B0604020202020204" pitchFamily="34" charset="0"/>
                  <a:ea typeface="SimSun" panose="02010600030101010101" pitchFamily="2" charset="-122"/>
                </a:rPr>
                <a:t>Stop words list (</a:t>
              </a:r>
              <a:r>
                <a:rPr lang="en-US" sz="2000" err="1">
                  <a:effectLst/>
                  <a:latin typeface="Arial" panose="020B0604020202020204" pitchFamily="34" charset="0"/>
                  <a:ea typeface="SimSun" panose="02010600030101010101" pitchFamily="2" charset="-122"/>
                </a:rPr>
                <a:t>sklearn</a:t>
              </a:r>
              <a:r>
                <a:rPr lang="en-US" sz="2000">
                  <a:effectLst/>
                  <a:latin typeface="Arial" panose="020B0604020202020204" pitchFamily="34" charset="0"/>
                  <a:ea typeface="SimSun" panose="02010600030101010101" pitchFamily="2" charset="-122"/>
                </a:rPr>
                <a:t>)</a:t>
              </a:r>
              <a:endParaRPr lang="en-US" sz="2000">
                <a:latin typeface="Arial" panose="020B0604020202020204" pitchFamily="34" charset="0"/>
                <a:ea typeface="SimSun" panose="02010600030101010101" pitchFamily="2" charset="-122"/>
              </a:endParaRPr>
            </a:p>
          </p:txBody>
        </p:sp>
      </p:grpSp>
      <p:pic>
        <p:nvPicPr>
          <p:cNvPr id="15" name="Picture 14" descr="Chart, line chart&#10;&#10;Description automatically generated">
            <a:extLst>
              <a:ext uri="{FF2B5EF4-FFF2-40B4-BE49-F238E27FC236}">
                <a16:creationId xmlns:a16="http://schemas.microsoft.com/office/drawing/2014/main" id="{6C5590EB-B4B2-4C4B-878D-8C3F8ADEE3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3502" y="4418417"/>
            <a:ext cx="2845718" cy="1852534"/>
          </a:xfrm>
          <a:prstGeom prst="rect">
            <a:avLst/>
          </a:prstGeom>
        </p:spPr>
      </p:pic>
      <p:sp>
        <p:nvSpPr>
          <p:cNvPr id="17" name="TextBox 16">
            <a:extLst>
              <a:ext uri="{FF2B5EF4-FFF2-40B4-BE49-F238E27FC236}">
                <a16:creationId xmlns:a16="http://schemas.microsoft.com/office/drawing/2014/main" id="{D886F55F-E86B-4DB4-8F41-3C4649655A3E}"/>
              </a:ext>
            </a:extLst>
          </p:cNvPr>
          <p:cNvSpPr txBox="1"/>
          <p:nvPr/>
        </p:nvSpPr>
        <p:spPr>
          <a:xfrm>
            <a:off x="6287212" y="1590127"/>
            <a:ext cx="4665518" cy="2954655"/>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Model Selection</a:t>
            </a:r>
          </a:p>
          <a:p>
            <a:r>
              <a:rPr lang="en-US" sz="2000" b="1">
                <a:latin typeface="Arial" panose="020B0604020202020204" pitchFamily="34" charset="0"/>
                <a:cs typeface="Arial" panose="020B0604020202020204" pitchFamily="34" charset="0"/>
              </a:rPr>
              <a:t>titles only</a:t>
            </a:r>
            <a:r>
              <a:rPr lang="en-US" sz="2000">
                <a:latin typeface="Arial" panose="020B0604020202020204" pitchFamily="34" charset="0"/>
                <a:cs typeface="Arial" panose="020B0604020202020204" pitchFamily="34" charset="0"/>
              </a:rPr>
              <a:t> / notes only</a:t>
            </a:r>
          </a:p>
          <a:p>
            <a:r>
              <a:rPr lang="en-US" sz="2000">
                <a:latin typeface="Arial" panose="020B0604020202020204" pitchFamily="34" charset="0"/>
                <a:cs typeface="Arial" panose="020B0604020202020204" pitchFamily="34" charset="0"/>
              </a:rPr>
              <a:t>LDA (genism / </a:t>
            </a:r>
            <a:r>
              <a:rPr lang="en-US" sz="2000" b="1" err="1">
                <a:latin typeface="Arial" panose="020B0604020202020204" pitchFamily="34" charset="0"/>
                <a:cs typeface="Arial" panose="020B0604020202020204" pitchFamily="34" charset="0"/>
              </a:rPr>
              <a:t>sklearn</a:t>
            </a:r>
            <a:r>
              <a:rPr lang="en-US" sz="2000">
                <a:latin typeface="Arial" panose="020B0604020202020204" pitchFamily="34" charset="0"/>
                <a:cs typeface="Arial" panose="020B0604020202020204" pitchFamily="34" charset="0"/>
              </a:rPr>
              <a:t>)</a:t>
            </a:r>
          </a:p>
          <a:p>
            <a:endParaRPr lang="en-US">
              <a:latin typeface="Arial" panose="020B0604020202020204" pitchFamily="34" charset="0"/>
              <a:cs typeface="Arial" panose="020B0604020202020204" pitchFamily="34" charset="0"/>
            </a:endParaRPr>
          </a:p>
          <a:p>
            <a:r>
              <a:rPr lang="en-US" sz="2400" b="1">
                <a:latin typeface="Arial" panose="020B0604020202020204" pitchFamily="34" charset="0"/>
                <a:cs typeface="Arial" panose="020B0604020202020204" pitchFamily="34" charset="0"/>
              </a:rPr>
              <a:t>Parameter Setting</a:t>
            </a:r>
          </a:p>
          <a:p>
            <a:r>
              <a:rPr lang="en-US" sz="2000">
                <a:latin typeface="Arial" panose="020B0604020202020204" pitchFamily="34" charset="0"/>
                <a:cs typeface="Arial" panose="020B0604020202020204" pitchFamily="34" charset="0"/>
              </a:rPr>
              <a:t>Topic number – 6</a:t>
            </a:r>
          </a:p>
          <a:p>
            <a:r>
              <a:rPr lang="en-US" sz="2000">
                <a:latin typeface="Arial" panose="020B0604020202020204" pitchFamily="34" charset="0"/>
                <a:cs typeface="Arial" panose="020B0604020202020204" pitchFamily="34" charset="0"/>
              </a:rPr>
              <a:t>Learning delay – 0.9</a:t>
            </a:r>
          </a:p>
          <a:p>
            <a:r>
              <a:rPr lang="en-US" sz="2000">
                <a:latin typeface="Arial" panose="020B0604020202020204" pitchFamily="34" charset="0"/>
                <a:cs typeface="Arial" panose="020B0604020202020204" pitchFamily="34" charset="0"/>
              </a:rPr>
              <a:t>Iteration – 10 (default)</a:t>
            </a:r>
          </a:p>
          <a:p>
            <a:r>
              <a:rPr lang="en-US" sz="2000">
                <a:latin typeface="Arial" panose="020B0604020202020204" pitchFamily="34" charset="0"/>
                <a:cs typeface="Arial" panose="020B0604020202020204" pitchFamily="34" charset="0"/>
              </a:rPr>
              <a:t>perplexity – 80.32</a:t>
            </a:r>
          </a:p>
        </p:txBody>
      </p:sp>
    </p:spTree>
    <p:extLst>
      <p:ext uri="{BB962C8B-B14F-4D97-AF65-F5344CB8AC3E}">
        <p14:creationId xmlns:p14="http://schemas.microsoft.com/office/powerpoint/2010/main" val="86452891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8CC03E-C2FD-413F-8A6B-B1C93DC22C1E}"/>
              </a:ext>
            </a:extLst>
          </p:cNvPr>
          <p:cNvSpPr>
            <a:spLocks noGrp="1"/>
          </p:cNvSpPr>
          <p:nvPr>
            <p:ph type="sldNum" sz="quarter" idx="12"/>
          </p:nvPr>
        </p:nvSpPr>
        <p:spPr/>
        <p:txBody>
          <a:bodyPr/>
          <a:lstStyle/>
          <a:p>
            <a:fld id="{1EEBC43A-32FB-4EEB-A6E0-814D95442B88}" type="slidenum">
              <a:rPr lang="zh-CN" altLang="en-US" smtClean="0"/>
              <a:pPr/>
              <a:t>13</a:t>
            </a:fld>
            <a:endParaRPr lang="zh-CN" altLang="en-US"/>
          </a:p>
        </p:txBody>
      </p:sp>
      <p:grpSp>
        <p:nvGrpSpPr>
          <p:cNvPr id="3" name="组合 9">
            <a:extLst>
              <a:ext uri="{FF2B5EF4-FFF2-40B4-BE49-F238E27FC236}">
                <a16:creationId xmlns:a16="http://schemas.microsoft.com/office/drawing/2014/main" id="{399B0A7E-2C6E-4B04-9E65-B801C29D7299}"/>
              </a:ext>
            </a:extLst>
          </p:cNvPr>
          <p:cNvGrpSpPr/>
          <p:nvPr/>
        </p:nvGrpSpPr>
        <p:grpSpPr>
          <a:xfrm>
            <a:off x="1097509" y="429276"/>
            <a:ext cx="7330405" cy="825354"/>
            <a:chOff x="349800" y="307048"/>
            <a:chExt cx="5497802" cy="619015"/>
          </a:xfrm>
        </p:grpSpPr>
        <p:sp>
          <p:nvSpPr>
            <p:cNvPr id="4" name="PA_文本框 1">
              <a:extLst>
                <a:ext uri="{FF2B5EF4-FFF2-40B4-BE49-F238E27FC236}">
                  <a16:creationId xmlns:a16="http://schemas.microsoft.com/office/drawing/2014/main" id="{C5AA0AC6-DEB8-48B6-9768-E8C54691C705}"/>
                </a:ext>
              </a:extLst>
            </p:cNvPr>
            <p:cNvSpPr txBox="1"/>
            <p:nvPr>
              <p:custDataLst>
                <p:tags r:id="rId1"/>
              </p:custDataLst>
            </p:nvPr>
          </p:nvSpPr>
          <p:spPr>
            <a:xfrm>
              <a:off x="349800" y="307048"/>
              <a:ext cx="5497802" cy="358416"/>
            </a:xfrm>
            <a:prstGeom prst="rect">
              <a:avLst/>
            </a:prstGeom>
            <a:noFill/>
          </p:spPr>
          <p:txBody>
            <a:bodyPr wrap="none" lIns="0" tIns="0" rIns="0" rtlCol="0">
              <a:spAutoFit/>
            </a:bodyPr>
            <a:lstStyle/>
            <a:p>
              <a:pPr>
                <a:lnSpc>
                  <a:spcPts val="3600"/>
                </a:lnSpc>
              </a:pPr>
              <a:r>
                <a:rPr lang="en-US" altLang="zh-CN" sz="2800">
                  <a:solidFill>
                    <a:srgbClr val="21273E"/>
                  </a:solidFill>
                  <a:latin typeface="Adobe 黑体 Std R" panose="020B0400000000000000" pitchFamily="34" charset="-122"/>
                  <a:ea typeface="Adobe 黑体 Std R" panose="020B0400000000000000" pitchFamily="34" charset="-122"/>
                  <a:cs typeface="+mn-ea"/>
                  <a:sym typeface="+mn-lt"/>
                </a:rPr>
                <a:t>Experiments &amp; Analysis – </a:t>
              </a: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Topic Modelling</a:t>
              </a:r>
              <a:endParaRPr lang="zh-CN" altLang="en-US" sz="2800" b="1">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5" name="PA_文本框 1">
              <a:extLst>
                <a:ext uri="{FF2B5EF4-FFF2-40B4-BE49-F238E27FC236}">
                  <a16:creationId xmlns:a16="http://schemas.microsoft.com/office/drawing/2014/main" id="{1FE893A4-8FFA-4AE7-BAE7-A6615290B338}"/>
                </a:ext>
              </a:extLst>
            </p:cNvPr>
            <p:cNvSpPr txBox="1"/>
            <p:nvPr>
              <p:custDataLst>
                <p:tags r:id="rId2"/>
              </p:custDataLst>
            </p:nvPr>
          </p:nvSpPr>
          <p:spPr>
            <a:xfrm>
              <a:off x="349800" y="656278"/>
              <a:ext cx="3193398" cy="269785"/>
            </a:xfrm>
            <a:prstGeom prst="rect">
              <a:avLst/>
            </a:prstGeom>
            <a:noFill/>
          </p:spPr>
          <p:txBody>
            <a:bodyPr wrap="square" lIns="0" tIns="0" rIns="0" rtlCol="0">
              <a:spAutoFit/>
            </a:bodyPr>
            <a:lstStyle/>
            <a:p>
              <a:pPr>
                <a:lnSpc>
                  <a:spcPts val="2300"/>
                </a:lnSpc>
              </a:pPr>
              <a:r>
                <a:rPr lang="en-US" altLang="zh-CN" sz="240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Preparation and Parameter Setting</a:t>
              </a:r>
            </a:p>
          </p:txBody>
        </p:sp>
      </p:grpSp>
      <p:grpSp>
        <p:nvGrpSpPr>
          <p:cNvPr id="6" name="Group 5">
            <a:extLst>
              <a:ext uri="{FF2B5EF4-FFF2-40B4-BE49-F238E27FC236}">
                <a16:creationId xmlns:a16="http://schemas.microsoft.com/office/drawing/2014/main" id="{DA8C0C1C-4BD3-4A7F-BEB2-88237916759D}"/>
              </a:ext>
            </a:extLst>
          </p:cNvPr>
          <p:cNvGrpSpPr/>
          <p:nvPr/>
        </p:nvGrpSpPr>
        <p:grpSpPr>
          <a:xfrm>
            <a:off x="644235" y="1519985"/>
            <a:ext cx="5029200" cy="1399860"/>
            <a:chOff x="644235" y="1519985"/>
            <a:chExt cx="5029200" cy="1399860"/>
          </a:xfrm>
        </p:grpSpPr>
        <p:sp>
          <p:nvSpPr>
            <p:cNvPr id="7" name="Rectangle: Rounded Corners 6">
              <a:extLst>
                <a:ext uri="{FF2B5EF4-FFF2-40B4-BE49-F238E27FC236}">
                  <a16:creationId xmlns:a16="http://schemas.microsoft.com/office/drawing/2014/main" id="{0B168DD4-E934-4AE5-A781-27A3C125C236}"/>
                </a:ext>
              </a:extLst>
            </p:cNvPr>
            <p:cNvSpPr/>
            <p:nvPr/>
          </p:nvSpPr>
          <p:spPr>
            <a:xfrm>
              <a:off x="644235" y="1519985"/>
              <a:ext cx="5029200" cy="139986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C1F38CF-607F-492C-A5AC-CCC074686929}"/>
                </a:ext>
              </a:extLst>
            </p:cNvPr>
            <p:cNvSpPr txBox="1"/>
            <p:nvPr/>
          </p:nvSpPr>
          <p:spPr>
            <a:xfrm>
              <a:off x="852053" y="1532486"/>
              <a:ext cx="4613563" cy="1323439"/>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Dataset</a:t>
              </a:r>
            </a:p>
            <a:p>
              <a:endParaRPr lang="en-US" sz="16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File used – csv file</a:t>
              </a:r>
            </a:p>
            <a:p>
              <a:r>
                <a:rPr lang="en-US" sz="2000">
                  <a:latin typeface="Arial" panose="020B0604020202020204" pitchFamily="34" charset="0"/>
                  <a:cs typeface="Arial" panose="020B0604020202020204" pitchFamily="34" charset="0"/>
                </a:rPr>
                <a:t>Text used – </a:t>
              </a:r>
              <a:r>
                <a:rPr lang="en-US" sz="2000" b="1">
                  <a:latin typeface="Arial" panose="020B0604020202020204" pitchFamily="34" charset="0"/>
                  <a:cs typeface="Arial" panose="020B0604020202020204" pitchFamily="34" charset="0"/>
                </a:rPr>
                <a:t>titles only </a:t>
              </a:r>
              <a:r>
                <a:rPr lang="en-US" sz="2000">
                  <a:latin typeface="Arial" panose="020B0604020202020204" pitchFamily="34" charset="0"/>
                  <a:cs typeface="Arial" panose="020B0604020202020204" pitchFamily="34" charset="0"/>
                </a:rPr>
                <a:t>/ notes only</a:t>
              </a:r>
            </a:p>
          </p:txBody>
        </p:sp>
      </p:grpSp>
      <p:sp>
        <p:nvSpPr>
          <p:cNvPr id="21" name="Rectangle: Rounded Corners 20">
            <a:extLst>
              <a:ext uri="{FF2B5EF4-FFF2-40B4-BE49-F238E27FC236}">
                <a16:creationId xmlns:a16="http://schemas.microsoft.com/office/drawing/2014/main" id="{ECAD6924-3566-4848-92FE-138B655079F1}"/>
              </a:ext>
            </a:extLst>
          </p:cNvPr>
          <p:cNvSpPr/>
          <p:nvPr/>
        </p:nvSpPr>
        <p:spPr>
          <a:xfrm>
            <a:off x="6110722" y="1513316"/>
            <a:ext cx="5327075" cy="4824262"/>
          </a:xfrm>
          <a:prstGeom prst="roundRect">
            <a:avLst>
              <a:gd name="adj" fmla="val 6759"/>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9FDF254-A69E-4E26-9A84-2F9262AB191E}"/>
              </a:ext>
            </a:extLst>
          </p:cNvPr>
          <p:cNvSpPr txBox="1"/>
          <p:nvPr/>
        </p:nvSpPr>
        <p:spPr>
          <a:xfrm>
            <a:off x="6287212" y="1590127"/>
            <a:ext cx="4665518" cy="2000548"/>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Model Selection</a:t>
            </a:r>
          </a:p>
          <a:p>
            <a:r>
              <a:rPr lang="en-US" sz="2000">
                <a:latin typeface="Arial" panose="020B0604020202020204" pitchFamily="34" charset="0"/>
                <a:cs typeface="Arial" panose="020B0604020202020204" pitchFamily="34" charset="0"/>
              </a:rPr>
              <a:t>LDA (genism / </a:t>
            </a:r>
            <a:r>
              <a:rPr lang="en-US" sz="2000" err="1">
                <a:latin typeface="Arial" panose="020B0604020202020204" pitchFamily="34" charset="0"/>
                <a:cs typeface="Arial" panose="020B0604020202020204" pitchFamily="34" charset="0"/>
              </a:rPr>
              <a:t>sklearn</a:t>
            </a:r>
            <a:r>
              <a:rPr lang="en-US" sz="200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altLang="zh-CN" sz="2000">
                <a:latin typeface="Arial" panose="020B0604020202020204" pitchFamily="34" charset="0"/>
                <a:cs typeface="Arial" panose="020B0604020202020204" pitchFamily="34" charset="0"/>
              </a:rPr>
              <a:t>Different perplexity</a:t>
            </a:r>
          </a:p>
          <a:p>
            <a:pPr marL="342900" indent="-342900">
              <a:buFont typeface="Arial" panose="020B0604020202020204" pitchFamily="34" charset="0"/>
              <a:buChar char="•"/>
            </a:pPr>
            <a:r>
              <a:rPr lang="en-US" sz="2000" err="1">
                <a:latin typeface="Arial" panose="020B0604020202020204" pitchFamily="34" charset="0"/>
                <a:cs typeface="Arial" panose="020B0604020202020204" pitchFamily="34" charset="0"/>
              </a:rPr>
              <a:t>Sklearn</a:t>
            </a:r>
            <a:r>
              <a:rPr lang="en-US" sz="2000">
                <a:latin typeface="Arial" panose="020B0604020202020204" pitchFamily="34" charset="0"/>
                <a:cs typeface="Arial" panose="020B0604020202020204" pitchFamily="34" charset="0"/>
              </a:rPr>
              <a:t>  - no coherence score but calculate approximate log-likelihood Use </a:t>
            </a:r>
            <a:r>
              <a:rPr lang="en-US" sz="2000" err="1">
                <a:latin typeface="Arial" panose="020B0604020202020204" pitchFamily="34" charset="0"/>
                <a:cs typeface="Arial" panose="020B0604020202020204" pitchFamily="34" charset="0"/>
              </a:rPr>
              <a:t>pyLDAvis</a:t>
            </a:r>
            <a:r>
              <a:rPr lang="en-US" sz="2000">
                <a:latin typeface="Arial" panose="020B0604020202020204" pitchFamily="34" charset="0"/>
                <a:cs typeface="Arial" panose="020B0604020202020204" pitchFamily="34" charset="0"/>
              </a:rPr>
              <a:t> </a:t>
            </a:r>
          </a:p>
        </p:txBody>
      </p:sp>
      <p:pic>
        <p:nvPicPr>
          <p:cNvPr id="13" name="Picture 12">
            <a:extLst>
              <a:ext uri="{FF2B5EF4-FFF2-40B4-BE49-F238E27FC236}">
                <a16:creationId xmlns:a16="http://schemas.microsoft.com/office/drawing/2014/main" id="{1944D4FE-2DB4-45B2-A8A4-8A7FAD3F8F50}"/>
              </a:ext>
            </a:extLst>
          </p:cNvPr>
          <p:cNvPicPr>
            <a:picLocks noChangeAspect="1"/>
          </p:cNvPicPr>
          <p:nvPr/>
        </p:nvPicPr>
        <p:blipFill>
          <a:blip r:embed="rId5"/>
          <a:stretch>
            <a:fillRect/>
          </a:stretch>
        </p:blipFill>
        <p:spPr>
          <a:xfrm>
            <a:off x="6414537" y="3900668"/>
            <a:ext cx="2376274" cy="2106314"/>
          </a:xfrm>
          <a:prstGeom prst="rect">
            <a:avLst/>
          </a:prstGeom>
        </p:spPr>
      </p:pic>
      <p:pic>
        <p:nvPicPr>
          <p:cNvPr id="24" name="Picture 23">
            <a:extLst>
              <a:ext uri="{FF2B5EF4-FFF2-40B4-BE49-F238E27FC236}">
                <a16:creationId xmlns:a16="http://schemas.microsoft.com/office/drawing/2014/main" id="{FBC05DED-DE09-42D7-A6B1-AA4A84894D46}"/>
              </a:ext>
            </a:extLst>
          </p:cNvPr>
          <p:cNvPicPr>
            <a:picLocks noChangeAspect="1"/>
          </p:cNvPicPr>
          <p:nvPr/>
        </p:nvPicPr>
        <p:blipFill>
          <a:blip r:embed="rId6"/>
          <a:stretch>
            <a:fillRect/>
          </a:stretch>
        </p:blipFill>
        <p:spPr>
          <a:xfrm>
            <a:off x="644235" y="4543067"/>
            <a:ext cx="3200400" cy="476250"/>
          </a:xfrm>
          <a:prstGeom prst="rect">
            <a:avLst/>
          </a:prstGeom>
        </p:spPr>
      </p:pic>
      <p:sp>
        <p:nvSpPr>
          <p:cNvPr id="26" name="TextBox 25">
            <a:extLst>
              <a:ext uri="{FF2B5EF4-FFF2-40B4-BE49-F238E27FC236}">
                <a16:creationId xmlns:a16="http://schemas.microsoft.com/office/drawing/2014/main" id="{1BB6DC9E-90CC-490D-9DBE-7897C1ED7816}"/>
              </a:ext>
            </a:extLst>
          </p:cNvPr>
          <p:cNvSpPr txBox="1"/>
          <p:nvPr/>
        </p:nvSpPr>
        <p:spPr>
          <a:xfrm>
            <a:off x="644235" y="4169441"/>
            <a:ext cx="1724628" cy="373626"/>
          </a:xfrm>
          <a:prstGeom prst="rect">
            <a:avLst/>
          </a:prstGeom>
          <a:noFill/>
        </p:spPr>
        <p:txBody>
          <a:bodyPr wrap="square">
            <a:spAutoFit/>
          </a:bodyPr>
          <a:lstStyle/>
          <a:p>
            <a:r>
              <a:rPr lang="en-US" sz="1800">
                <a:latin typeface="Arial" panose="020B0604020202020204" pitchFamily="34" charset="0"/>
                <a:cs typeface="Arial" panose="020B0604020202020204" pitchFamily="34" charset="0"/>
              </a:rPr>
              <a:t>notes only</a:t>
            </a:r>
            <a:endParaRPr lang="en-US"/>
          </a:p>
        </p:txBody>
      </p:sp>
      <p:sp>
        <p:nvSpPr>
          <p:cNvPr id="27" name="TextBox 26">
            <a:extLst>
              <a:ext uri="{FF2B5EF4-FFF2-40B4-BE49-F238E27FC236}">
                <a16:creationId xmlns:a16="http://schemas.microsoft.com/office/drawing/2014/main" id="{ECE361F7-205C-455B-84F3-889BD84E0F62}"/>
              </a:ext>
            </a:extLst>
          </p:cNvPr>
          <p:cNvSpPr txBox="1"/>
          <p:nvPr/>
        </p:nvSpPr>
        <p:spPr>
          <a:xfrm>
            <a:off x="644235" y="3102386"/>
            <a:ext cx="1724628" cy="369332"/>
          </a:xfrm>
          <a:prstGeom prst="rect">
            <a:avLst/>
          </a:prstGeom>
          <a:noFill/>
        </p:spPr>
        <p:txBody>
          <a:bodyPr wrap="square">
            <a:spAutoFit/>
          </a:bodyPr>
          <a:lstStyle/>
          <a:p>
            <a:r>
              <a:rPr lang="en-US" altLang="zh-CN" sz="1800">
                <a:latin typeface="Arial" panose="020B0604020202020204" pitchFamily="34" charset="0"/>
                <a:cs typeface="Arial" panose="020B0604020202020204" pitchFamily="34" charset="0"/>
              </a:rPr>
              <a:t>Titles </a:t>
            </a:r>
            <a:r>
              <a:rPr lang="en-US" sz="1800">
                <a:latin typeface="Arial" panose="020B0604020202020204" pitchFamily="34" charset="0"/>
                <a:cs typeface="Arial" panose="020B0604020202020204" pitchFamily="34" charset="0"/>
              </a:rPr>
              <a:t>only</a:t>
            </a:r>
            <a:endParaRPr lang="en-US"/>
          </a:p>
        </p:txBody>
      </p:sp>
      <p:pic>
        <p:nvPicPr>
          <p:cNvPr id="29" name="Picture 28">
            <a:extLst>
              <a:ext uri="{FF2B5EF4-FFF2-40B4-BE49-F238E27FC236}">
                <a16:creationId xmlns:a16="http://schemas.microsoft.com/office/drawing/2014/main" id="{05B0A51B-8485-4D67-A164-A39AE33CEFC2}"/>
              </a:ext>
            </a:extLst>
          </p:cNvPr>
          <p:cNvPicPr>
            <a:picLocks noChangeAspect="1"/>
          </p:cNvPicPr>
          <p:nvPr/>
        </p:nvPicPr>
        <p:blipFill>
          <a:blip r:embed="rId7"/>
          <a:stretch>
            <a:fillRect/>
          </a:stretch>
        </p:blipFill>
        <p:spPr>
          <a:xfrm>
            <a:off x="644235" y="3492869"/>
            <a:ext cx="3143250" cy="447675"/>
          </a:xfrm>
          <a:prstGeom prst="rect">
            <a:avLst/>
          </a:prstGeom>
        </p:spPr>
      </p:pic>
      <p:pic>
        <p:nvPicPr>
          <p:cNvPr id="31" name="Picture 30">
            <a:extLst>
              <a:ext uri="{FF2B5EF4-FFF2-40B4-BE49-F238E27FC236}">
                <a16:creationId xmlns:a16="http://schemas.microsoft.com/office/drawing/2014/main" id="{B585CA21-C20B-43D6-8445-D8825AD12D22}"/>
              </a:ext>
            </a:extLst>
          </p:cNvPr>
          <p:cNvPicPr>
            <a:picLocks noChangeAspect="1"/>
          </p:cNvPicPr>
          <p:nvPr/>
        </p:nvPicPr>
        <p:blipFill>
          <a:blip r:embed="rId8"/>
          <a:stretch>
            <a:fillRect/>
          </a:stretch>
        </p:blipFill>
        <p:spPr>
          <a:xfrm>
            <a:off x="3077161" y="3077159"/>
            <a:ext cx="2596274" cy="1696575"/>
          </a:xfrm>
          <a:prstGeom prst="rect">
            <a:avLst/>
          </a:prstGeom>
        </p:spPr>
      </p:pic>
      <p:pic>
        <p:nvPicPr>
          <p:cNvPr id="33" name="Picture 32">
            <a:extLst>
              <a:ext uri="{FF2B5EF4-FFF2-40B4-BE49-F238E27FC236}">
                <a16:creationId xmlns:a16="http://schemas.microsoft.com/office/drawing/2014/main" id="{E13D8A45-85AE-403C-A594-CFEA35280EAB}"/>
              </a:ext>
            </a:extLst>
          </p:cNvPr>
          <p:cNvPicPr>
            <a:picLocks noChangeAspect="1"/>
          </p:cNvPicPr>
          <p:nvPr/>
        </p:nvPicPr>
        <p:blipFill>
          <a:blip r:embed="rId9"/>
          <a:stretch>
            <a:fillRect/>
          </a:stretch>
        </p:blipFill>
        <p:spPr>
          <a:xfrm>
            <a:off x="3159890" y="4912195"/>
            <a:ext cx="2513546" cy="1622424"/>
          </a:xfrm>
          <a:prstGeom prst="rect">
            <a:avLst/>
          </a:prstGeom>
        </p:spPr>
      </p:pic>
      <p:pic>
        <p:nvPicPr>
          <p:cNvPr id="35" name="Picture 34">
            <a:extLst>
              <a:ext uri="{FF2B5EF4-FFF2-40B4-BE49-F238E27FC236}">
                <a16:creationId xmlns:a16="http://schemas.microsoft.com/office/drawing/2014/main" id="{4208290E-39D1-4ADB-92DE-1D370B0BB831}"/>
              </a:ext>
            </a:extLst>
          </p:cNvPr>
          <p:cNvPicPr>
            <a:picLocks noChangeAspect="1"/>
          </p:cNvPicPr>
          <p:nvPr/>
        </p:nvPicPr>
        <p:blipFill>
          <a:blip r:embed="rId10"/>
          <a:stretch>
            <a:fillRect/>
          </a:stretch>
        </p:blipFill>
        <p:spPr>
          <a:xfrm>
            <a:off x="8917240" y="3900668"/>
            <a:ext cx="2145580" cy="2106314"/>
          </a:xfrm>
          <a:prstGeom prst="rect">
            <a:avLst/>
          </a:prstGeom>
        </p:spPr>
      </p:pic>
      <p:sp>
        <p:nvSpPr>
          <p:cNvPr id="37" name="TextBox 36">
            <a:extLst>
              <a:ext uri="{FF2B5EF4-FFF2-40B4-BE49-F238E27FC236}">
                <a16:creationId xmlns:a16="http://schemas.microsoft.com/office/drawing/2014/main" id="{0922B668-CC47-4B6C-AA6D-6C1D061999E0}"/>
              </a:ext>
            </a:extLst>
          </p:cNvPr>
          <p:cNvSpPr txBox="1"/>
          <p:nvPr/>
        </p:nvSpPr>
        <p:spPr>
          <a:xfrm>
            <a:off x="7102062" y="3532040"/>
            <a:ext cx="1001223" cy="369332"/>
          </a:xfrm>
          <a:prstGeom prst="rect">
            <a:avLst/>
          </a:prstGeom>
          <a:noFill/>
        </p:spPr>
        <p:txBody>
          <a:bodyPr wrap="square">
            <a:spAutoFit/>
          </a:bodyPr>
          <a:lstStyle/>
          <a:p>
            <a:pPr algn="ctr"/>
            <a:r>
              <a:rPr lang="en-US"/>
              <a:t>genism</a:t>
            </a:r>
          </a:p>
        </p:txBody>
      </p:sp>
      <p:sp>
        <p:nvSpPr>
          <p:cNvPr id="39" name="TextBox 38">
            <a:extLst>
              <a:ext uri="{FF2B5EF4-FFF2-40B4-BE49-F238E27FC236}">
                <a16:creationId xmlns:a16="http://schemas.microsoft.com/office/drawing/2014/main" id="{9F0001F4-F8CD-4BCE-BFE0-7305101D25D7}"/>
              </a:ext>
            </a:extLst>
          </p:cNvPr>
          <p:cNvSpPr txBox="1"/>
          <p:nvPr/>
        </p:nvSpPr>
        <p:spPr>
          <a:xfrm>
            <a:off x="9478336" y="3532040"/>
            <a:ext cx="1001223" cy="369332"/>
          </a:xfrm>
          <a:prstGeom prst="rect">
            <a:avLst/>
          </a:prstGeom>
          <a:noFill/>
        </p:spPr>
        <p:txBody>
          <a:bodyPr wrap="square">
            <a:spAutoFit/>
          </a:bodyPr>
          <a:lstStyle/>
          <a:p>
            <a:pPr algn="ctr"/>
            <a:r>
              <a:rPr lang="en-US" err="1"/>
              <a:t>sklearn</a:t>
            </a:r>
            <a:endParaRPr lang="en-US"/>
          </a:p>
        </p:txBody>
      </p:sp>
      <p:sp>
        <p:nvSpPr>
          <p:cNvPr id="9" name="TextBox 8">
            <a:extLst>
              <a:ext uri="{FF2B5EF4-FFF2-40B4-BE49-F238E27FC236}">
                <a16:creationId xmlns:a16="http://schemas.microsoft.com/office/drawing/2014/main" id="{E625FA47-DADA-4BAB-83D3-44A5234014E3}"/>
              </a:ext>
            </a:extLst>
          </p:cNvPr>
          <p:cNvSpPr txBox="1"/>
          <p:nvPr/>
        </p:nvSpPr>
        <p:spPr>
          <a:xfrm>
            <a:off x="644235" y="5157778"/>
            <a:ext cx="4474029" cy="646331"/>
          </a:xfrm>
          <a:prstGeom prst="rect">
            <a:avLst/>
          </a:prstGeom>
          <a:noFill/>
        </p:spPr>
        <p:txBody>
          <a:bodyPr wrap="square" rtlCol="0">
            <a:spAutoFit/>
          </a:bodyPr>
          <a:lstStyle/>
          <a:p>
            <a:r>
              <a:rPr lang="sv-SE"/>
              <a:t>E[log p(theta | alpha) - log q(theta | gamma)]</a:t>
            </a:r>
          </a:p>
          <a:p>
            <a:r>
              <a:rPr lang="en-US"/>
              <a:t>E[log p(beta | eta) - log q (beta | lambda)]</a:t>
            </a:r>
          </a:p>
        </p:txBody>
      </p:sp>
    </p:spTree>
    <p:extLst>
      <p:ext uri="{BB962C8B-B14F-4D97-AF65-F5344CB8AC3E}">
        <p14:creationId xmlns:p14="http://schemas.microsoft.com/office/powerpoint/2010/main" val="3690634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8CC03E-C2FD-413F-8A6B-B1C93DC22C1E}"/>
              </a:ext>
            </a:extLst>
          </p:cNvPr>
          <p:cNvSpPr>
            <a:spLocks noGrp="1"/>
          </p:cNvSpPr>
          <p:nvPr>
            <p:ph type="sldNum" sz="quarter" idx="12"/>
          </p:nvPr>
        </p:nvSpPr>
        <p:spPr/>
        <p:txBody>
          <a:bodyPr/>
          <a:lstStyle/>
          <a:p>
            <a:fld id="{1EEBC43A-32FB-4EEB-A6E0-814D95442B88}" type="slidenum">
              <a:rPr lang="zh-CN" altLang="en-US" smtClean="0"/>
              <a:pPr/>
              <a:t>14</a:t>
            </a:fld>
            <a:endParaRPr lang="zh-CN" altLang="en-US"/>
          </a:p>
        </p:txBody>
      </p:sp>
      <p:grpSp>
        <p:nvGrpSpPr>
          <p:cNvPr id="3" name="组合 9">
            <a:extLst>
              <a:ext uri="{FF2B5EF4-FFF2-40B4-BE49-F238E27FC236}">
                <a16:creationId xmlns:a16="http://schemas.microsoft.com/office/drawing/2014/main" id="{399B0A7E-2C6E-4B04-9E65-B801C29D7299}"/>
              </a:ext>
            </a:extLst>
          </p:cNvPr>
          <p:cNvGrpSpPr/>
          <p:nvPr/>
        </p:nvGrpSpPr>
        <p:grpSpPr>
          <a:xfrm>
            <a:off x="1097509" y="429276"/>
            <a:ext cx="7330405" cy="825354"/>
            <a:chOff x="349800" y="307048"/>
            <a:chExt cx="5497802" cy="619015"/>
          </a:xfrm>
        </p:grpSpPr>
        <p:sp>
          <p:nvSpPr>
            <p:cNvPr id="4" name="PA_文本框 1">
              <a:extLst>
                <a:ext uri="{FF2B5EF4-FFF2-40B4-BE49-F238E27FC236}">
                  <a16:creationId xmlns:a16="http://schemas.microsoft.com/office/drawing/2014/main" id="{C5AA0AC6-DEB8-48B6-9768-E8C54691C705}"/>
                </a:ext>
              </a:extLst>
            </p:cNvPr>
            <p:cNvSpPr txBox="1"/>
            <p:nvPr>
              <p:custDataLst>
                <p:tags r:id="rId1"/>
              </p:custDataLst>
            </p:nvPr>
          </p:nvSpPr>
          <p:spPr>
            <a:xfrm>
              <a:off x="349800" y="307048"/>
              <a:ext cx="5497802" cy="358416"/>
            </a:xfrm>
            <a:prstGeom prst="rect">
              <a:avLst/>
            </a:prstGeom>
            <a:noFill/>
          </p:spPr>
          <p:txBody>
            <a:bodyPr wrap="none" lIns="0" tIns="0" rIns="0" rtlCol="0">
              <a:spAutoFit/>
            </a:bodyPr>
            <a:lstStyle/>
            <a:p>
              <a:pPr>
                <a:lnSpc>
                  <a:spcPts val="3600"/>
                </a:lnSpc>
              </a:pPr>
              <a:r>
                <a:rPr lang="en-US" altLang="zh-CN" sz="2800">
                  <a:solidFill>
                    <a:srgbClr val="21273E"/>
                  </a:solidFill>
                  <a:latin typeface="Adobe 黑体 Std R" panose="020B0400000000000000" pitchFamily="34" charset="-122"/>
                  <a:ea typeface="Adobe 黑体 Std R" panose="020B0400000000000000" pitchFamily="34" charset="-122"/>
                  <a:cs typeface="+mn-ea"/>
                  <a:sym typeface="+mn-lt"/>
                </a:rPr>
                <a:t>Experiments &amp; Analysis – </a:t>
              </a: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Topic Modelling</a:t>
              </a:r>
              <a:endParaRPr lang="zh-CN" altLang="en-US" sz="2800" b="1">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5" name="PA_文本框 1">
              <a:extLst>
                <a:ext uri="{FF2B5EF4-FFF2-40B4-BE49-F238E27FC236}">
                  <a16:creationId xmlns:a16="http://schemas.microsoft.com/office/drawing/2014/main" id="{1FE893A4-8FFA-4AE7-BAE7-A6615290B338}"/>
                </a:ext>
              </a:extLst>
            </p:cNvPr>
            <p:cNvSpPr txBox="1"/>
            <p:nvPr>
              <p:custDataLst>
                <p:tags r:id="rId2"/>
              </p:custDataLst>
            </p:nvPr>
          </p:nvSpPr>
          <p:spPr>
            <a:xfrm>
              <a:off x="349800" y="656278"/>
              <a:ext cx="3193398" cy="269785"/>
            </a:xfrm>
            <a:prstGeom prst="rect">
              <a:avLst/>
            </a:prstGeom>
            <a:noFill/>
          </p:spPr>
          <p:txBody>
            <a:bodyPr wrap="square" lIns="0" tIns="0" rIns="0" rtlCol="0">
              <a:spAutoFit/>
            </a:bodyPr>
            <a:lstStyle/>
            <a:p>
              <a:pPr>
                <a:lnSpc>
                  <a:spcPts val="2300"/>
                </a:lnSpc>
              </a:pPr>
              <a:r>
                <a:rPr lang="en-US" altLang="zh-CN" sz="240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Results Analysis</a:t>
              </a:r>
            </a:p>
          </p:txBody>
        </p:sp>
      </p:grpSp>
      <p:pic>
        <p:nvPicPr>
          <p:cNvPr id="10" name="Picture 9">
            <a:hlinkClick r:id="rId4"/>
            <a:extLst>
              <a:ext uri="{FF2B5EF4-FFF2-40B4-BE49-F238E27FC236}">
                <a16:creationId xmlns:a16="http://schemas.microsoft.com/office/drawing/2014/main" id="{F97A1AFE-3F9F-4BD5-B2F1-83F11CC08E95}"/>
              </a:ext>
            </a:extLst>
          </p:cNvPr>
          <p:cNvPicPr>
            <a:picLocks noChangeAspect="1"/>
          </p:cNvPicPr>
          <p:nvPr/>
        </p:nvPicPr>
        <p:blipFill>
          <a:blip r:embed="rId5"/>
          <a:stretch>
            <a:fillRect/>
          </a:stretch>
        </p:blipFill>
        <p:spPr>
          <a:xfrm>
            <a:off x="730903" y="1300295"/>
            <a:ext cx="9767784" cy="5420728"/>
          </a:xfrm>
          <a:prstGeom prst="rect">
            <a:avLst/>
          </a:prstGeom>
        </p:spPr>
      </p:pic>
    </p:spTree>
    <p:extLst>
      <p:ext uri="{BB962C8B-B14F-4D97-AF65-F5344CB8AC3E}">
        <p14:creationId xmlns:p14="http://schemas.microsoft.com/office/powerpoint/2010/main" val="640968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8CC03E-C2FD-413F-8A6B-B1C93DC22C1E}"/>
              </a:ext>
            </a:extLst>
          </p:cNvPr>
          <p:cNvSpPr>
            <a:spLocks noGrp="1"/>
          </p:cNvSpPr>
          <p:nvPr>
            <p:ph type="sldNum" sz="quarter" idx="12"/>
          </p:nvPr>
        </p:nvSpPr>
        <p:spPr/>
        <p:txBody>
          <a:bodyPr/>
          <a:lstStyle/>
          <a:p>
            <a:fld id="{1EEBC43A-32FB-4EEB-A6E0-814D95442B88}" type="slidenum">
              <a:rPr lang="zh-CN" altLang="en-US" smtClean="0"/>
              <a:pPr/>
              <a:t>15</a:t>
            </a:fld>
            <a:endParaRPr lang="zh-CN" altLang="en-US"/>
          </a:p>
        </p:txBody>
      </p:sp>
      <p:grpSp>
        <p:nvGrpSpPr>
          <p:cNvPr id="3" name="组合 9">
            <a:extLst>
              <a:ext uri="{FF2B5EF4-FFF2-40B4-BE49-F238E27FC236}">
                <a16:creationId xmlns:a16="http://schemas.microsoft.com/office/drawing/2014/main" id="{399B0A7E-2C6E-4B04-9E65-B801C29D7299}"/>
              </a:ext>
            </a:extLst>
          </p:cNvPr>
          <p:cNvGrpSpPr/>
          <p:nvPr/>
        </p:nvGrpSpPr>
        <p:grpSpPr>
          <a:xfrm>
            <a:off x="1097509" y="429276"/>
            <a:ext cx="7330405" cy="825354"/>
            <a:chOff x="349800" y="307048"/>
            <a:chExt cx="5497802" cy="619015"/>
          </a:xfrm>
        </p:grpSpPr>
        <p:sp>
          <p:nvSpPr>
            <p:cNvPr id="4" name="PA_文本框 1">
              <a:extLst>
                <a:ext uri="{FF2B5EF4-FFF2-40B4-BE49-F238E27FC236}">
                  <a16:creationId xmlns:a16="http://schemas.microsoft.com/office/drawing/2014/main" id="{C5AA0AC6-DEB8-48B6-9768-E8C54691C705}"/>
                </a:ext>
              </a:extLst>
            </p:cNvPr>
            <p:cNvSpPr txBox="1"/>
            <p:nvPr>
              <p:custDataLst>
                <p:tags r:id="rId1"/>
              </p:custDataLst>
            </p:nvPr>
          </p:nvSpPr>
          <p:spPr>
            <a:xfrm>
              <a:off x="349800" y="307048"/>
              <a:ext cx="5497802" cy="358416"/>
            </a:xfrm>
            <a:prstGeom prst="rect">
              <a:avLst/>
            </a:prstGeom>
            <a:noFill/>
          </p:spPr>
          <p:txBody>
            <a:bodyPr wrap="none" lIns="0" tIns="0" rIns="0" rtlCol="0">
              <a:spAutoFit/>
            </a:bodyPr>
            <a:lstStyle/>
            <a:p>
              <a:pPr>
                <a:lnSpc>
                  <a:spcPts val="3600"/>
                </a:lnSpc>
              </a:pPr>
              <a:r>
                <a:rPr lang="en-US" altLang="zh-CN" sz="2800">
                  <a:solidFill>
                    <a:srgbClr val="21273E"/>
                  </a:solidFill>
                  <a:latin typeface="Adobe 黑体 Std R" panose="020B0400000000000000" pitchFamily="34" charset="-122"/>
                  <a:ea typeface="Adobe 黑体 Std R" panose="020B0400000000000000" pitchFamily="34" charset="-122"/>
                  <a:cs typeface="+mn-ea"/>
                  <a:sym typeface="+mn-lt"/>
                </a:rPr>
                <a:t>Experiments &amp; Analysis – </a:t>
              </a: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Topic Modelling</a:t>
              </a:r>
              <a:endParaRPr lang="zh-CN" altLang="en-US" sz="2800" b="1">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5" name="PA_文本框 1">
              <a:extLst>
                <a:ext uri="{FF2B5EF4-FFF2-40B4-BE49-F238E27FC236}">
                  <a16:creationId xmlns:a16="http://schemas.microsoft.com/office/drawing/2014/main" id="{1FE893A4-8FFA-4AE7-BAE7-A6615290B338}"/>
                </a:ext>
              </a:extLst>
            </p:cNvPr>
            <p:cNvSpPr txBox="1"/>
            <p:nvPr>
              <p:custDataLst>
                <p:tags r:id="rId2"/>
              </p:custDataLst>
            </p:nvPr>
          </p:nvSpPr>
          <p:spPr>
            <a:xfrm>
              <a:off x="349800" y="656278"/>
              <a:ext cx="3193398" cy="269785"/>
            </a:xfrm>
            <a:prstGeom prst="rect">
              <a:avLst/>
            </a:prstGeom>
            <a:noFill/>
          </p:spPr>
          <p:txBody>
            <a:bodyPr wrap="square" lIns="0" tIns="0" rIns="0" rtlCol="0">
              <a:spAutoFit/>
            </a:bodyPr>
            <a:lstStyle/>
            <a:p>
              <a:pPr>
                <a:lnSpc>
                  <a:spcPts val="2300"/>
                </a:lnSpc>
              </a:pPr>
              <a:r>
                <a:rPr lang="en-US" altLang="zh-CN" sz="240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Results Analysis</a:t>
              </a:r>
            </a:p>
          </p:txBody>
        </p:sp>
      </p:grpSp>
      <p:graphicFrame>
        <p:nvGraphicFramePr>
          <p:cNvPr id="15" name="Chart 14">
            <a:extLst>
              <a:ext uri="{FF2B5EF4-FFF2-40B4-BE49-F238E27FC236}">
                <a16:creationId xmlns:a16="http://schemas.microsoft.com/office/drawing/2014/main" id="{E85E7ED5-B44A-4093-9284-5D83F97CD2C2}"/>
              </a:ext>
            </a:extLst>
          </p:cNvPr>
          <p:cNvGraphicFramePr/>
          <p:nvPr>
            <p:extLst>
              <p:ext uri="{D42A27DB-BD31-4B8C-83A1-F6EECF244321}">
                <p14:modId xmlns:p14="http://schemas.microsoft.com/office/powerpoint/2010/main" val="3395876491"/>
              </p:ext>
            </p:extLst>
          </p:nvPr>
        </p:nvGraphicFramePr>
        <p:xfrm>
          <a:off x="2225040" y="1544320"/>
          <a:ext cx="7757350" cy="499456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5509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8CC03E-C2FD-413F-8A6B-B1C93DC22C1E}"/>
              </a:ext>
            </a:extLst>
          </p:cNvPr>
          <p:cNvSpPr>
            <a:spLocks noGrp="1"/>
          </p:cNvSpPr>
          <p:nvPr>
            <p:ph type="sldNum" sz="quarter" idx="12"/>
          </p:nvPr>
        </p:nvSpPr>
        <p:spPr/>
        <p:txBody>
          <a:bodyPr/>
          <a:lstStyle/>
          <a:p>
            <a:fld id="{1EEBC43A-32FB-4EEB-A6E0-814D95442B88}" type="slidenum">
              <a:rPr lang="zh-CN" altLang="en-US" smtClean="0"/>
              <a:pPr/>
              <a:t>16</a:t>
            </a:fld>
            <a:endParaRPr lang="zh-CN" altLang="en-US"/>
          </a:p>
        </p:txBody>
      </p:sp>
      <p:grpSp>
        <p:nvGrpSpPr>
          <p:cNvPr id="3" name="组合 9">
            <a:extLst>
              <a:ext uri="{FF2B5EF4-FFF2-40B4-BE49-F238E27FC236}">
                <a16:creationId xmlns:a16="http://schemas.microsoft.com/office/drawing/2014/main" id="{399B0A7E-2C6E-4B04-9E65-B801C29D7299}"/>
              </a:ext>
            </a:extLst>
          </p:cNvPr>
          <p:cNvGrpSpPr/>
          <p:nvPr/>
        </p:nvGrpSpPr>
        <p:grpSpPr>
          <a:xfrm>
            <a:off x="1097509" y="429276"/>
            <a:ext cx="7330405" cy="825354"/>
            <a:chOff x="349800" y="307048"/>
            <a:chExt cx="5497802" cy="619015"/>
          </a:xfrm>
        </p:grpSpPr>
        <p:sp>
          <p:nvSpPr>
            <p:cNvPr id="4" name="PA_文本框 1">
              <a:extLst>
                <a:ext uri="{FF2B5EF4-FFF2-40B4-BE49-F238E27FC236}">
                  <a16:creationId xmlns:a16="http://schemas.microsoft.com/office/drawing/2014/main" id="{C5AA0AC6-DEB8-48B6-9768-E8C54691C705}"/>
                </a:ext>
              </a:extLst>
            </p:cNvPr>
            <p:cNvSpPr txBox="1"/>
            <p:nvPr>
              <p:custDataLst>
                <p:tags r:id="rId1"/>
              </p:custDataLst>
            </p:nvPr>
          </p:nvSpPr>
          <p:spPr>
            <a:xfrm>
              <a:off x="349800" y="307048"/>
              <a:ext cx="5497802" cy="358416"/>
            </a:xfrm>
            <a:prstGeom prst="rect">
              <a:avLst/>
            </a:prstGeom>
            <a:noFill/>
          </p:spPr>
          <p:txBody>
            <a:bodyPr wrap="none" lIns="0" tIns="0" rIns="0" rtlCol="0">
              <a:spAutoFit/>
            </a:bodyPr>
            <a:lstStyle/>
            <a:p>
              <a:pPr>
                <a:lnSpc>
                  <a:spcPts val="3600"/>
                </a:lnSpc>
              </a:pPr>
              <a:r>
                <a:rPr lang="en-US" altLang="zh-CN" sz="2800">
                  <a:solidFill>
                    <a:srgbClr val="21273E"/>
                  </a:solidFill>
                  <a:latin typeface="Adobe 黑体 Std R" panose="020B0400000000000000" pitchFamily="34" charset="-122"/>
                  <a:ea typeface="Adobe 黑体 Std R" panose="020B0400000000000000" pitchFamily="34" charset="-122"/>
                  <a:cs typeface="+mn-ea"/>
                  <a:sym typeface="+mn-lt"/>
                </a:rPr>
                <a:t>Experiments &amp; Analysis – </a:t>
              </a: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Topic Modelling</a:t>
              </a:r>
              <a:endParaRPr lang="zh-CN" altLang="en-US" sz="2800" b="1">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5" name="PA_文本框 1">
              <a:extLst>
                <a:ext uri="{FF2B5EF4-FFF2-40B4-BE49-F238E27FC236}">
                  <a16:creationId xmlns:a16="http://schemas.microsoft.com/office/drawing/2014/main" id="{1FE893A4-8FFA-4AE7-BAE7-A6615290B338}"/>
                </a:ext>
              </a:extLst>
            </p:cNvPr>
            <p:cNvSpPr txBox="1"/>
            <p:nvPr>
              <p:custDataLst>
                <p:tags r:id="rId2"/>
              </p:custDataLst>
            </p:nvPr>
          </p:nvSpPr>
          <p:spPr>
            <a:xfrm>
              <a:off x="349800" y="656278"/>
              <a:ext cx="3193398" cy="269785"/>
            </a:xfrm>
            <a:prstGeom prst="rect">
              <a:avLst/>
            </a:prstGeom>
            <a:noFill/>
          </p:spPr>
          <p:txBody>
            <a:bodyPr wrap="square" lIns="0" tIns="0" rIns="0" rtlCol="0">
              <a:spAutoFit/>
            </a:bodyPr>
            <a:lstStyle/>
            <a:p>
              <a:pPr>
                <a:lnSpc>
                  <a:spcPts val="2300"/>
                </a:lnSpc>
              </a:pPr>
              <a:r>
                <a:rPr lang="en-US" altLang="zh-CN" sz="240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Results Analysis</a:t>
              </a:r>
            </a:p>
          </p:txBody>
        </p:sp>
      </p:grpSp>
      <p:pic>
        <p:nvPicPr>
          <p:cNvPr id="6" name="Picture 5">
            <a:extLst>
              <a:ext uri="{FF2B5EF4-FFF2-40B4-BE49-F238E27FC236}">
                <a16:creationId xmlns:a16="http://schemas.microsoft.com/office/drawing/2014/main" id="{105ADF55-3E3F-4841-9BF1-D4754B4902D9}"/>
              </a:ext>
            </a:extLst>
          </p:cNvPr>
          <p:cNvPicPr/>
          <p:nvPr/>
        </p:nvPicPr>
        <p:blipFill rotWithShape="1">
          <a:blip r:embed="rId5">
            <a:extLst>
              <a:ext uri="{28A0092B-C50C-407E-A947-70E740481C1C}">
                <a14:useLocalDpi xmlns:a14="http://schemas.microsoft.com/office/drawing/2010/main" val="0"/>
              </a:ext>
            </a:extLst>
          </a:blip>
          <a:srcRect l="6913" t="8775" r="6137" b="13583"/>
          <a:stretch/>
        </p:blipFill>
        <p:spPr bwMode="auto">
          <a:xfrm>
            <a:off x="453064" y="1642541"/>
            <a:ext cx="5501763" cy="4912890"/>
          </a:xfrm>
          <a:prstGeom prst="rect">
            <a:avLst/>
          </a:prstGeom>
          <a:noFill/>
          <a:ln>
            <a:noFill/>
          </a:ln>
          <a:extLst>
            <a:ext uri="{53640926-AAD7-44D8-BBD7-CCE9431645EC}">
              <a14:shadowObscured xmlns:a14="http://schemas.microsoft.com/office/drawing/2010/main"/>
            </a:ext>
          </a:extLst>
        </p:spPr>
      </p:pic>
      <p:grpSp>
        <p:nvGrpSpPr>
          <p:cNvPr id="15" name="组合 2">
            <a:extLst>
              <a:ext uri="{FF2B5EF4-FFF2-40B4-BE49-F238E27FC236}">
                <a16:creationId xmlns:a16="http://schemas.microsoft.com/office/drawing/2014/main" id="{5E33FBB8-97FD-4069-BDB0-0274D8C3F7F7}"/>
              </a:ext>
            </a:extLst>
          </p:cNvPr>
          <p:cNvGrpSpPr/>
          <p:nvPr/>
        </p:nvGrpSpPr>
        <p:grpSpPr>
          <a:xfrm>
            <a:off x="6778533" y="3514835"/>
            <a:ext cx="4575080" cy="761890"/>
            <a:chOff x="5563444" y="2431497"/>
            <a:chExt cx="3431310" cy="571417"/>
          </a:xfrm>
        </p:grpSpPr>
        <p:grpSp>
          <p:nvGrpSpPr>
            <p:cNvPr id="16" name="组合 44">
              <a:extLst>
                <a:ext uri="{FF2B5EF4-FFF2-40B4-BE49-F238E27FC236}">
                  <a16:creationId xmlns:a16="http://schemas.microsoft.com/office/drawing/2014/main" id="{9C050A06-B881-4481-8B60-F21335549ED8}"/>
                </a:ext>
              </a:extLst>
            </p:cNvPr>
            <p:cNvGrpSpPr/>
            <p:nvPr/>
          </p:nvGrpSpPr>
          <p:grpSpPr>
            <a:xfrm>
              <a:off x="5563444" y="2431497"/>
              <a:ext cx="514780" cy="514780"/>
              <a:chOff x="6357074" y="1008628"/>
              <a:chExt cx="1676757" cy="1676757"/>
            </a:xfrm>
          </p:grpSpPr>
          <p:sp>
            <p:nvSpPr>
              <p:cNvPr id="29" name="椭圆 45">
                <a:extLst>
                  <a:ext uri="{FF2B5EF4-FFF2-40B4-BE49-F238E27FC236}">
                    <a16:creationId xmlns:a16="http://schemas.microsoft.com/office/drawing/2014/main" id="{A2B37BE2-0999-47AB-8819-2B4B9EA6A56F}"/>
                  </a:ext>
                </a:extLst>
              </p:cNvPr>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sp>
            <p:nvSpPr>
              <p:cNvPr id="30" name="椭圆 46">
                <a:extLst>
                  <a:ext uri="{FF2B5EF4-FFF2-40B4-BE49-F238E27FC236}">
                    <a16:creationId xmlns:a16="http://schemas.microsoft.com/office/drawing/2014/main" id="{BF85EFEC-3DE1-4CB8-982F-EEE0B02509F0}"/>
                  </a:ext>
                </a:extLst>
              </p:cNvPr>
              <p:cNvSpPr/>
              <p:nvPr/>
            </p:nvSpPr>
            <p:spPr>
              <a:xfrm>
                <a:off x="6552150" y="1193250"/>
                <a:ext cx="1307513" cy="1307513"/>
              </a:xfrm>
              <a:prstGeom prst="ellipse">
                <a:avLst/>
              </a:prstGeom>
              <a:gradFill>
                <a:gsLst>
                  <a:gs pos="0">
                    <a:srgbClr val="2C344B"/>
                  </a:gs>
                  <a:gs pos="100000">
                    <a:srgbClr val="21273E"/>
                  </a:gs>
                </a:gsLst>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grpSp>
        <p:sp>
          <p:nvSpPr>
            <p:cNvPr id="17" name="矩形 47">
              <a:extLst>
                <a:ext uri="{FF2B5EF4-FFF2-40B4-BE49-F238E27FC236}">
                  <a16:creationId xmlns:a16="http://schemas.microsoft.com/office/drawing/2014/main" id="{AB93322C-B296-4DF8-8C08-18F8289A9AC6}"/>
                </a:ext>
              </a:extLst>
            </p:cNvPr>
            <p:cNvSpPr/>
            <p:nvPr/>
          </p:nvSpPr>
          <p:spPr>
            <a:xfrm>
              <a:off x="6115122" y="2721250"/>
              <a:ext cx="2879632" cy="281664"/>
            </a:xfrm>
            <a:prstGeom prst="rect">
              <a:avLst/>
            </a:prstGeom>
          </p:spPr>
          <p:txBody>
            <a:bodyPr wrap="square">
              <a:spAutoFit/>
            </a:bodyPr>
            <a:lstStyle/>
            <a:p>
              <a:pPr>
                <a:lnSpc>
                  <a:spcPct val="150000"/>
                </a:lnSpc>
              </a:pPr>
              <a:r>
                <a:rPr lang="en-US" altLang="zh-CN" sz="1400">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rPr>
                <a:t>The refinery plant restarts to work from halting </a:t>
              </a:r>
            </a:p>
          </p:txBody>
        </p:sp>
        <p:sp>
          <p:nvSpPr>
            <p:cNvPr id="18" name="矩形 4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6DF978F4-BEE6-41AC-A649-213F1ACE86A8}"/>
                </a:ext>
              </a:extLst>
            </p:cNvPr>
            <p:cNvSpPr/>
            <p:nvPr/>
          </p:nvSpPr>
          <p:spPr>
            <a:xfrm>
              <a:off x="6119348" y="2488178"/>
              <a:ext cx="1736053" cy="276999"/>
            </a:xfrm>
            <a:prstGeom prst="rect">
              <a:avLst/>
            </a:prstGeom>
          </p:spPr>
          <p:txBody>
            <a:bodyPr wrap="square">
              <a:spAutoFit/>
            </a:bodyPr>
            <a:lstStyle/>
            <a:p>
              <a:pPr fontAlgn="base">
                <a:spcBef>
                  <a:spcPct val="0"/>
                </a:spcBef>
                <a:spcAft>
                  <a:spcPct val="0"/>
                </a:spcAft>
                <a:defRPr/>
              </a:pPr>
              <a:r>
                <a:rPr lang="en-SG" altLang="zh-CN">
                  <a:solidFill>
                    <a:schemeClr val="tx1">
                      <a:lumMod val="50000"/>
                      <a:lumOff val="50000"/>
                    </a:schemeClr>
                  </a:solidFill>
                  <a:latin typeface="Arial" panose="020B0604020202020204" pitchFamily="34" charset="0"/>
                  <a:ea typeface="方正兰亭黑_GBK"/>
                  <a:cs typeface="Arial" panose="020B0604020202020204" pitchFamily="34" charset="0"/>
                </a:rPr>
                <a:t>Main Content</a:t>
              </a:r>
              <a:endParaRPr lang="en-US" altLang="zh-CN">
                <a:solidFill>
                  <a:schemeClr val="tx1">
                    <a:lumMod val="50000"/>
                    <a:lumOff val="50000"/>
                  </a:schemeClr>
                </a:solidFill>
                <a:latin typeface="Arial" panose="020B0604020202020204" pitchFamily="34" charset="0"/>
                <a:ea typeface="方正兰亭黑_GBK"/>
                <a:cs typeface="Arial" panose="020B0604020202020204" pitchFamily="34" charset="0"/>
              </a:endParaRPr>
            </a:p>
          </p:txBody>
        </p:sp>
        <p:cxnSp>
          <p:nvCxnSpPr>
            <p:cNvPr id="19" name="直接连接符 49">
              <a:extLst>
                <a:ext uri="{FF2B5EF4-FFF2-40B4-BE49-F238E27FC236}">
                  <a16:creationId xmlns:a16="http://schemas.microsoft.com/office/drawing/2014/main" id="{5C817E40-C136-4E1F-826E-2B202C10AFFD}"/>
                </a:ext>
              </a:extLst>
            </p:cNvPr>
            <p:cNvCxnSpPr/>
            <p:nvPr/>
          </p:nvCxnSpPr>
          <p:spPr>
            <a:xfrm>
              <a:off x="6188254" y="2765177"/>
              <a:ext cx="234336"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nvGrpSpPr>
            <p:cNvPr id="20" name="Group 35">
              <a:extLst>
                <a:ext uri="{FF2B5EF4-FFF2-40B4-BE49-F238E27FC236}">
                  <a16:creationId xmlns:a16="http://schemas.microsoft.com/office/drawing/2014/main" id="{BAE5269E-1D09-4FB0-8126-BA4078697466}"/>
                </a:ext>
              </a:extLst>
            </p:cNvPr>
            <p:cNvGrpSpPr/>
            <p:nvPr/>
          </p:nvGrpSpPr>
          <p:grpSpPr>
            <a:xfrm>
              <a:off x="5726076" y="2598698"/>
              <a:ext cx="214349" cy="180377"/>
              <a:chOff x="4605338" y="3814763"/>
              <a:chExt cx="420688" cy="354013"/>
            </a:xfrm>
            <a:solidFill>
              <a:schemeClr val="bg1"/>
            </a:solidFill>
          </p:grpSpPr>
          <p:sp>
            <p:nvSpPr>
              <p:cNvPr id="21" name="Freeform 32">
                <a:extLst>
                  <a:ext uri="{FF2B5EF4-FFF2-40B4-BE49-F238E27FC236}">
                    <a16:creationId xmlns:a16="http://schemas.microsoft.com/office/drawing/2014/main" id="{DAECD58A-D6BE-449E-89DC-FBEE5CC88B6B}"/>
                  </a:ext>
                </a:extLst>
              </p:cNvPr>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2" name="Oval 33">
                <a:extLst>
                  <a:ext uri="{FF2B5EF4-FFF2-40B4-BE49-F238E27FC236}">
                    <a16:creationId xmlns:a16="http://schemas.microsoft.com/office/drawing/2014/main" id="{C51D73D7-D10C-4B23-9565-DA672139DAA4}"/>
                  </a:ext>
                </a:extLst>
              </p:cNvPr>
              <p:cNvSpPr>
                <a:spLocks noChangeArrowheads="1"/>
              </p:cNvSpPr>
              <p:nvPr/>
            </p:nvSpPr>
            <p:spPr bwMode="auto">
              <a:xfrm>
                <a:off x="4932363" y="4103688"/>
                <a:ext cx="6350" cy="4763"/>
              </a:xfrm>
              <a:prstGeom prst="ellipse">
                <a:avLst/>
              </a:pr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3" name="Freeform 34">
                <a:extLst>
                  <a:ext uri="{FF2B5EF4-FFF2-40B4-BE49-F238E27FC236}">
                    <a16:creationId xmlns:a16="http://schemas.microsoft.com/office/drawing/2014/main" id="{6931418A-1D67-489E-8257-656BF2FB4E19}"/>
                  </a:ext>
                </a:extLst>
              </p:cNvPr>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4" name="Freeform 35">
                <a:extLst>
                  <a:ext uri="{FF2B5EF4-FFF2-40B4-BE49-F238E27FC236}">
                    <a16:creationId xmlns:a16="http://schemas.microsoft.com/office/drawing/2014/main" id="{2D293A25-0A65-402B-8185-1FC0DA5C51BD}"/>
                  </a:ext>
                </a:extLst>
              </p:cNvPr>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5" name="Freeform 36">
                <a:extLst>
                  <a:ext uri="{FF2B5EF4-FFF2-40B4-BE49-F238E27FC236}">
                    <a16:creationId xmlns:a16="http://schemas.microsoft.com/office/drawing/2014/main" id="{CFC2A737-CBDC-463C-937D-930F7A574648}"/>
                  </a:ext>
                </a:extLst>
              </p:cNvPr>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6" name="Freeform 37">
                <a:extLst>
                  <a:ext uri="{FF2B5EF4-FFF2-40B4-BE49-F238E27FC236}">
                    <a16:creationId xmlns:a16="http://schemas.microsoft.com/office/drawing/2014/main" id="{EFDEDBB0-35F1-4319-B34B-15A2C202F61D}"/>
                  </a:ext>
                </a:extLst>
              </p:cNvPr>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7" name="Freeform 38">
                <a:extLst>
                  <a:ext uri="{FF2B5EF4-FFF2-40B4-BE49-F238E27FC236}">
                    <a16:creationId xmlns:a16="http://schemas.microsoft.com/office/drawing/2014/main" id="{D3435A25-C270-4816-A3E0-71729AD4401A}"/>
                  </a:ext>
                </a:extLst>
              </p:cNvPr>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8" name="Freeform 39">
                <a:extLst>
                  <a:ext uri="{FF2B5EF4-FFF2-40B4-BE49-F238E27FC236}">
                    <a16:creationId xmlns:a16="http://schemas.microsoft.com/office/drawing/2014/main" id="{370AA6A2-F844-4ADB-9204-2A683414DFBF}"/>
                  </a:ext>
                </a:extLst>
              </p:cNvPr>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grpSp>
        <p:nvGrpSpPr>
          <p:cNvPr id="31" name="组合 1">
            <a:extLst>
              <a:ext uri="{FF2B5EF4-FFF2-40B4-BE49-F238E27FC236}">
                <a16:creationId xmlns:a16="http://schemas.microsoft.com/office/drawing/2014/main" id="{5D5FBAD5-796E-4D7E-A0C7-B5B8111ABF53}"/>
              </a:ext>
            </a:extLst>
          </p:cNvPr>
          <p:cNvGrpSpPr/>
          <p:nvPr/>
        </p:nvGrpSpPr>
        <p:grpSpPr>
          <a:xfrm>
            <a:off x="6778534" y="2174388"/>
            <a:ext cx="4356147" cy="761890"/>
            <a:chOff x="5563444" y="1426163"/>
            <a:chExt cx="3267110" cy="571417"/>
          </a:xfrm>
        </p:grpSpPr>
        <p:grpSp>
          <p:nvGrpSpPr>
            <p:cNvPr id="32" name="组合 11">
              <a:extLst>
                <a:ext uri="{FF2B5EF4-FFF2-40B4-BE49-F238E27FC236}">
                  <a16:creationId xmlns:a16="http://schemas.microsoft.com/office/drawing/2014/main" id="{D71FE8F6-0B75-4511-805D-19A3428F0D67}"/>
                </a:ext>
              </a:extLst>
            </p:cNvPr>
            <p:cNvGrpSpPr/>
            <p:nvPr/>
          </p:nvGrpSpPr>
          <p:grpSpPr>
            <a:xfrm>
              <a:off x="5563444" y="1426163"/>
              <a:ext cx="514780" cy="514780"/>
              <a:chOff x="6357074" y="1008628"/>
              <a:chExt cx="1676757" cy="1676757"/>
            </a:xfrm>
          </p:grpSpPr>
          <p:sp>
            <p:nvSpPr>
              <p:cNvPr id="41" name="椭圆 38">
                <a:extLst>
                  <a:ext uri="{FF2B5EF4-FFF2-40B4-BE49-F238E27FC236}">
                    <a16:creationId xmlns:a16="http://schemas.microsoft.com/office/drawing/2014/main" id="{9AEF491E-1A78-4F27-B6FC-74E76C1D80EF}"/>
                  </a:ext>
                </a:extLst>
              </p:cNvPr>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sp>
            <p:nvSpPr>
              <p:cNvPr id="42" name="椭圆 39">
                <a:extLst>
                  <a:ext uri="{FF2B5EF4-FFF2-40B4-BE49-F238E27FC236}">
                    <a16:creationId xmlns:a16="http://schemas.microsoft.com/office/drawing/2014/main" id="{29744E86-33DC-4F0B-98FF-0D70C14BBE5D}"/>
                  </a:ext>
                </a:extLst>
              </p:cNvPr>
              <p:cNvSpPr/>
              <p:nvPr/>
            </p:nvSpPr>
            <p:spPr>
              <a:xfrm>
                <a:off x="6552150" y="1193250"/>
                <a:ext cx="1307513" cy="1307513"/>
              </a:xfrm>
              <a:prstGeom prst="ellipse">
                <a:avLst/>
              </a:prstGeom>
              <a:gradFill>
                <a:gsLst>
                  <a:gs pos="0">
                    <a:srgbClr val="2C344B"/>
                  </a:gs>
                  <a:gs pos="100000">
                    <a:srgbClr val="21273E"/>
                  </a:gs>
                </a:gsLst>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grpSp>
        <p:sp>
          <p:nvSpPr>
            <p:cNvPr id="33" name="矩形 41">
              <a:extLst>
                <a:ext uri="{FF2B5EF4-FFF2-40B4-BE49-F238E27FC236}">
                  <a16:creationId xmlns:a16="http://schemas.microsoft.com/office/drawing/2014/main" id="{F1B1D048-6708-454F-B119-1105A399B0AE}"/>
                </a:ext>
              </a:extLst>
            </p:cNvPr>
            <p:cNvSpPr/>
            <p:nvPr/>
          </p:nvSpPr>
          <p:spPr>
            <a:xfrm>
              <a:off x="6115122" y="1715916"/>
              <a:ext cx="2715432" cy="281664"/>
            </a:xfrm>
            <a:prstGeom prst="rect">
              <a:avLst/>
            </a:prstGeom>
          </p:spPr>
          <p:txBody>
            <a:bodyPr wrap="square">
              <a:spAutoFit/>
            </a:bodyPr>
            <a:lstStyle/>
            <a:p>
              <a:pPr>
                <a:lnSpc>
                  <a:spcPct val="150000"/>
                </a:lnSpc>
              </a:pPr>
              <a:r>
                <a:rPr lang="en-US" altLang="zh-CN" sz="1400">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rPr>
                <a:t>restart, work, crude, carry, set</a:t>
              </a:r>
            </a:p>
          </p:txBody>
        </p:sp>
        <p:sp>
          <p:nvSpPr>
            <p:cNvPr id="34"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A2A5E95A-8B50-412A-A006-5836AB297085}"/>
                </a:ext>
              </a:extLst>
            </p:cNvPr>
            <p:cNvSpPr/>
            <p:nvPr/>
          </p:nvSpPr>
          <p:spPr>
            <a:xfrm>
              <a:off x="6119348" y="1482844"/>
              <a:ext cx="2277377" cy="276999"/>
            </a:xfrm>
            <a:prstGeom prst="rect">
              <a:avLst/>
            </a:prstGeom>
          </p:spPr>
          <p:txBody>
            <a:bodyPr wrap="square">
              <a:spAutoFit/>
            </a:bodyPr>
            <a:lstStyle/>
            <a:p>
              <a:pPr fontAlgn="base">
                <a:spcBef>
                  <a:spcPct val="0"/>
                </a:spcBef>
                <a:spcAft>
                  <a:spcPct val="0"/>
                </a:spcAft>
                <a:defRPr/>
              </a:pPr>
              <a:r>
                <a:rPr lang="en-SG" altLang="zh-CN">
                  <a:solidFill>
                    <a:schemeClr val="tx1">
                      <a:lumMod val="50000"/>
                      <a:lumOff val="50000"/>
                    </a:schemeClr>
                  </a:solidFill>
                  <a:latin typeface="Arial" panose="020B0604020202020204" pitchFamily="34" charset="0"/>
                  <a:ea typeface="方正兰亭黑_GBK"/>
                  <a:cs typeface="Arial" panose="020B0604020202020204" pitchFamily="34" charset="0"/>
                </a:rPr>
                <a:t>Most Frequent 5 Words</a:t>
              </a:r>
              <a:endParaRPr lang="en-US" altLang="zh-CN">
                <a:solidFill>
                  <a:schemeClr val="tx1">
                    <a:lumMod val="50000"/>
                    <a:lumOff val="50000"/>
                  </a:schemeClr>
                </a:solidFill>
                <a:latin typeface="Arial" panose="020B0604020202020204" pitchFamily="34" charset="0"/>
                <a:ea typeface="方正兰亭黑_GBK"/>
                <a:cs typeface="Arial" panose="020B0604020202020204" pitchFamily="34" charset="0"/>
              </a:endParaRPr>
            </a:p>
          </p:txBody>
        </p:sp>
        <p:cxnSp>
          <p:nvCxnSpPr>
            <p:cNvPr id="35" name="直接连接符 43">
              <a:extLst>
                <a:ext uri="{FF2B5EF4-FFF2-40B4-BE49-F238E27FC236}">
                  <a16:creationId xmlns:a16="http://schemas.microsoft.com/office/drawing/2014/main" id="{EF7BA4EF-A88B-4405-90FF-2665816C21DA}"/>
                </a:ext>
              </a:extLst>
            </p:cNvPr>
            <p:cNvCxnSpPr/>
            <p:nvPr/>
          </p:nvCxnSpPr>
          <p:spPr>
            <a:xfrm>
              <a:off x="6188254" y="1759843"/>
              <a:ext cx="234336"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nvGrpSpPr>
            <p:cNvPr id="36" name="Group 216">
              <a:extLst>
                <a:ext uri="{FF2B5EF4-FFF2-40B4-BE49-F238E27FC236}">
                  <a16:creationId xmlns:a16="http://schemas.microsoft.com/office/drawing/2014/main" id="{7EC2A523-B715-445C-99B0-B9C07617F4B9}"/>
                </a:ext>
              </a:extLst>
            </p:cNvPr>
            <p:cNvGrpSpPr/>
            <p:nvPr/>
          </p:nvGrpSpPr>
          <p:grpSpPr>
            <a:xfrm>
              <a:off x="5706380" y="1575688"/>
              <a:ext cx="228909" cy="185230"/>
              <a:chOff x="1209675" y="6354763"/>
              <a:chExt cx="449263" cy="363538"/>
            </a:xfrm>
            <a:solidFill>
              <a:schemeClr val="bg1"/>
            </a:solidFill>
          </p:grpSpPr>
          <p:sp>
            <p:nvSpPr>
              <p:cNvPr id="37" name="Freeform 205">
                <a:extLst>
                  <a:ext uri="{FF2B5EF4-FFF2-40B4-BE49-F238E27FC236}">
                    <a16:creationId xmlns:a16="http://schemas.microsoft.com/office/drawing/2014/main" id="{B8E2AD14-11E8-4A0E-8493-CC33389530D7}"/>
                  </a:ext>
                </a:extLst>
              </p:cNvPr>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8" name="Freeform 207">
                <a:extLst>
                  <a:ext uri="{FF2B5EF4-FFF2-40B4-BE49-F238E27FC236}">
                    <a16:creationId xmlns:a16="http://schemas.microsoft.com/office/drawing/2014/main" id="{86E123EB-344E-4065-9AC8-855B9BF792AB}"/>
                  </a:ext>
                </a:extLst>
              </p:cNvPr>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9" name="Freeform 208">
                <a:extLst>
                  <a:ext uri="{FF2B5EF4-FFF2-40B4-BE49-F238E27FC236}">
                    <a16:creationId xmlns:a16="http://schemas.microsoft.com/office/drawing/2014/main" id="{C66258D8-5081-4C81-B604-64654273F1DE}"/>
                  </a:ext>
                </a:extLst>
              </p:cNvPr>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40" name="Freeform 209">
                <a:extLst>
                  <a:ext uri="{FF2B5EF4-FFF2-40B4-BE49-F238E27FC236}">
                    <a16:creationId xmlns:a16="http://schemas.microsoft.com/office/drawing/2014/main" id="{DB1D56FA-F7A3-4248-9FF7-A9945B05D2B0}"/>
                  </a:ext>
                </a:extLst>
              </p:cNvPr>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grpSp>
        <p:nvGrpSpPr>
          <p:cNvPr id="43" name="组合 3">
            <a:extLst>
              <a:ext uri="{FF2B5EF4-FFF2-40B4-BE49-F238E27FC236}">
                <a16:creationId xmlns:a16="http://schemas.microsoft.com/office/drawing/2014/main" id="{D07D8E59-F95C-456E-9B66-D000D11BFF43}"/>
              </a:ext>
            </a:extLst>
          </p:cNvPr>
          <p:cNvGrpSpPr/>
          <p:nvPr/>
        </p:nvGrpSpPr>
        <p:grpSpPr>
          <a:xfrm>
            <a:off x="6778533" y="4855275"/>
            <a:ext cx="4356148" cy="761889"/>
            <a:chOff x="5563444" y="3436831"/>
            <a:chExt cx="3267111" cy="571417"/>
          </a:xfrm>
        </p:grpSpPr>
        <p:grpSp>
          <p:nvGrpSpPr>
            <p:cNvPr id="44" name="组合 50">
              <a:extLst>
                <a:ext uri="{FF2B5EF4-FFF2-40B4-BE49-F238E27FC236}">
                  <a16:creationId xmlns:a16="http://schemas.microsoft.com/office/drawing/2014/main" id="{40FEE55E-DEAA-473B-8A16-7C27FCD34430}"/>
                </a:ext>
              </a:extLst>
            </p:cNvPr>
            <p:cNvGrpSpPr/>
            <p:nvPr/>
          </p:nvGrpSpPr>
          <p:grpSpPr>
            <a:xfrm>
              <a:off x="5563444" y="3436831"/>
              <a:ext cx="514780" cy="514780"/>
              <a:chOff x="6357074" y="1008628"/>
              <a:chExt cx="1676757" cy="1676757"/>
            </a:xfrm>
          </p:grpSpPr>
          <p:sp>
            <p:nvSpPr>
              <p:cNvPr id="51" name="椭圆 51">
                <a:extLst>
                  <a:ext uri="{FF2B5EF4-FFF2-40B4-BE49-F238E27FC236}">
                    <a16:creationId xmlns:a16="http://schemas.microsoft.com/office/drawing/2014/main" id="{D3C75703-9398-4858-A0AB-CC115B178E97}"/>
                  </a:ext>
                </a:extLst>
              </p:cNvPr>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sp>
            <p:nvSpPr>
              <p:cNvPr id="52" name="椭圆 52">
                <a:extLst>
                  <a:ext uri="{FF2B5EF4-FFF2-40B4-BE49-F238E27FC236}">
                    <a16:creationId xmlns:a16="http://schemas.microsoft.com/office/drawing/2014/main" id="{068EAA96-6E99-4799-9C59-3DDD1A5F7156}"/>
                  </a:ext>
                </a:extLst>
              </p:cNvPr>
              <p:cNvSpPr/>
              <p:nvPr/>
            </p:nvSpPr>
            <p:spPr>
              <a:xfrm>
                <a:off x="6552150" y="1193250"/>
                <a:ext cx="1307513" cy="1307513"/>
              </a:xfrm>
              <a:prstGeom prst="ellipse">
                <a:avLst/>
              </a:prstGeom>
              <a:gradFill>
                <a:gsLst>
                  <a:gs pos="0">
                    <a:srgbClr val="2C344B"/>
                  </a:gs>
                  <a:gs pos="100000">
                    <a:srgbClr val="21273E"/>
                  </a:gs>
                </a:gsLst>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grpSp>
        <p:sp>
          <p:nvSpPr>
            <p:cNvPr id="45" name="矩形 53">
              <a:extLst>
                <a:ext uri="{FF2B5EF4-FFF2-40B4-BE49-F238E27FC236}">
                  <a16:creationId xmlns:a16="http://schemas.microsoft.com/office/drawing/2014/main" id="{5F9C856D-2389-46E5-A80D-4B13876A627F}"/>
                </a:ext>
              </a:extLst>
            </p:cNvPr>
            <p:cNvSpPr/>
            <p:nvPr/>
          </p:nvSpPr>
          <p:spPr>
            <a:xfrm>
              <a:off x="6115123" y="3726584"/>
              <a:ext cx="2715432" cy="281664"/>
            </a:xfrm>
            <a:prstGeom prst="rect">
              <a:avLst/>
            </a:prstGeom>
          </p:spPr>
          <p:txBody>
            <a:bodyPr wrap="square">
              <a:spAutoFit/>
            </a:bodyPr>
            <a:lstStyle/>
            <a:p>
              <a:pPr>
                <a:lnSpc>
                  <a:spcPct val="150000"/>
                </a:lnSpc>
              </a:pPr>
              <a:r>
                <a:rPr lang="en-US" altLang="zh-CN" sz="1400">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rPr>
                <a:t>49.5%</a:t>
              </a:r>
            </a:p>
          </p:txBody>
        </p:sp>
        <p:sp>
          <p:nvSpPr>
            <p:cNvPr id="46"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1397BA99-A4AB-4B75-A777-14A26CF91A82}"/>
                </a:ext>
              </a:extLst>
            </p:cNvPr>
            <p:cNvSpPr/>
            <p:nvPr/>
          </p:nvSpPr>
          <p:spPr>
            <a:xfrm>
              <a:off x="6119348" y="3493512"/>
              <a:ext cx="1736053" cy="276999"/>
            </a:xfrm>
            <a:prstGeom prst="rect">
              <a:avLst/>
            </a:prstGeom>
          </p:spPr>
          <p:txBody>
            <a:bodyPr wrap="square">
              <a:spAutoFit/>
            </a:bodyPr>
            <a:lstStyle/>
            <a:p>
              <a:pPr lvl="0" fontAlgn="base">
                <a:spcBef>
                  <a:spcPct val="0"/>
                </a:spcBef>
                <a:spcAft>
                  <a:spcPct val="0"/>
                </a:spcAft>
              </a:pPr>
              <a:r>
                <a:rPr lang="en-SG" altLang="zh-CN">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sym typeface="Calibri" panose="020F0502020204030204" pitchFamily="34" charset="0"/>
                </a:rPr>
                <a:t>Target Label Ratio </a:t>
              </a:r>
              <a:endParaRPr lang="en-US" altLang="zh-CN">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sym typeface="Calibri" panose="020F0502020204030204" pitchFamily="34" charset="0"/>
              </a:endParaRPr>
            </a:p>
          </p:txBody>
        </p:sp>
        <p:cxnSp>
          <p:nvCxnSpPr>
            <p:cNvPr id="47" name="直接连接符 55">
              <a:extLst>
                <a:ext uri="{FF2B5EF4-FFF2-40B4-BE49-F238E27FC236}">
                  <a16:creationId xmlns:a16="http://schemas.microsoft.com/office/drawing/2014/main" id="{68AA5A2B-CA9D-4CC1-9D6B-DBD23240333B}"/>
                </a:ext>
              </a:extLst>
            </p:cNvPr>
            <p:cNvCxnSpPr/>
            <p:nvPr/>
          </p:nvCxnSpPr>
          <p:spPr>
            <a:xfrm>
              <a:off x="6188254" y="3770511"/>
              <a:ext cx="234336"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nvGrpSpPr>
            <p:cNvPr id="48" name="Group 242">
              <a:extLst>
                <a:ext uri="{FF2B5EF4-FFF2-40B4-BE49-F238E27FC236}">
                  <a16:creationId xmlns:a16="http://schemas.microsoft.com/office/drawing/2014/main" id="{45B96F4B-B65A-4904-A1E7-CC50E7CD9FC3}"/>
                </a:ext>
              </a:extLst>
            </p:cNvPr>
            <p:cNvGrpSpPr/>
            <p:nvPr/>
          </p:nvGrpSpPr>
          <p:grpSpPr>
            <a:xfrm>
              <a:off x="5709339" y="3607268"/>
              <a:ext cx="228100" cy="173906"/>
              <a:chOff x="2908300" y="2946400"/>
              <a:chExt cx="447675" cy="341313"/>
            </a:xfrm>
            <a:solidFill>
              <a:schemeClr val="bg1"/>
            </a:solidFill>
          </p:grpSpPr>
          <p:sp>
            <p:nvSpPr>
              <p:cNvPr id="49" name="Freeform 227">
                <a:extLst>
                  <a:ext uri="{FF2B5EF4-FFF2-40B4-BE49-F238E27FC236}">
                    <a16:creationId xmlns:a16="http://schemas.microsoft.com/office/drawing/2014/main" id="{DFF4C332-5C55-4CD0-B9E9-25762E5B86F8}"/>
                  </a:ext>
                </a:extLst>
              </p:cNvPr>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50" name="Freeform 228">
                <a:extLst>
                  <a:ext uri="{FF2B5EF4-FFF2-40B4-BE49-F238E27FC236}">
                    <a16:creationId xmlns:a16="http://schemas.microsoft.com/office/drawing/2014/main" id="{607A6166-D52B-47C7-82E8-7469BDAB9457}"/>
                  </a:ext>
                </a:extLst>
              </p:cNvPr>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sp>
        <p:nvSpPr>
          <p:cNvPr id="56" name="Rectangle 55">
            <a:extLst>
              <a:ext uri="{FF2B5EF4-FFF2-40B4-BE49-F238E27FC236}">
                <a16:creationId xmlns:a16="http://schemas.microsoft.com/office/drawing/2014/main" id="{FBE37BAF-BB26-42CD-A93B-C6804805862B}"/>
              </a:ext>
            </a:extLst>
          </p:cNvPr>
          <p:cNvSpPr/>
          <p:nvPr/>
        </p:nvSpPr>
        <p:spPr>
          <a:xfrm>
            <a:off x="658973" y="1642541"/>
            <a:ext cx="2529840" cy="1649299"/>
          </a:xfrm>
          <a:prstGeom prst="rect">
            <a:avLst/>
          </a:prstGeom>
          <a:noFill/>
          <a:ln w="28575">
            <a:solidFill>
              <a:srgbClr val="2C34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2542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1+#ppt_w/2"/>
                                          </p:val>
                                        </p:tav>
                                        <p:tav tm="100000">
                                          <p:val>
                                            <p:strVal val="#ppt_x"/>
                                          </p:val>
                                        </p:tav>
                                      </p:tavLst>
                                    </p:anim>
                                    <p:anim calcmode="lin" valueType="num">
                                      <p:cBhvr additive="base">
                                        <p:cTn id="16"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8CC03E-C2FD-413F-8A6B-B1C93DC22C1E}"/>
              </a:ext>
            </a:extLst>
          </p:cNvPr>
          <p:cNvSpPr>
            <a:spLocks noGrp="1"/>
          </p:cNvSpPr>
          <p:nvPr>
            <p:ph type="sldNum" sz="quarter" idx="12"/>
          </p:nvPr>
        </p:nvSpPr>
        <p:spPr/>
        <p:txBody>
          <a:bodyPr/>
          <a:lstStyle/>
          <a:p>
            <a:fld id="{1EEBC43A-32FB-4EEB-A6E0-814D95442B88}" type="slidenum">
              <a:rPr lang="zh-CN" altLang="en-US" smtClean="0"/>
              <a:pPr/>
              <a:t>17</a:t>
            </a:fld>
            <a:endParaRPr lang="zh-CN" altLang="en-US"/>
          </a:p>
        </p:txBody>
      </p:sp>
      <p:grpSp>
        <p:nvGrpSpPr>
          <p:cNvPr id="3" name="组合 9">
            <a:extLst>
              <a:ext uri="{FF2B5EF4-FFF2-40B4-BE49-F238E27FC236}">
                <a16:creationId xmlns:a16="http://schemas.microsoft.com/office/drawing/2014/main" id="{399B0A7E-2C6E-4B04-9E65-B801C29D7299}"/>
              </a:ext>
            </a:extLst>
          </p:cNvPr>
          <p:cNvGrpSpPr/>
          <p:nvPr/>
        </p:nvGrpSpPr>
        <p:grpSpPr>
          <a:xfrm>
            <a:off x="1097509" y="429276"/>
            <a:ext cx="7330405" cy="825354"/>
            <a:chOff x="349800" y="307048"/>
            <a:chExt cx="5497802" cy="619015"/>
          </a:xfrm>
        </p:grpSpPr>
        <p:sp>
          <p:nvSpPr>
            <p:cNvPr id="4" name="PA_文本框 1">
              <a:extLst>
                <a:ext uri="{FF2B5EF4-FFF2-40B4-BE49-F238E27FC236}">
                  <a16:creationId xmlns:a16="http://schemas.microsoft.com/office/drawing/2014/main" id="{C5AA0AC6-DEB8-48B6-9768-E8C54691C705}"/>
                </a:ext>
              </a:extLst>
            </p:cNvPr>
            <p:cNvSpPr txBox="1"/>
            <p:nvPr>
              <p:custDataLst>
                <p:tags r:id="rId1"/>
              </p:custDataLst>
            </p:nvPr>
          </p:nvSpPr>
          <p:spPr>
            <a:xfrm>
              <a:off x="349800" y="307048"/>
              <a:ext cx="5497802" cy="358416"/>
            </a:xfrm>
            <a:prstGeom prst="rect">
              <a:avLst/>
            </a:prstGeom>
            <a:noFill/>
          </p:spPr>
          <p:txBody>
            <a:bodyPr wrap="none" lIns="0" tIns="0" rIns="0" rtlCol="0">
              <a:spAutoFit/>
            </a:bodyPr>
            <a:lstStyle/>
            <a:p>
              <a:pPr>
                <a:lnSpc>
                  <a:spcPts val="3600"/>
                </a:lnSpc>
              </a:pPr>
              <a:r>
                <a:rPr lang="en-US" altLang="zh-CN" sz="2800">
                  <a:solidFill>
                    <a:srgbClr val="21273E"/>
                  </a:solidFill>
                  <a:latin typeface="Adobe 黑体 Std R" panose="020B0400000000000000" pitchFamily="34" charset="-122"/>
                  <a:ea typeface="Adobe 黑体 Std R" panose="020B0400000000000000" pitchFamily="34" charset="-122"/>
                  <a:cs typeface="+mn-ea"/>
                  <a:sym typeface="+mn-lt"/>
                </a:rPr>
                <a:t>Experiments &amp; Analysis – </a:t>
              </a: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Topic Modelling</a:t>
              </a:r>
              <a:endParaRPr lang="zh-CN" altLang="en-US" sz="2800" b="1">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5" name="PA_文本框 1">
              <a:extLst>
                <a:ext uri="{FF2B5EF4-FFF2-40B4-BE49-F238E27FC236}">
                  <a16:creationId xmlns:a16="http://schemas.microsoft.com/office/drawing/2014/main" id="{1FE893A4-8FFA-4AE7-BAE7-A6615290B338}"/>
                </a:ext>
              </a:extLst>
            </p:cNvPr>
            <p:cNvSpPr txBox="1"/>
            <p:nvPr>
              <p:custDataLst>
                <p:tags r:id="rId2"/>
              </p:custDataLst>
            </p:nvPr>
          </p:nvSpPr>
          <p:spPr>
            <a:xfrm>
              <a:off x="349800" y="656278"/>
              <a:ext cx="3193398" cy="269785"/>
            </a:xfrm>
            <a:prstGeom prst="rect">
              <a:avLst/>
            </a:prstGeom>
            <a:noFill/>
          </p:spPr>
          <p:txBody>
            <a:bodyPr wrap="square" lIns="0" tIns="0" rIns="0" rtlCol="0">
              <a:spAutoFit/>
            </a:bodyPr>
            <a:lstStyle/>
            <a:p>
              <a:pPr>
                <a:lnSpc>
                  <a:spcPts val="2300"/>
                </a:lnSpc>
              </a:pPr>
              <a:r>
                <a:rPr lang="en-US" altLang="zh-CN" sz="240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Results Analysis</a:t>
              </a:r>
            </a:p>
          </p:txBody>
        </p:sp>
      </p:grpSp>
      <p:pic>
        <p:nvPicPr>
          <p:cNvPr id="6" name="Picture 5">
            <a:extLst>
              <a:ext uri="{FF2B5EF4-FFF2-40B4-BE49-F238E27FC236}">
                <a16:creationId xmlns:a16="http://schemas.microsoft.com/office/drawing/2014/main" id="{105ADF55-3E3F-4841-9BF1-D4754B4902D9}"/>
              </a:ext>
            </a:extLst>
          </p:cNvPr>
          <p:cNvPicPr/>
          <p:nvPr/>
        </p:nvPicPr>
        <p:blipFill rotWithShape="1">
          <a:blip r:embed="rId5">
            <a:extLst>
              <a:ext uri="{28A0092B-C50C-407E-A947-70E740481C1C}">
                <a14:useLocalDpi xmlns:a14="http://schemas.microsoft.com/office/drawing/2010/main" val="0"/>
              </a:ext>
            </a:extLst>
          </a:blip>
          <a:srcRect l="6913" t="8775" r="6137" b="13583"/>
          <a:stretch/>
        </p:blipFill>
        <p:spPr bwMode="auto">
          <a:xfrm>
            <a:off x="453064" y="1642541"/>
            <a:ext cx="5501763" cy="4912890"/>
          </a:xfrm>
          <a:prstGeom prst="rect">
            <a:avLst/>
          </a:prstGeom>
          <a:noFill/>
          <a:ln>
            <a:noFill/>
          </a:ln>
          <a:extLst>
            <a:ext uri="{53640926-AAD7-44D8-BBD7-CCE9431645EC}">
              <a14:shadowObscured xmlns:a14="http://schemas.microsoft.com/office/drawing/2010/main"/>
            </a:ext>
          </a:extLst>
        </p:spPr>
      </p:pic>
      <p:grpSp>
        <p:nvGrpSpPr>
          <p:cNvPr id="15" name="组合 2">
            <a:extLst>
              <a:ext uri="{FF2B5EF4-FFF2-40B4-BE49-F238E27FC236}">
                <a16:creationId xmlns:a16="http://schemas.microsoft.com/office/drawing/2014/main" id="{5E33FBB8-97FD-4069-BDB0-0274D8C3F7F7}"/>
              </a:ext>
            </a:extLst>
          </p:cNvPr>
          <p:cNvGrpSpPr/>
          <p:nvPr/>
        </p:nvGrpSpPr>
        <p:grpSpPr>
          <a:xfrm>
            <a:off x="6778532" y="3514833"/>
            <a:ext cx="4742905" cy="1085055"/>
            <a:chOff x="5563444" y="2431497"/>
            <a:chExt cx="3557179" cy="813791"/>
          </a:xfrm>
        </p:grpSpPr>
        <p:grpSp>
          <p:nvGrpSpPr>
            <p:cNvPr id="16" name="组合 44">
              <a:extLst>
                <a:ext uri="{FF2B5EF4-FFF2-40B4-BE49-F238E27FC236}">
                  <a16:creationId xmlns:a16="http://schemas.microsoft.com/office/drawing/2014/main" id="{9C050A06-B881-4481-8B60-F21335549ED8}"/>
                </a:ext>
              </a:extLst>
            </p:cNvPr>
            <p:cNvGrpSpPr/>
            <p:nvPr/>
          </p:nvGrpSpPr>
          <p:grpSpPr>
            <a:xfrm>
              <a:off x="5563444" y="2431497"/>
              <a:ext cx="514780" cy="514780"/>
              <a:chOff x="6357074" y="1008628"/>
              <a:chExt cx="1676757" cy="1676757"/>
            </a:xfrm>
          </p:grpSpPr>
          <p:sp>
            <p:nvSpPr>
              <p:cNvPr id="29" name="椭圆 45">
                <a:extLst>
                  <a:ext uri="{FF2B5EF4-FFF2-40B4-BE49-F238E27FC236}">
                    <a16:creationId xmlns:a16="http://schemas.microsoft.com/office/drawing/2014/main" id="{A2B37BE2-0999-47AB-8819-2B4B9EA6A56F}"/>
                  </a:ext>
                </a:extLst>
              </p:cNvPr>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sp>
            <p:nvSpPr>
              <p:cNvPr id="30" name="椭圆 46">
                <a:extLst>
                  <a:ext uri="{FF2B5EF4-FFF2-40B4-BE49-F238E27FC236}">
                    <a16:creationId xmlns:a16="http://schemas.microsoft.com/office/drawing/2014/main" id="{BF85EFEC-3DE1-4CB8-982F-EEE0B02509F0}"/>
                  </a:ext>
                </a:extLst>
              </p:cNvPr>
              <p:cNvSpPr/>
              <p:nvPr/>
            </p:nvSpPr>
            <p:spPr>
              <a:xfrm>
                <a:off x="6552150" y="1193250"/>
                <a:ext cx="1307513" cy="1307513"/>
              </a:xfrm>
              <a:prstGeom prst="ellipse">
                <a:avLst/>
              </a:prstGeom>
              <a:gradFill>
                <a:gsLst>
                  <a:gs pos="0">
                    <a:srgbClr val="2C344B"/>
                  </a:gs>
                  <a:gs pos="100000">
                    <a:srgbClr val="21273E"/>
                  </a:gs>
                </a:gsLst>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grpSp>
        <p:sp>
          <p:nvSpPr>
            <p:cNvPr id="17" name="矩形 47">
              <a:extLst>
                <a:ext uri="{FF2B5EF4-FFF2-40B4-BE49-F238E27FC236}">
                  <a16:creationId xmlns:a16="http://schemas.microsoft.com/office/drawing/2014/main" id="{AB93322C-B296-4DF8-8C08-18F8289A9AC6}"/>
                </a:ext>
              </a:extLst>
            </p:cNvPr>
            <p:cNvSpPr/>
            <p:nvPr/>
          </p:nvSpPr>
          <p:spPr>
            <a:xfrm>
              <a:off x="6115122" y="2721250"/>
              <a:ext cx="3005501" cy="524038"/>
            </a:xfrm>
            <a:prstGeom prst="rect">
              <a:avLst/>
            </a:prstGeom>
          </p:spPr>
          <p:txBody>
            <a:bodyPr wrap="square">
              <a:spAutoFit/>
            </a:bodyPr>
            <a:lstStyle/>
            <a:p>
              <a:pPr>
                <a:lnSpc>
                  <a:spcPct val="150000"/>
                </a:lnSpc>
              </a:pPr>
              <a:r>
                <a:rPr lang="en-US" altLang="zh-CN" sz="1400">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rPr>
                <a:t>The upgrade and extension project of production rate in fuel refinery complete or delay</a:t>
              </a:r>
            </a:p>
          </p:txBody>
        </p:sp>
        <p:sp>
          <p:nvSpPr>
            <p:cNvPr id="18" name="矩形 4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6DF978F4-BEE6-41AC-A649-213F1ACE86A8}"/>
                </a:ext>
              </a:extLst>
            </p:cNvPr>
            <p:cNvSpPr/>
            <p:nvPr/>
          </p:nvSpPr>
          <p:spPr>
            <a:xfrm>
              <a:off x="6119348" y="2488178"/>
              <a:ext cx="1736053" cy="276999"/>
            </a:xfrm>
            <a:prstGeom prst="rect">
              <a:avLst/>
            </a:prstGeom>
          </p:spPr>
          <p:txBody>
            <a:bodyPr wrap="square">
              <a:spAutoFit/>
            </a:bodyPr>
            <a:lstStyle/>
            <a:p>
              <a:pPr fontAlgn="base">
                <a:spcBef>
                  <a:spcPct val="0"/>
                </a:spcBef>
                <a:spcAft>
                  <a:spcPct val="0"/>
                </a:spcAft>
                <a:defRPr/>
              </a:pPr>
              <a:r>
                <a:rPr lang="en-SG" altLang="zh-CN">
                  <a:solidFill>
                    <a:schemeClr val="tx1">
                      <a:lumMod val="50000"/>
                      <a:lumOff val="50000"/>
                    </a:schemeClr>
                  </a:solidFill>
                  <a:latin typeface="Arial" panose="020B0604020202020204" pitchFamily="34" charset="0"/>
                  <a:ea typeface="方正兰亭黑_GBK"/>
                  <a:cs typeface="Arial" panose="020B0604020202020204" pitchFamily="34" charset="0"/>
                </a:rPr>
                <a:t>Main Content</a:t>
              </a:r>
              <a:endParaRPr lang="en-US" altLang="zh-CN">
                <a:solidFill>
                  <a:schemeClr val="tx1">
                    <a:lumMod val="50000"/>
                    <a:lumOff val="50000"/>
                  </a:schemeClr>
                </a:solidFill>
                <a:latin typeface="Arial" panose="020B0604020202020204" pitchFamily="34" charset="0"/>
                <a:ea typeface="方正兰亭黑_GBK"/>
                <a:cs typeface="Arial" panose="020B0604020202020204" pitchFamily="34" charset="0"/>
              </a:endParaRPr>
            </a:p>
          </p:txBody>
        </p:sp>
        <p:cxnSp>
          <p:nvCxnSpPr>
            <p:cNvPr id="19" name="直接连接符 49">
              <a:extLst>
                <a:ext uri="{FF2B5EF4-FFF2-40B4-BE49-F238E27FC236}">
                  <a16:creationId xmlns:a16="http://schemas.microsoft.com/office/drawing/2014/main" id="{5C817E40-C136-4E1F-826E-2B202C10AFFD}"/>
                </a:ext>
              </a:extLst>
            </p:cNvPr>
            <p:cNvCxnSpPr/>
            <p:nvPr/>
          </p:nvCxnSpPr>
          <p:spPr>
            <a:xfrm>
              <a:off x="6188254" y="2765177"/>
              <a:ext cx="234336"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nvGrpSpPr>
            <p:cNvPr id="20" name="Group 35">
              <a:extLst>
                <a:ext uri="{FF2B5EF4-FFF2-40B4-BE49-F238E27FC236}">
                  <a16:creationId xmlns:a16="http://schemas.microsoft.com/office/drawing/2014/main" id="{BAE5269E-1D09-4FB0-8126-BA4078697466}"/>
                </a:ext>
              </a:extLst>
            </p:cNvPr>
            <p:cNvGrpSpPr/>
            <p:nvPr/>
          </p:nvGrpSpPr>
          <p:grpSpPr>
            <a:xfrm>
              <a:off x="5726076" y="2598698"/>
              <a:ext cx="214349" cy="180377"/>
              <a:chOff x="4605338" y="3814763"/>
              <a:chExt cx="420688" cy="354013"/>
            </a:xfrm>
            <a:solidFill>
              <a:schemeClr val="bg1"/>
            </a:solidFill>
          </p:grpSpPr>
          <p:sp>
            <p:nvSpPr>
              <p:cNvPr id="21" name="Freeform 32">
                <a:extLst>
                  <a:ext uri="{FF2B5EF4-FFF2-40B4-BE49-F238E27FC236}">
                    <a16:creationId xmlns:a16="http://schemas.microsoft.com/office/drawing/2014/main" id="{DAECD58A-D6BE-449E-89DC-FBEE5CC88B6B}"/>
                  </a:ext>
                </a:extLst>
              </p:cNvPr>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2" name="Oval 33">
                <a:extLst>
                  <a:ext uri="{FF2B5EF4-FFF2-40B4-BE49-F238E27FC236}">
                    <a16:creationId xmlns:a16="http://schemas.microsoft.com/office/drawing/2014/main" id="{C51D73D7-D10C-4B23-9565-DA672139DAA4}"/>
                  </a:ext>
                </a:extLst>
              </p:cNvPr>
              <p:cNvSpPr>
                <a:spLocks noChangeArrowheads="1"/>
              </p:cNvSpPr>
              <p:nvPr/>
            </p:nvSpPr>
            <p:spPr bwMode="auto">
              <a:xfrm>
                <a:off x="4932363" y="4103688"/>
                <a:ext cx="6350" cy="4763"/>
              </a:xfrm>
              <a:prstGeom prst="ellipse">
                <a:avLst/>
              </a:pr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3" name="Freeform 34">
                <a:extLst>
                  <a:ext uri="{FF2B5EF4-FFF2-40B4-BE49-F238E27FC236}">
                    <a16:creationId xmlns:a16="http://schemas.microsoft.com/office/drawing/2014/main" id="{6931418A-1D67-489E-8257-656BF2FB4E19}"/>
                  </a:ext>
                </a:extLst>
              </p:cNvPr>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4" name="Freeform 35">
                <a:extLst>
                  <a:ext uri="{FF2B5EF4-FFF2-40B4-BE49-F238E27FC236}">
                    <a16:creationId xmlns:a16="http://schemas.microsoft.com/office/drawing/2014/main" id="{2D293A25-0A65-402B-8185-1FC0DA5C51BD}"/>
                  </a:ext>
                </a:extLst>
              </p:cNvPr>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5" name="Freeform 36">
                <a:extLst>
                  <a:ext uri="{FF2B5EF4-FFF2-40B4-BE49-F238E27FC236}">
                    <a16:creationId xmlns:a16="http://schemas.microsoft.com/office/drawing/2014/main" id="{CFC2A737-CBDC-463C-937D-930F7A574648}"/>
                  </a:ext>
                </a:extLst>
              </p:cNvPr>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6" name="Freeform 37">
                <a:extLst>
                  <a:ext uri="{FF2B5EF4-FFF2-40B4-BE49-F238E27FC236}">
                    <a16:creationId xmlns:a16="http://schemas.microsoft.com/office/drawing/2014/main" id="{EFDEDBB0-35F1-4319-B34B-15A2C202F61D}"/>
                  </a:ext>
                </a:extLst>
              </p:cNvPr>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7" name="Freeform 38">
                <a:extLst>
                  <a:ext uri="{FF2B5EF4-FFF2-40B4-BE49-F238E27FC236}">
                    <a16:creationId xmlns:a16="http://schemas.microsoft.com/office/drawing/2014/main" id="{D3435A25-C270-4816-A3E0-71729AD4401A}"/>
                  </a:ext>
                </a:extLst>
              </p:cNvPr>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8" name="Freeform 39">
                <a:extLst>
                  <a:ext uri="{FF2B5EF4-FFF2-40B4-BE49-F238E27FC236}">
                    <a16:creationId xmlns:a16="http://schemas.microsoft.com/office/drawing/2014/main" id="{370AA6A2-F844-4ADB-9204-2A683414DFBF}"/>
                  </a:ext>
                </a:extLst>
              </p:cNvPr>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grpSp>
        <p:nvGrpSpPr>
          <p:cNvPr id="31" name="组合 1">
            <a:extLst>
              <a:ext uri="{FF2B5EF4-FFF2-40B4-BE49-F238E27FC236}">
                <a16:creationId xmlns:a16="http://schemas.microsoft.com/office/drawing/2014/main" id="{5D5FBAD5-796E-4D7E-A0C7-B5B8111ABF53}"/>
              </a:ext>
            </a:extLst>
          </p:cNvPr>
          <p:cNvGrpSpPr/>
          <p:nvPr/>
        </p:nvGrpSpPr>
        <p:grpSpPr>
          <a:xfrm>
            <a:off x="6778534" y="2174388"/>
            <a:ext cx="4356147" cy="761890"/>
            <a:chOff x="5563444" y="1426163"/>
            <a:chExt cx="3267110" cy="571417"/>
          </a:xfrm>
        </p:grpSpPr>
        <p:grpSp>
          <p:nvGrpSpPr>
            <p:cNvPr id="32" name="组合 11">
              <a:extLst>
                <a:ext uri="{FF2B5EF4-FFF2-40B4-BE49-F238E27FC236}">
                  <a16:creationId xmlns:a16="http://schemas.microsoft.com/office/drawing/2014/main" id="{D71FE8F6-0B75-4511-805D-19A3428F0D67}"/>
                </a:ext>
              </a:extLst>
            </p:cNvPr>
            <p:cNvGrpSpPr/>
            <p:nvPr/>
          </p:nvGrpSpPr>
          <p:grpSpPr>
            <a:xfrm>
              <a:off x="5563444" y="1426163"/>
              <a:ext cx="514780" cy="514780"/>
              <a:chOff x="6357074" y="1008628"/>
              <a:chExt cx="1676757" cy="1676757"/>
            </a:xfrm>
          </p:grpSpPr>
          <p:sp>
            <p:nvSpPr>
              <p:cNvPr id="41" name="椭圆 38">
                <a:extLst>
                  <a:ext uri="{FF2B5EF4-FFF2-40B4-BE49-F238E27FC236}">
                    <a16:creationId xmlns:a16="http://schemas.microsoft.com/office/drawing/2014/main" id="{9AEF491E-1A78-4F27-B6FC-74E76C1D80EF}"/>
                  </a:ext>
                </a:extLst>
              </p:cNvPr>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sp>
            <p:nvSpPr>
              <p:cNvPr id="42" name="椭圆 39">
                <a:extLst>
                  <a:ext uri="{FF2B5EF4-FFF2-40B4-BE49-F238E27FC236}">
                    <a16:creationId xmlns:a16="http://schemas.microsoft.com/office/drawing/2014/main" id="{29744E86-33DC-4F0B-98FF-0D70C14BBE5D}"/>
                  </a:ext>
                </a:extLst>
              </p:cNvPr>
              <p:cNvSpPr/>
              <p:nvPr/>
            </p:nvSpPr>
            <p:spPr>
              <a:xfrm>
                <a:off x="6552150" y="1193250"/>
                <a:ext cx="1307513" cy="1307513"/>
              </a:xfrm>
              <a:prstGeom prst="ellipse">
                <a:avLst/>
              </a:prstGeom>
              <a:gradFill>
                <a:gsLst>
                  <a:gs pos="0">
                    <a:srgbClr val="2C344B"/>
                  </a:gs>
                  <a:gs pos="100000">
                    <a:srgbClr val="21273E"/>
                  </a:gs>
                </a:gsLst>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grpSp>
        <p:sp>
          <p:nvSpPr>
            <p:cNvPr id="33" name="矩形 41">
              <a:extLst>
                <a:ext uri="{FF2B5EF4-FFF2-40B4-BE49-F238E27FC236}">
                  <a16:creationId xmlns:a16="http://schemas.microsoft.com/office/drawing/2014/main" id="{F1B1D048-6708-454F-B119-1105A399B0AE}"/>
                </a:ext>
              </a:extLst>
            </p:cNvPr>
            <p:cNvSpPr/>
            <p:nvPr/>
          </p:nvSpPr>
          <p:spPr>
            <a:xfrm>
              <a:off x="6115122" y="1715916"/>
              <a:ext cx="2715432" cy="281664"/>
            </a:xfrm>
            <a:prstGeom prst="rect">
              <a:avLst/>
            </a:prstGeom>
          </p:spPr>
          <p:txBody>
            <a:bodyPr wrap="square">
              <a:spAutoFit/>
            </a:bodyPr>
            <a:lstStyle/>
            <a:p>
              <a:pPr>
                <a:lnSpc>
                  <a:spcPct val="150000"/>
                </a:lnSpc>
              </a:pPr>
              <a:r>
                <a:rPr lang="en-US" altLang="zh-CN" sz="1400">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rPr>
                <a:t>upgrade, run, fuel, production, rate</a:t>
              </a:r>
            </a:p>
          </p:txBody>
        </p:sp>
        <p:sp>
          <p:nvSpPr>
            <p:cNvPr id="34"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A2A5E95A-8B50-412A-A006-5836AB297085}"/>
                </a:ext>
              </a:extLst>
            </p:cNvPr>
            <p:cNvSpPr/>
            <p:nvPr/>
          </p:nvSpPr>
          <p:spPr>
            <a:xfrm>
              <a:off x="6119348" y="1482844"/>
              <a:ext cx="2277377" cy="276999"/>
            </a:xfrm>
            <a:prstGeom prst="rect">
              <a:avLst/>
            </a:prstGeom>
          </p:spPr>
          <p:txBody>
            <a:bodyPr wrap="square">
              <a:spAutoFit/>
            </a:bodyPr>
            <a:lstStyle/>
            <a:p>
              <a:pPr fontAlgn="base">
                <a:spcBef>
                  <a:spcPct val="0"/>
                </a:spcBef>
                <a:spcAft>
                  <a:spcPct val="0"/>
                </a:spcAft>
                <a:defRPr/>
              </a:pPr>
              <a:r>
                <a:rPr lang="en-SG" altLang="zh-CN">
                  <a:solidFill>
                    <a:schemeClr val="tx1">
                      <a:lumMod val="50000"/>
                      <a:lumOff val="50000"/>
                    </a:schemeClr>
                  </a:solidFill>
                  <a:latin typeface="Arial" panose="020B0604020202020204" pitchFamily="34" charset="0"/>
                  <a:ea typeface="方正兰亭黑_GBK"/>
                  <a:cs typeface="Arial" panose="020B0604020202020204" pitchFamily="34" charset="0"/>
                </a:rPr>
                <a:t>Most Frequent 5 Words</a:t>
              </a:r>
              <a:endParaRPr lang="en-US" altLang="zh-CN">
                <a:solidFill>
                  <a:schemeClr val="tx1">
                    <a:lumMod val="50000"/>
                    <a:lumOff val="50000"/>
                  </a:schemeClr>
                </a:solidFill>
                <a:latin typeface="Arial" panose="020B0604020202020204" pitchFamily="34" charset="0"/>
                <a:ea typeface="方正兰亭黑_GBK"/>
                <a:cs typeface="Arial" panose="020B0604020202020204" pitchFamily="34" charset="0"/>
              </a:endParaRPr>
            </a:p>
          </p:txBody>
        </p:sp>
        <p:cxnSp>
          <p:nvCxnSpPr>
            <p:cNvPr id="35" name="直接连接符 43">
              <a:extLst>
                <a:ext uri="{FF2B5EF4-FFF2-40B4-BE49-F238E27FC236}">
                  <a16:creationId xmlns:a16="http://schemas.microsoft.com/office/drawing/2014/main" id="{EF7BA4EF-A88B-4405-90FF-2665816C21DA}"/>
                </a:ext>
              </a:extLst>
            </p:cNvPr>
            <p:cNvCxnSpPr/>
            <p:nvPr/>
          </p:nvCxnSpPr>
          <p:spPr>
            <a:xfrm>
              <a:off x="6188254" y="1759843"/>
              <a:ext cx="234336"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nvGrpSpPr>
            <p:cNvPr id="36" name="Group 216">
              <a:extLst>
                <a:ext uri="{FF2B5EF4-FFF2-40B4-BE49-F238E27FC236}">
                  <a16:creationId xmlns:a16="http://schemas.microsoft.com/office/drawing/2014/main" id="{7EC2A523-B715-445C-99B0-B9C07617F4B9}"/>
                </a:ext>
              </a:extLst>
            </p:cNvPr>
            <p:cNvGrpSpPr/>
            <p:nvPr/>
          </p:nvGrpSpPr>
          <p:grpSpPr>
            <a:xfrm>
              <a:off x="5706380" y="1575688"/>
              <a:ext cx="228909" cy="185230"/>
              <a:chOff x="1209675" y="6354763"/>
              <a:chExt cx="449263" cy="363538"/>
            </a:xfrm>
            <a:solidFill>
              <a:schemeClr val="bg1"/>
            </a:solidFill>
          </p:grpSpPr>
          <p:sp>
            <p:nvSpPr>
              <p:cNvPr id="37" name="Freeform 205">
                <a:extLst>
                  <a:ext uri="{FF2B5EF4-FFF2-40B4-BE49-F238E27FC236}">
                    <a16:creationId xmlns:a16="http://schemas.microsoft.com/office/drawing/2014/main" id="{B8E2AD14-11E8-4A0E-8493-CC33389530D7}"/>
                  </a:ext>
                </a:extLst>
              </p:cNvPr>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8" name="Freeform 207">
                <a:extLst>
                  <a:ext uri="{FF2B5EF4-FFF2-40B4-BE49-F238E27FC236}">
                    <a16:creationId xmlns:a16="http://schemas.microsoft.com/office/drawing/2014/main" id="{86E123EB-344E-4065-9AC8-855B9BF792AB}"/>
                  </a:ext>
                </a:extLst>
              </p:cNvPr>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9" name="Freeform 208">
                <a:extLst>
                  <a:ext uri="{FF2B5EF4-FFF2-40B4-BE49-F238E27FC236}">
                    <a16:creationId xmlns:a16="http://schemas.microsoft.com/office/drawing/2014/main" id="{C66258D8-5081-4C81-B604-64654273F1DE}"/>
                  </a:ext>
                </a:extLst>
              </p:cNvPr>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40" name="Freeform 209">
                <a:extLst>
                  <a:ext uri="{FF2B5EF4-FFF2-40B4-BE49-F238E27FC236}">
                    <a16:creationId xmlns:a16="http://schemas.microsoft.com/office/drawing/2014/main" id="{DB1D56FA-F7A3-4248-9FF7-A9945B05D2B0}"/>
                  </a:ext>
                </a:extLst>
              </p:cNvPr>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grpSp>
        <p:nvGrpSpPr>
          <p:cNvPr id="43" name="组合 3">
            <a:extLst>
              <a:ext uri="{FF2B5EF4-FFF2-40B4-BE49-F238E27FC236}">
                <a16:creationId xmlns:a16="http://schemas.microsoft.com/office/drawing/2014/main" id="{D07D8E59-F95C-456E-9B66-D000D11BFF43}"/>
              </a:ext>
            </a:extLst>
          </p:cNvPr>
          <p:cNvGrpSpPr/>
          <p:nvPr/>
        </p:nvGrpSpPr>
        <p:grpSpPr>
          <a:xfrm>
            <a:off x="6778533" y="4855275"/>
            <a:ext cx="4356148" cy="761889"/>
            <a:chOff x="5563444" y="3436831"/>
            <a:chExt cx="3267111" cy="571417"/>
          </a:xfrm>
        </p:grpSpPr>
        <p:grpSp>
          <p:nvGrpSpPr>
            <p:cNvPr id="44" name="组合 50">
              <a:extLst>
                <a:ext uri="{FF2B5EF4-FFF2-40B4-BE49-F238E27FC236}">
                  <a16:creationId xmlns:a16="http://schemas.microsoft.com/office/drawing/2014/main" id="{40FEE55E-DEAA-473B-8A16-7C27FCD34430}"/>
                </a:ext>
              </a:extLst>
            </p:cNvPr>
            <p:cNvGrpSpPr/>
            <p:nvPr/>
          </p:nvGrpSpPr>
          <p:grpSpPr>
            <a:xfrm>
              <a:off x="5563444" y="3436831"/>
              <a:ext cx="514780" cy="514780"/>
              <a:chOff x="6357074" y="1008628"/>
              <a:chExt cx="1676757" cy="1676757"/>
            </a:xfrm>
          </p:grpSpPr>
          <p:sp>
            <p:nvSpPr>
              <p:cNvPr id="51" name="椭圆 51">
                <a:extLst>
                  <a:ext uri="{FF2B5EF4-FFF2-40B4-BE49-F238E27FC236}">
                    <a16:creationId xmlns:a16="http://schemas.microsoft.com/office/drawing/2014/main" id="{D3C75703-9398-4858-A0AB-CC115B178E97}"/>
                  </a:ext>
                </a:extLst>
              </p:cNvPr>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sp>
            <p:nvSpPr>
              <p:cNvPr id="52" name="椭圆 52">
                <a:extLst>
                  <a:ext uri="{FF2B5EF4-FFF2-40B4-BE49-F238E27FC236}">
                    <a16:creationId xmlns:a16="http://schemas.microsoft.com/office/drawing/2014/main" id="{068EAA96-6E99-4799-9C59-3DDD1A5F7156}"/>
                  </a:ext>
                </a:extLst>
              </p:cNvPr>
              <p:cNvSpPr/>
              <p:nvPr/>
            </p:nvSpPr>
            <p:spPr>
              <a:xfrm>
                <a:off x="6552150" y="1193250"/>
                <a:ext cx="1307513" cy="1307513"/>
              </a:xfrm>
              <a:prstGeom prst="ellipse">
                <a:avLst/>
              </a:prstGeom>
              <a:gradFill>
                <a:gsLst>
                  <a:gs pos="0">
                    <a:srgbClr val="2C344B"/>
                  </a:gs>
                  <a:gs pos="100000">
                    <a:srgbClr val="21273E"/>
                  </a:gs>
                </a:gsLst>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grpSp>
        <p:sp>
          <p:nvSpPr>
            <p:cNvPr id="45" name="矩形 53">
              <a:extLst>
                <a:ext uri="{FF2B5EF4-FFF2-40B4-BE49-F238E27FC236}">
                  <a16:creationId xmlns:a16="http://schemas.microsoft.com/office/drawing/2014/main" id="{5F9C856D-2389-46E5-A80D-4B13876A627F}"/>
                </a:ext>
              </a:extLst>
            </p:cNvPr>
            <p:cNvSpPr/>
            <p:nvPr/>
          </p:nvSpPr>
          <p:spPr>
            <a:xfrm>
              <a:off x="6115123" y="3726584"/>
              <a:ext cx="2715432" cy="281664"/>
            </a:xfrm>
            <a:prstGeom prst="rect">
              <a:avLst/>
            </a:prstGeom>
          </p:spPr>
          <p:txBody>
            <a:bodyPr wrap="square">
              <a:spAutoFit/>
            </a:bodyPr>
            <a:lstStyle/>
            <a:p>
              <a:pPr>
                <a:lnSpc>
                  <a:spcPct val="150000"/>
                </a:lnSpc>
              </a:pPr>
              <a:r>
                <a:rPr lang="en-US" altLang="zh-CN" sz="1400">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rPr>
                <a:t>28.4%</a:t>
              </a:r>
            </a:p>
          </p:txBody>
        </p:sp>
        <p:sp>
          <p:nvSpPr>
            <p:cNvPr id="46"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1397BA99-A4AB-4B75-A777-14A26CF91A82}"/>
                </a:ext>
              </a:extLst>
            </p:cNvPr>
            <p:cNvSpPr/>
            <p:nvPr/>
          </p:nvSpPr>
          <p:spPr>
            <a:xfrm>
              <a:off x="6119348" y="3493512"/>
              <a:ext cx="1736053" cy="276999"/>
            </a:xfrm>
            <a:prstGeom prst="rect">
              <a:avLst/>
            </a:prstGeom>
          </p:spPr>
          <p:txBody>
            <a:bodyPr wrap="square">
              <a:spAutoFit/>
            </a:bodyPr>
            <a:lstStyle/>
            <a:p>
              <a:pPr lvl="0" fontAlgn="base">
                <a:spcBef>
                  <a:spcPct val="0"/>
                </a:spcBef>
                <a:spcAft>
                  <a:spcPct val="0"/>
                </a:spcAft>
              </a:pPr>
              <a:r>
                <a:rPr lang="en-SG" altLang="zh-CN">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sym typeface="Calibri" panose="020F0502020204030204" pitchFamily="34" charset="0"/>
                </a:rPr>
                <a:t>Target Label Ratio </a:t>
              </a:r>
              <a:endParaRPr lang="en-US" altLang="zh-CN">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sym typeface="Calibri" panose="020F0502020204030204" pitchFamily="34" charset="0"/>
              </a:endParaRPr>
            </a:p>
          </p:txBody>
        </p:sp>
        <p:cxnSp>
          <p:nvCxnSpPr>
            <p:cNvPr id="47" name="直接连接符 55">
              <a:extLst>
                <a:ext uri="{FF2B5EF4-FFF2-40B4-BE49-F238E27FC236}">
                  <a16:creationId xmlns:a16="http://schemas.microsoft.com/office/drawing/2014/main" id="{68AA5A2B-CA9D-4CC1-9D6B-DBD23240333B}"/>
                </a:ext>
              </a:extLst>
            </p:cNvPr>
            <p:cNvCxnSpPr/>
            <p:nvPr/>
          </p:nvCxnSpPr>
          <p:spPr>
            <a:xfrm>
              <a:off x="6188254" y="3770511"/>
              <a:ext cx="234336"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nvGrpSpPr>
            <p:cNvPr id="48" name="Group 242">
              <a:extLst>
                <a:ext uri="{FF2B5EF4-FFF2-40B4-BE49-F238E27FC236}">
                  <a16:creationId xmlns:a16="http://schemas.microsoft.com/office/drawing/2014/main" id="{45B96F4B-B65A-4904-A1E7-CC50E7CD9FC3}"/>
                </a:ext>
              </a:extLst>
            </p:cNvPr>
            <p:cNvGrpSpPr/>
            <p:nvPr/>
          </p:nvGrpSpPr>
          <p:grpSpPr>
            <a:xfrm>
              <a:off x="5709339" y="3607268"/>
              <a:ext cx="228100" cy="173906"/>
              <a:chOff x="2908300" y="2946400"/>
              <a:chExt cx="447675" cy="341313"/>
            </a:xfrm>
            <a:solidFill>
              <a:schemeClr val="bg1"/>
            </a:solidFill>
          </p:grpSpPr>
          <p:sp>
            <p:nvSpPr>
              <p:cNvPr id="49" name="Freeform 227">
                <a:extLst>
                  <a:ext uri="{FF2B5EF4-FFF2-40B4-BE49-F238E27FC236}">
                    <a16:creationId xmlns:a16="http://schemas.microsoft.com/office/drawing/2014/main" id="{DFF4C332-5C55-4CD0-B9E9-25762E5B86F8}"/>
                  </a:ext>
                </a:extLst>
              </p:cNvPr>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50" name="Freeform 228">
                <a:extLst>
                  <a:ext uri="{FF2B5EF4-FFF2-40B4-BE49-F238E27FC236}">
                    <a16:creationId xmlns:a16="http://schemas.microsoft.com/office/drawing/2014/main" id="{607A6166-D52B-47C7-82E8-7469BDAB9457}"/>
                  </a:ext>
                </a:extLst>
              </p:cNvPr>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sp>
        <p:nvSpPr>
          <p:cNvPr id="53" name="Rectangle 52">
            <a:extLst>
              <a:ext uri="{FF2B5EF4-FFF2-40B4-BE49-F238E27FC236}">
                <a16:creationId xmlns:a16="http://schemas.microsoft.com/office/drawing/2014/main" id="{181FBE1C-D28D-4B7A-982B-59EA8C15CA60}"/>
              </a:ext>
            </a:extLst>
          </p:cNvPr>
          <p:cNvSpPr/>
          <p:nvPr/>
        </p:nvSpPr>
        <p:spPr>
          <a:xfrm>
            <a:off x="3247051" y="1642541"/>
            <a:ext cx="2529840" cy="1649299"/>
          </a:xfrm>
          <a:prstGeom prst="rect">
            <a:avLst/>
          </a:prstGeom>
          <a:noFill/>
          <a:ln w="28575">
            <a:solidFill>
              <a:srgbClr val="2C34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93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1+#ppt_w/2"/>
                                          </p:val>
                                        </p:tav>
                                        <p:tav tm="100000">
                                          <p:val>
                                            <p:strVal val="#ppt_x"/>
                                          </p:val>
                                        </p:tav>
                                      </p:tavLst>
                                    </p:anim>
                                    <p:anim calcmode="lin" valueType="num">
                                      <p:cBhvr additive="base">
                                        <p:cTn id="16"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8CC03E-C2FD-413F-8A6B-B1C93DC22C1E}"/>
              </a:ext>
            </a:extLst>
          </p:cNvPr>
          <p:cNvSpPr>
            <a:spLocks noGrp="1"/>
          </p:cNvSpPr>
          <p:nvPr>
            <p:ph type="sldNum" sz="quarter" idx="12"/>
          </p:nvPr>
        </p:nvSpPr>
        <p:spPr/>
        <p:txBody>
          <a:bodyPr/>
          <a:lstStyle/>
          <a:p>
            <a:fld id="{1EEBC43A-32FB-4EEB-A6E0-814D95442B88}" type="slidenum">
              <a:rPr lang="zh-CN" altLang="en-US" smtClean="0"/>
              <a:pPr/>
              <a:t>18</a:t>
            </a:fld>
            <a:endParaRPr lang="zh-CN" altLang="en-US"/>
          </a:p>
        </p:txBody>
      </p:sp>
      <p:grpSp>
        <p:nvGrpSpPr>
          <p:cNvPr id="3" name="组合 9">
            <a:extLst>
              <a:ext uri="{FF2B5EF4-FFF2-40B4-BE49-F238E27FC236}">
                <a16:creationId xmlns:a16="http://schemas.microsoft.com/office/drawing/2014/main" id="{399B0A7E-2C6E-4B04-9E65-B801C29D7299}"/>
              </a:ext>
            </a:extLst>
          </p:cNvPr>
          <p:cNvGrpSpPr/>
          <p:nvPr/>
        </p:nvGrpSpPr>
        <p:grpSpPr>
          <a:xfrm>
            <a:off x="1097509" y="429276"/>
            <a:ext cx="7330405" cy="825354"/>
            <a:chOff x="349800" y="307048"/>
            <a:chExt cx="5497802" cy="619015"/>
          </a:xfrm>
        </p:grpSpPr>
        <p:sp>
          <p:nvSpPr>
            <p:cNvPr id="4" name="PA_文本框 1">
              <a:extLst>
                <a:ext uri="{FF2B5EF4-FFF2-40B4-BE49-F238E27FC236}">
                  <a16:creationId xmlns:a16="http://schemas.microsoft.com/office/drawing/2014/main" id="{C5AA0AC6-DEB8-48B6-9768-E8C54691C705}"/>
                </a:ext>
              </a:extLst>
            </p:cNvPr>
            <p:cNvSpPr txBox="1"/>
            <p:nvPr>
              <p:custDataLst>
                <p:tags r:id="rId1"/>
              </p:custDataLst>
            </p:nvPr>
          </p:nvSpPr>
          <p:spPr>
            <a:xfrm>
              <a:off x="349800" y="307048"/>
              <a:ext cx="5497802" cy="358416"/>
            </a:xfrm>
            <a:prstGeom prst="rect">
              <a:avLst/>
            </a:prstGeom>
            <a:noFill/>
          </p:spPr>
          <p:txBody>
            <a:bodyPr wrap="none" lIns="0" tIns="0" rIns="0" rtlCol="0">
              <a:spAutoFit/>
            </a:bodyPr>
            <a:lstStyle/>
            <a:p>
              <a:pPr>
                <a:lnSpc>
                  <a:spcPts val="3600"/>
                </a:lnSpc>
              </a:pPr>
              <a:r>
                <a:rPr lang="en-US" altLang="zh-CN" sz="2800">
                  <a:solidFill>
                    <a:srgbClr val="21273E"/>
                  </a:solidFill>
                  <a:latin typeface="Adobe 黑体 Std R" panose="020B0400000000000000" pitchFamily="34" charset="-122"/>
                  <a:ea typeface="Adobe 黑体 Std R" panose="020B0400000000000000" pitchFamily="34" charset="-122"/>
                  <a:cs typeface="+mn-ea"/>
                  <a:sym typeface="+mn-lt"/>
                </a:rPr>
                <a:t>Experiments &amp; Analysis – </a:t>
              </a: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Topic Modelling</a:t>
              </a:r>
              <a:endParaRPr lang="zh-CN" altLang="en-US" sz="2800" b="1">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5" name="PA_文本框 1">
              <a:extLst>
                <a:ext uri="{FF2B5EF4-FFF2-40B4-BE49-F238E27FC236}">
                  <a16:creationId xmlns:a16="http://schemas.microsoft.com/office/drawing/2014/main" id="{1FE893A4-8FFA-4AE7-BAE7-A6615290B338}"/>
                </a:ext>
              </a:extLst>
            </p:cNvPr>
            <p:cNvSpPr txBox="1"/>
            <p:nvPr>
              <p:custDataLst>
                <p:tags r:id="rId2"/>
              </p:custDataLst>
            </p:nvPr>
          </p:nvSpPr>
          <p:spPr>
            <a:xfrm>
              <a:off x="349800" y="656278"/>
              <a:ext cx="3193398" cy="269785"/>
            </a:xfrm>
            <a:prstGeom prst="rect">
              <a:avLst/>
            </a:prstGeom>
            <a:noFill/>
          </p:spPr>
          <p:txBody>
            <a:bodyPr wrap="square" lIns="0" tIns="0" rIns="0" rtlCol="0">
              <a:spAutoFit/>
            </a:bodyPr>
            <a:lstStyle/>
            <a:p>
              <a:pPr>
                <a:lnSpc>
                  <a:spcPts val="2300"/>
                </a:lnSpc>
              </a:pPr>
              <a:r>
                <a:rPr lang="en-US" altLang="zh-CN" sz="240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Results Analysis</a:t>
              </a:r>
            </a:p>
          </p:txBody>
        </p:sp>
      </p:grpSp>
      <p:pic>
        <p:nvPicPr>
          <p:cNvPr id="6" name="Picture 5">
            <a:extLst>
              <a:ext uri="{FF2B5EF4-FFF2-40B4-BE49-F238E27FC236}">
                <a16:creationId xmlns:a16="http://schemas.microsoft.com/office/drawing/2014/main" id="{105ADF55-3E3F-4841-9BF1-D4754B4902D9}"/>
              </a:ext>
            </a:extLst>
          </p:cNvPr>
          <p:cNvPicPr/>
          <p:nvPr/>
        </p:nvPicPr>
        <p:blipFill rotWithShape="1">
          <a:blip r:embed="rId5">
            <a:extLst>
              <a:ext uri="{28A0092B-C50C-407E-A947-70E740481C1C}">
                <a14:useLocalDpi xmlns:a14="http://schemas.microsoft.com/office/drawing/2010/main" val="0"/>
              </a:ext>
            </a:extLst>
          </a:blip>
          <a:srcRect l="6913" t="8775" r="6137" b="13583"/>
          <a:stretch/>
        </p:blipFill>
        <p:spPr bwMode="auto">
          <a:xfrm>
            <a:off x="453064" y="1642541"/>
            <a:ext cx="5501763" cy="4912890"/>
          </a:xfrm>
          <a:prstGeom prst="rect">
            <a:avLst/>
          </a:prstGeom>
          <a:noFill/>
          <a:ln>
            <a:noFill/>
          </a:ln>
          <a:extLst>
            <a:ext uri="{53640926-AAD7-44D8-BBD7-CCE9431645EC}">
              <a14:shadowObscured xmlns:a14="http://schemas.microsoft.com/office/drawing/2010/main"/>
            </a:ext>
          </a:extLst>
        </p:spPr>
      </p:pic>
      <p:grpSp>
        <p:nvGrpSpPr>
          <p:cNvPr id="15" name="组合 2">
            <a:extLst>
              <a:ext uri="{FF2B5EF4-FFF2-40B4-BE49-F238E27FC236}">
                <a16:creationId xmlns:a16="http://schemas.microsoft.com/office/drawing/2014/main" id="{5E33FBB8-97FD-4069-BDB0-0274D8C3F7F7}"/>
              </a:ext>
            </a:extLst>
          </p:cNvPr>
          <p:cNvGrpSpPr/>
          <p:nvPr/>
        </p:nvGrpSpPr>
        <p:grpSpPr>
          <a:xfrm>
            <a:off x="6778532" y="3514835"/>
            <a:ext cx="4742905" cy="761890"/>
            <a:chOff x="5563444" y="2431497"/>
            <a:chExt cx="3557179" cy="571417"/>
          </a:xfrm>
        </p:grpSpPr>
        <p:grpSp>
          <p:nvGrpSpPr>
            <p:cNvPr id="16" name="组合 44">
              <a:extLst>
                <a:ext uri="{FF2B5EF4-FFF2-40B4-BE49-F238E27FC236}">
                  <a16:creationId xmlns:a16="http://schemas.microsoft.com/office/drawing/2014/main" id="{9C050A06-B881-4481-8B60-F21335549ED8}"/>
                </a:ext>
              </a:extLst>
            </p:cNvPr>
            <p:cNvGrpSpPr/>
            <p:nvPr/>
          </p:nvGrpSpPr>
          <p:grpSpPr>
            <a:xfrm>
              <a:off x="5563444" y="2431497"/>
              <a:ext cx="514780" cy="514780"/>
              <a:chOff x="6357074" y="1008628"/>
              <a:chExt cx="1676757" cy="1676757"/>
            </a:xfrm>
          </p:grpSpPr>
          <p:sp>
            <p:nvSpPr>
              <p:cNvPr id="29" name="椭圆 45">
                <a:extLst>
                  <a:ext uri="{FF2B5EF4-FFF2-40B4-BE49-F238E27FC236}">
                    <a16:creationId xmlns:a16="http://schemas.microsoft.com/office/drawing/2014/main" id="{A2B37BE2-0999-47AB-8819-2B4B9EA6A56F}"/>
                  </a:ext>
                </a:extLst>
              </p:cNvPr>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sp>
            <p:nvSpPr>
              <p:cNvPr id="30" name="椭圆 46">
                <a:extLst>
                  <a:ext uri="{FF2B5EF4-FFF2-40B4-BE49-F238E27FC236}">
                    <a16:creationId xmlns:a16="http://schemas.microsoft.com/office/drawing/2014/main" id="{BF85EFEC-3DE1-4CB8-982F-EEE0B02509F0}"/>
                  </a:ext>
                </a:extLst>
              </p:cNvPr>
              <p:cNvSpPr/>
              <p:nvPr/>
            </p:nvSpPr>
            <p:spPr>
              <a:xfrm>
                <a:off x="6552150" y="1193250"/>
                <a:ext cx="1307513" cy="1307513"/>
              </a:xfrm>
              <a:prstGeom prst="ellipse">
                <a:avLst/>
              </a:prstGeom>
              <a:gradFill>
                <a:gsLst>
                  <a:gs pos="0">
                    <a:srgbClr val="2C344B"/>
                  </a:gs>
                  <a:gs pos="100000">
                    <a:srgbClr val="21273E"/>
                  </a:gs>
                </a:gsLst>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grpSp>
        <p:sp>
          <p:nvSpPr>
            <p:cNvPr id="17" name="矩形 47">
              <a:extLst>
                <a:ext uri="{FF2B5EF4-FFF2-40B4-BE49-F238E27FC236}">
                  <a16:creationId xmlns:a16="http://schemas.microsoft.com/office/drawing/2014/main" id="{AB93322C-B296-4DF8-8C08-18F8289A9AC6}"/>
                </a:ext>
              </a:extLst>
            </p:cNvPr>
            <p:cNvSpPr/>
            <p:nvPr/>
          </p:nvSpPr>
          <p:spPr>
            <a:xfrm>
              <a:off x="6115122" y="2721250"/>
              <a:ext cx="3005501" cy="281664"/>
            </a:xfrm>
            <a:prstGeom prst="rect">
              <a:avLst/>
            </a:prstGeom>
          </p:spPr>
          <p:txBody>
            <a:bodyPr wrap="square">
              <a:spAutoFit/>
            </a:bodyPr>
            <a:lstStyle/>
            <a:p>
              <a:pPr>
                <a:lnSpc>
                  <a:spcPct val="150000"/>
                </a:lnSpc>
              </a:pPr>
              <a:r>
                <a:rPr lang="en-US" altLang="zh-CN" sz="1400">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rPr>
                <a:t>The refining operation capacity of refinery plant</a:t>
              </a:r>
            </a:p>
          </p:txBody>
        </p:sp>
        <p:sp>
          <p:nvSpPr>
            <p:cNvPr id="18" name="矩形 4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6DF978F4-BEE6-41AC-A649-213F1ACE86A8}"/>
                </a:ext>
              </a:extLst>
            </p:cNvPr>
            <p:cNvSpPr/>
            <p:nvPr/>
          </p:nvSpPr>
          <p:spPr>
            <a:xfrm>
              <a:off x="6119348" y="2488178"/>
              <a:ext cx="1736053" cy="276999"/>
            </a:xfrm>
            <a:prstGeom prst="rect">
              <a:avLst/>
            </a:prstGeom>
          </p:spPr>
          <p:txBody>
            <a:bodyPr wrap="square">
              <a:spAutoFit/>
            </a:bodyPr>
            <a:lstStyle/>
            <a:p>
              <a:pPr fontAlgn="base">
                <a:spcBef>
                  <a:spcPct val="0"/>
                </a:spcBef>
                <a:spcAft>
                  <a:spcPct val="0"/>
                </a:spcAft>
                <a:defRPr/>
              </a:pPr>
              <a:r>
                <a:rPr lang="en-SG" altLang="zh-CN">
                  <a:solidFill>
                    <a:schemeClr val="tx1">
                      <a:lumMod val="50000"/>
                      <a:lumOff val="50000"/>
                    </a:schemeClr>
                  </a:solidFill>
                  <a:latin typeface="Arial" panose="020B0604020202020204" pitchFamily="34" charset="0"/>
                  <a:ea typeface="方正兰亭黑_GBK"/>
                  <a:cs typeface="Arial" panose="020B0604020202020204" pitchFamily="34" charset="0"/>
                </a:rPr>
                <a:t>Main Content</a:t>
              </a:r>
              <a:endParaRPr lang="en-US" altLang="zh-CN">
                <a:solidFill>
                  <a:schemeClr val="tx1">
                    <a:lumMod val="50000"/>
                    <a:lumOff val="50000"/>
                  </a:schemeClr>
                </a:solidFill>
                <a:latin typeface="Arial" panose="020B0604020202020204" pitchFamily="34" charset="0"/>
                <a:ea typeface="方正兰亭黑_GBK"/>
                <a:cs typeface="Arial" panose="020B0604020202020204" pitchFamily="34" charset="0"/>
              </a:endParaRPr>
            </a:p>
          </p:txBody>
        </p:sp>
        <p:cxnSp>
          <p:nvCxnSpPr>
            <p:cNvPr id="19" name="直接连接符 49">
              <a:extLst>
                <a:ext uri="{FF2B5EF4-FFF2-40B4-BE49-F238E27FC236}">
                  <a16:creationId xmlns:a16="http://schemas.microsoft.com/office/drawing/2014/main" id="{5C817E40-C136-4E1F-826E-2B202C10AFFD}"/>
                </a:ext>
              </a:extLst>
            </p:cNvPr>
            <p:cNvCxnSpPr/>
            <p:nvPr/>
          </p:nvCxnSpPr>
          <p:spPr>
            <a:xfrm>
              <a:off x="6188254" y="2765177"/>
              <a:ext cx="234336"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nvGrpSpPr>
            <p:cNvPr id="20" name="Group 35">
              <a:extLst>
                <a:ext uri="{FF2B5EF4-FFF2-40B4-BE49-F238E27FC236}">
                  <a16:creationId xmlns:a16="http://schemas.microsoft.com/office/drawing/2014/main" id="{BAE5269E-1D09-4FB0-8126-BA4078697466}"/>
                </a:ext>
              </a:extLst>
            </p:cNvPr>
            <p:cNvGrpSpPr/>
            <p:nvPr/>
          </p:nvGrpSpPr>
          <p:grpSpPr>
            <a:xfrm>
              <a:off x="5726076" y="2598698"/>
              <a:ext cx="214349" cy="180377"/>
              <a:chOff x="4605338" y="3814763"/>
              <a:chExt cx="420688" cy="354013"/>
            </a:xfrm>
            <a:solidFill>
              <a:schemeClr val="bg1"/>
            </a:solidFill>
          </p:grpSpPr>
          <p:sp>
            <p:nvSpPr>
              <p:cNvPr id="21" name="Freeform 32">
                <a:extLst>
                  <a:ext uri="{FF2B5EF4-FFF2-40B4-BE49-F238E27FC236}">
                    <a16:creationId xmlns:a16="http://schemas.microsoft.com/office/drawing/2014/main" id="{DAECD58A-D6BE-449E-89DC-FBEE5CC88B6B}"/>
                  </a:ext>
                </a:extLst>
              </p:cNvPr>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2" name="Oval 33">
                <a:extLst>
                  <a:ext uri="{FF2B5EF4-FFF2-40B4-BE49-F238E27FC236}">
                    <a16:creationId xmlns:a16="http://schemas.microsoft.com/office/drawing/2014/main" id="{C51D73D7-D10C-4B23-9565-DA672139DAA4}"/>
                  </a:ext>
                </a:extLst>
              </p:cNvPr>
              <p:cNvSpPr>
                <a:spLocks noChangeArrowheads="1"/>
              </p:cNvSpPr>
              <p:nvPr/>
            </p:nvSpPr>
            <p:spPr bwMode="auto">
              <a:xfrm>
                <a:off x="4932363" y="4103688"/>
                <a:ext cx="6350" cy="4763"/>
              </a:xfrm>
              <a:prstGeom prst="ellipse">
                <a:avLst/>
              </a:pr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3" name="Freeform 34">
                <a:extLst>
                  <a:ext uri="{FF2B5EF4-FFF2-40B4-BE49-F238E27FC236}">
                    <a16:creationId xmlns:a16="http://schemas.microsoft.com/office/drawing/2014/main" id="{6931418A-1D67-489E-8257-656BF2FB4E19}"/>
                  </a:ext>
                </a:extLst>
              </p:cNvPr>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4" name="Freeform 35">
                <a:extLst>
                  <a:ext uri="{FF2B5EF4-FFF2-40B4-BE49-F238E27FC236}">
                    <a16:creationId xmlns:a16="http://schemas.microsoft.com/office/drawing/2014/main" id="{2D293A25-0A65-402B-8185-1FC0DA5C51BD}"/>
                  </a:ext>
                </a:extLst>
              </p:cNvPr>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5" name="Freeform 36">
                <a:extLst>
                  <a:ext uri="{FF2B5EF4-FFF2-40B4-BE49-F238E27FC236}">
                    <a16:creationId xmlns:a16="http://schemas.microsoft.com/office/drawing/2014/main" id="{CFC2A737-CBDC-463C-937D-930F7A574648}"/>
                  </a:ext>
                </a:extLst>
              </p:cNvPr>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6" name="Freeform 37">
                <a:extLst>
                  <a:ext uri="{FF2B5EF4-FFF2-40B4-BE49-F238E27FC236}">
                    <a16:creationId xmlns:a16="http://schemas.microsoft.com/office/drawing/2014/main" id="{EFDEDBB0-35F1-4319-B34B-15A2C202F61D}"/>
                  </a:ext>
                </a:extLst>
              </p:cNvPr>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7" name="Freeform 38">
                <a:extLst>
                  <a:ext uri="{FF2B5EF4-FFF2-40B4-BE49-F238E27FC236}">
                    <a16:creationId xmlns:a16="http://schemas.microsoft.com/office/drawing/2014/main" id="{D3435A25-C270-4816-A3E0-71729AD4401A}"/>
                  </a:ext>
                </a:extLst>
              </p:cNvPr>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8" name="Freeform 39">
                <a:extLst>
                  <a:ext uri="{FF2B5EF4-FFF2-40B4-BE49-F238E27FC236}">
                    <a16:creationId xmlns:a16="http://schemas.microsoft.com/office/drawing/2014/main" id="{370AA6A2-F844-4ADB-9204-2A683414DFBF}"/>
                  </a:ext>
                </a:extLst>
              </p:cNvPr>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grpSp>
        <p:nvGrpSpPr>
          <p:cNvPr id="31" name="组合 1">
            <a:extLst>
              <a:ext uri="{FF2B5EF4-FFF2-40B4-BE49-F238E27FC236}">
                <a16:creationId xmlns:a16="http://schemas.microsoft.com/office/drawing/2014/main" id="{5D5FBAD5-796E-4D7E-A0C7-B5B8111ABF53}"/>
              </a:ext>
            </a:extLst>
          </p:cNvPr>
          <p:cNvGrpSpPr/>
          <p:nvPr/>
        </p:nvGrpSpPr>
        <p:grpSpPr>
          <a:xfrm>
            <a:off x="6778534" y="2174388"/>
            <a:ext cx="4575079" cy="761890"/>
            <a:chOff x="5563444" y="1426163"/>
            <a:chExt cx="3431309" cy="571417"/>
          </a:xfrm>
        </p:grpSpPr>
        <p:grpSp>
          <p:nvGrpSpPr>
            <p:cNvPr id="32" name="组合 11">
              <a:extLst>
                <a:ext uri="{FF2B5EF4-FFF2-40B4-BE49-F238E27FC236}">
                  <a16:creationId xmlns:a16="http://schemas.microsoft.com/office/drawing/2014/main" id="{D71FE8F6-0B75-4511-805D-19A3428F0D67}"/>
                </a:ext>
              </a:extLst>
            </p:cNvPr>
            <p:cNvGrpSpPr/>
            <p:nvPr/>
          </p:nvGrpSpPr>
          <p:grpSpPr>
            <a:xfrm>
              <a:off x="5563444" y="1426163"/>
              <a:ext cx="514780" cy="514780"/>
              <a:chOff x="6357074" y="1008628"/>
              <a:chExt cx="1676757" cy="1676757"/>
            </a:xfrm>
          </p:grpSpPr>
          <p:sp>
            <p:nvSpPr>
              <p:cNvPr id="41" name="椭圆 38">
                <a:extLst>
                  <a:ext uri="{FF2B5EF4-FFF2-40B4-BE49-F238E27FC236}">
                    <a16:creationId xmlns:a16="http://schemas.microsoft.com/office/drawing/2014/main" id="{9AEF491E-1A78-4F27-B6FC-74E76C1D80EF}"/>
                  </a:ext>
                </a:extLst>
              </p:cNvPr>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sp>
            <p:nvSpPr>
              <p:cNvPr id="42" name="椭圆 39">
                <a:extLst>
                  <a:ext uri="{FF2B5EF4-FFF2-40B4-BE49-F238E27FC236}">
                    <a16:creationId xmlns:a16="http://schemas.microsoft.com/office/drawing/2014/main" id="{29744E86-33DC-4F0B-98FF-0D70C14BBE5D}"/>
                  </a:ext>
                </a:extLst>
              </p:cNvPr>
              <p:cNvSpPr/>
              <p:nvPr/>
            </p:nvSpPr>
            <p:spPr>
              <a:xfrm>
                <a:off x="6552150" y="1193250"/>
                <a:ext cx="1307513" cy="1307513"/>
              </a:xfrm>
              <a:prstGeom prst="ellipse">
                <a:avLst/>
              </a:prstGeom>
              <a:gradFill>
                <a:gsLst>
                  <a:gs pos="0">
                    <a:srgbClr val="2C344B"/>
                  </a:gs>
                  <a:gs pos="100000">
                    <a:srgbClr val="21273E"/>
                  </a:gs>
                </a:gsLst>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grpSp>
        <p:sp>
          <p:nvSpPr>
            <p:cNvPr id="33" name="矩形 41">
              <a:extLst>
                <a:ext uri="{FF2B5EF4-FFF2-40B4-BE49-F238E27FC236}">
                  <a16:creationId xmlns:a16="http://schemas.microsoft.com/office/drawing/2014/main" id="{F1B1D048-6708-454F-B119-1105A399B0AE}"/>
                </a:ext>
              </a:extLst>
            </p:cNvPr>
            <p:cNvSpPr/>
            <p:nvPr/>
          </p:nvSpPr>
          <p:spPr>
            <a:xfrm>
              <a:off x="6115121" y="1715916"/>
              <a:ext cx="2879632" cy="281664"/>
            </a:xfrm>
            <a:prstGeom prst="rect">
              <a:avLst/>
            </a:prstGeom>
          </p:spPr>
          <p:txBody>
            <a:bodyPr wrap="square">
              <a:spAutoFit/>
            </a:bodyPr>
            <a:lstStyle/>
            <a:p>
              <a:pPr>
                <a:lnSpc>
                  <a:spcPct val="150000"/>
                </a:lnSpc>
              </a:pPr>
              <a:r>
                <a:rPr lang="en-US" altLang="zh-CN" sz="1400">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rPr>
                <a:t>plant, capacity, operation, offline, processing</a:t>
              </a:r>
            </a:p>
          </p:txBody>
        </p:sp>
        <p:sp>
          <p:nvSpPr>
            <p:cNvPr id="34"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A2A5E95A-8B50-412A-A006-5836AB297085}"/>
                </a:ext>
              </a:extLst>
            </p:cNvPr>
            <p:cNvSpPr/>
            <p:nvPr/>
          </p:nvSpPr>
          <p:spPr>
            <a:xfrm>
              <a:off x="6119348" y="1482844"/>
              <a:ext cx="2277377" cy="276999"/>
            </a:xfrm>
            <a:prstGeom prst="rect">
              <a:avLst/>
            </a:prstGeom>
          </p:spPr>
          <p:txBody>
            <a:bodyPr wrap="square">
              <a:spAutoFit/>
            </a:bodyPr>
            <a:lstStyle/>
            <a:p>
              <a:pPr fontAlgn="base">
                <a:spcBef>
                  <a:spcPct val="0"/>
                </a:spcBef>
                <a:spcAft>
                  <a:spcPct val="0"/>
                </a:spcAft>
                <a:defRPr/>
              </a:pPr>
              <a:r>
                <a:rPr lang="en-SG" altLang="zh-CN">
                  <a:solidFill>
                    <a:schemeClr val="tx1">
                      <a:lumMod val="50000"/>
                      <a:lumOff val="50000"/>
                    </a:schemeClr>
                  </a:solidFill>
                  <a:latin typeface="Arial" panose="020B0604020202020204" pitchFamily="34" charset="0"/>
                  <a:ea typeface="方正兰亭黑_GBK"/>
                  <a:cs typeface="Arial" panose="020B0604020202020204" pitchFamily="34" charset="0"/>
                </a:rPr>
                <a:t>Most Frequent 5 Words</a:t>
              </a:r>
              <a:endParaRPr lang="en-US" altLang="zh-CN">
                <a:solidFill>
                  <a:schemeClr val="tx1">
                    <a:lumMod val="50000"/>
                    <a:lumOff val="50000"/>
                  </a:schemeClr>
                </a:solidFill>
                <a:latin typeface="Arial" panose="020B0604020202020204" pitchFamily="34" charset="0"/>
                <a:ea typeface="方正兰亭黑_GBK"/>
                <a:cs typeface="Arial" panose="020B0604020202020204" pitchFamily="34" charset="0"/>
              </a:endParaRPr>
            </a:p>
          </p:txBody>
        </p:sp>
        <p:cxnSp>
          <p:nvCxnSpPr>
            <p:cNvPr id="35" name="直接连接符 43">
              <a:extLst>
                <a:ext uri="{FF2B5EF4-FFF2-40B4-BE49-F238E27FC236}">
                  <a16:creationId xmlns:a16="http://schemas.microsoft.com/office/drawing/2014/main" id="{EF7BA4EF-A88B-4405-90FF-2665816C21DA}"/>
                </a:ext>
              </a:extLst>
            </p:cNvPr>
            <p:cNvCxnSpPr/>
            <p:nvPr/>
          </p:nvCxnSpPr>
          <p:spPr>
            <a:xfrm>
              <a:off x="6188254" y="1759843"/>
              <a:ext cx="234336"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nvGrpSpPr>
            <p:cNvPr id="36" name="Group 216">
              <a:extLst>
                <a:ext uri="{FF2B5EF4-FFF2-40B4-BE49-F238E27FC236}">
                  <a16:creationId xmlns:a16="http://schemas.microsoft.com/office/drawing/2014/main" id="{7EC2A523-B715-445C-99B0-B9C07617F4B9}"/>
                </a:ext>
              </a:extLst>
            </p:cNvPr>
            <p:cNvGrpSpPr/>
            <p:nvPr/>
          </p:nvGrpSpPr>
          <p:grpSpPr>
            <a:xfrm>
              <a:off x="5706380" y="1575688"/>
              <a:ext cx="228909" cy="185230"/>
              <a:chOff x="1209675" y="6354763"/>
              <a:chExt cx="449263" cy="363538"/>
            </a:xfrm>
            <a:solidFill>
              <a:schemeClr val="bg1"/>
            </a:solidFill>
          </p:grpSpPr>
          <p:sp>
            <p:nvSpPr>
              <p:cNvPr id="37" name="Freeform 205">
                <a:extLst>
                  <a:ext uri="{FF2B5EF4-FFF2-40B4-BE49-F238E27FC236}">
                    <a16:creationId xmlns:a16="http://schemas.microsoft.com/office/drawing/2014/main" id="{B8E2AD14-11E8-4A0E-8493-CC33389530D7}"/>
                  </a:ext>
                </a:extLst>
              </p:cNvPr>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8" name="Freeform 207">
                <a:extLst>
                  <a:ext uri="{FF2B5EF4-FFF2-40B4-BE49-F238E27FC236}">
                    <a16:creationId xmlns:a16="http://schemas.microsoft.com/office/drawing/2014/main" id="{86E123EB-344E-4065-9AC8-855B9BF792AB}"/>
                  </a:ext>
                </a:extLst>
              </p:cNvPr>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9" name="Freeform 208">
                <a:extLst>
                  <a:ext uri="{FF2B5EF4-FFF2-40B4-BE49-F238E27FC236}">
                    <a16:creationId xmlns:a16="http://schemas.microsoft.com/office/drawing/2014/main" id="{C66258D8-5081-4C81-B604-64654273F1DE}"/>
                  </a:ext>
                </a:extLst>
              </p:cNvPr>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40" name="Freeform 209">
                <a:extLst>
                  <a:ext uri="{FF2B5EF4-FFF2-40B4-BE49-F238E27FC236}">
                    <a16:creationId xmlns:a16="http://schemas.microsoft.com/office/drawing/2014/main" id="{DB1D56FA-F7A3-4248-9FF7-A9945B05D2B0}"/>
                  </a:ext>
                </a:extLst>
              </p:cNvPr>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grpSp>
        <p:nvGrpSpPr>
          <p:cNvPr id="43" name="组合 3">
            <a:extLst>
              <a:ext uri="{FF2B5EF4-FFF2-40B4-BE49-F238E27FC236}">
                <a16:creationId xmlns:a16="http://schemas.microsoft.com/office/drawing/2014/main" id="{D07D8E59-F95C-456E-9B66-D000D11BFF43}"/>
              </a:ext>
            </a:extLst>
          </p:cNvPr>
          <p:cNvGrpSpPr/>
          <p:nvPr/>
        </p:nvGrpSpPr>
        <p:grpSpPr>
          <a:xfrm>
            <a:off x="6778533" y="4855275"/>
            <a:ext cx="4356148" cy="761889"/>
            <a:chOff x="5563444" y="3436831"/>
            <a:chExt cx="3267111" cy="571417"/>
          </a:xfrm>
        </p:grpSpPr>
        <p:grpSp>
          <p:nvGrpSpPr>
            <p:cNvPr id="44" name="组合 50">
              <a:extLst>
                <a:ext uri="{FF2B5EF4-FFF2-40B4-BE49-F238E27FC236}">
                  <a16:creationId xmlns:a16="http://schemas.microsoft.com/office/drawing/2014/main" id="{40FEE55E-DEAA-473B-8A16-7C27FCD34430}"/>
                </a:ext>
              </a:extLst>
            </p:cNvPr>
            <p:cNvGrpSpPr/>
            <p:nvPr/>
          </p:nvGrpSpPr>
          <p:grpSpPr>
            <a:xfrm>
              <a:off x="5563444" y="3436831"/>
              <a:ext cx="514780" cy="514780"/>
              <a:chOff x="6357074" y="1008628"/>
              <a:chExt cx="1676757" cy="1676757"/>
            </a:xfrm>
          </p:grpSpPr>
          <p:sp>
            <p:nvSpPr>
              <p:cNvPr id="51" name="椭圆 51">
                <a:extLst>
                  <a:ext uri="{FF2B5EF4-FFF2-40B4-BE49-F238E27FC236}">
                    <a16:creationId xmlns:a16="http://schemas.microsoft.com/office/drawing/2014/main" id="{D3C75703-9398-4858-A0AB-CC115B178E97}"/>
                  </a:ext>
                </a:extLst>
              </p:cNvPr>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sp>
            <p:nvSpPr>
              <p:cNvPr id="52" name="椭圆 52">
                <a:extLst>
                  <a:ext uri="{FF2B5EF4-FFF2-40B4-BE49-F238E27FC236}">
                    <a16:creationId xmlns:a16="http://schemas.microsoft.com/office/drawing/2014/main" id="{068EAA96-6E99-4799-9C59-3DDD1A5F7156}"/>
                  </a:ext>
                </a:extLst>
              </p:cNvPr>
              <p:cNvSpPr/>
              <p:nvPr/>
            </p:nvSpPr>
            <p:spPr>
              <a:xfrm>
                <a:off x="6552150" y="1193250"/>
                <a:ext cx="1307513" cy="1307513"/>
              </a:xfrm>
              <a:prstGeom prst="ellipse">
                <a:avLst/>
              </a:prstGeom>
              <a:gradFill>
                <a:gsLst>
                  <a:gs pos="0">
                    <a:srgbClr val="2C344B"/>
                  </a:gs>
                  <a:gs pos="100000">
                    <a:srgbClr val="21273E"/>
                  </a:gs>
                </a:gsLst>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grpSp>
        <p:sp>
          <p:nvSpPr>
            <p:cNvPr id="45" name="矩形 53">
              <a:extLst>
                <a:ext uri="{FF2B5EF4-FFF2-40B4-BE49-F238E27FC236}">
                  <a16:creationId xmlns:a16="http://schemas.microsoft.com/office/drawing/2014/main" id="{5F9C856D-2389-46E5-A80D-4B13876A627F}"/>
                </a:ext>
              </a:extLst>
            </p:cNvPr>
            <p:cNvSpPr/>
            <p:nvPr/>
          </p:nvSpPr>
          <p:spPr>
            <a:xfrm>
              <a:off x="6115123" y="3726584"/>
              <a:ext cx="2715432" cy="281664"/>
            </a:xfrm>
            <a:prstGeom prst="rect">
              <a:avLst/>
            </a:prstGeom>
          </p:spPr>
          <p:txBody>
            <a:bodyPr wrap="square">
              <a:spAutoFit/>
            </a:bodyPr>
            <a:lstStyle/>
            <a:p>
              <a:pPr>
                <a:lnSpc>
                  <a:spcPct val="150000"/>
                </a:lnSpc>
              </a:pPr>
              <a:r>
                <a:rPr lang="en-US" altLang="zh-CN" sz="1400">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rPr>
                <a:t>40.5%</a:t>
              </a:r>
            </a:p>
          </p:txBody>
        </p:sp>
        <p:sp>
          <p:nvSpPr>
            <p:cNvPr id="46"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1397BA99-A4AB-4B75-A777-14A26CF91A82}"/>
                </a:ext>
              </a:extLst>
            </p:cNvPr>
            <p:cNvSpPr/>
            <p:nvPr/>
          </p:nvSpPr>
          <p:spPr>
            <a:xfrm>
              <a:off x="6119348" y="3493512"/>
              <a:ext cx="1736053" cy="276999"/>
            </a:xfrm>
            <a:prstGeom prst="rect">
              <a:avLst/>
            </a:prstGeom>
          </p:spPr>
          <p:txBody>
            <a:bodyPr wrap="square">
              <a:spAutoFit/>
            </a:bodyPr>
            <a:lstStyle/>
            <a:p>
              <a:pPr lvl="0" fontAlgn="base">
                <a:spcBef>
                  <a:spcPct val="0"/>
                </a:spcBef>
                <a:spcAft>
                  <a:spcPct val="0"/>
                </a:spcAft>
              </a:pPr>
              <a:r>
                <a:rPr lang="en-SG" altLang="zh-CN">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sym typeface="Calibri" panose="020F0502020204030204" pitchFamily="34" charset="0"/>
                </a:rPr>
                <a:t>Target Label Ratio </a:t>
              </a:r>
              <a:endParaRPr lang="en-US" altLang="zh-CN">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sym typeface="Calibri" panose="020F0502020204030204" pitchFamily="34" charset="0"/>
              </a:endParaRPr>
            </a:p>
          </p:txBody>
        </p:sp>
        <p:cxnSp>
          <p:nvCxnSpPr>
            <p:cNvPr id="47" name="直接连接符 55">
              <a:extLst>
                <a:ext uri="{FF2B5EF4-FFF2-40B4-BE49-F238E27FC236}">
                  <a16:creationId xmlns:a16="http://schemas.microsoft.com/office/drawing/2014/main" id="{68AA5A2B-CA9D-4CC1-9D6B-DBD23240333B}"/>
                </a:ext>
              </a:extLst>
            </p:cNvPr>
            <p:cNvCxnSpPr/>
            <p:nvPr/>
          </p:nvCxnSpPr>
          <p:spPr>
            <a:xfrm>
              <a:off x="6188254" y="3770511"/>
              <a:ext cx="234336"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nvGrpSpPr>
            <p:cNvPr id="48" name="Group 242">
              <a:extLst>
                <a:ext uri="{FF2B5EF4-FFF2-40B4-BE49-F238E27FC236}">
                  <a16:creationId xmlns:a16="http://schemas.microsoft.com/office/drawing/2014/main" id="{45B96F4B-B65A-4904-A1E7-CC50E7CD9FC3}"/>
                </a:ext>
              </a:extLst>
            </p:cNvPr>
            <p:cNvGrpSpPr/>
            <p:nvPr/>
          </p:nvGrpSpPr>
          <p:grpSpPr>
            <a:xfrm>
              <a:off x="5709339" y="3607268"/>
              <a:ext cx="228100" cy="173906"/>
              <a:chOff x="2908300" y="2946400"/>
              <a:chExt cx="447675" cy="341313"/>
            </a:xfrm>
            <a:solidFill>
              <a:schemeClr val="bg1"/>
            </a:solidFill>
          </p:grpSpPr>
          <p:sp>
            <p:nvSpPr>
              <p:cNvPr id="49" name="Freeform 227">
                <a:extLst>
                  <a:ext uri="{FF2B5EF4-FFF2-40B4-BE49-F238E27FC236}">
                    <a16:creationId xmlns:a16="http://schemas.microsoft.com/office/drawing/2014/main" id="{DFF4C332-5C55-4CD0-B9E9-25762E5B86F8}"/>
                  </a:ext>
                </a:extLst>
              </p:cNvPr>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50" name="Freeform 228">
                <a:extLst>
                  <a:ext uri="{FF2B5EF4-FFF2-40B4-BE49-F238E27FC236}">
                    <a16:creationId xmlns:a16="http://schemas.microsoft.com/office/drawing/2014/main" id="{607A6166-D52B-47C7-82E8-7469BDAB9457}"/>
                  </a:ext>
                </a:extLst>
              </p:cNvPr>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sp>
        <p:nvSpPr>
          <p:cNvPr id="53" name="Rectangle 52">
            <a:extLst>
              <a:ext uri="{FF2B5EF4-FFF2-40B4-BE49-F238E27FC236}">
                <a16:creationId xmlns:a16="http://schemas.microsoft.com/office/drawing/2014/main" id="{181FBE1C-D28D-4B7A-982B-59EA8C15CA60}"/>
              </a:ext>
            </a:extLst>
          </p:cNvPr>
          <p:cNvSpPr/>
          <p:nvPr/>
        </p:nvSpPr>
        <p:spPr>
          <a:xfrm>
            <a:off x="670563" y="3376557"/>
            <a:ext cx="2529840" cy="1649299"/>
          </a:xfrm>
          <a:prstGeom prst="rect">
            <a:avLst/>
          </a:prstGeom>
          <a:noFill/>
          <a:ln w="28575">
            <a:solidFill>
              <a:srgbClr val="2C34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226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1+#ppt_w/2"/>
                                          </p:val>
                                        </p:tav>
                                        <p:tav tm="100000">
                                          <p:val>
                                            <p:strVal val="#ppt_x"/>
                                          </p:val>
                                        </p:tav>
                                      </p:tavLst>
                                    </p:anim>
                                    <p:anim calcmode="lin" valueType="num">
                                      <p:cBhvr additive="base">
                                        <p:cTn id="16"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8CC03E-C2FD-413F-8A6B-B1C93DC22C1E}"/>
              </a:ext>
            </a:extLst>
          </p:cNvPr>
          <p:cNvSpPr>
            <a:spLocks noGrp="1"/>
          </p:cNvSpPr>
          <p:nvPr>
            <p:ph type="sldNum" sz="quarter" idx="12"/>
          </p:nvPr>
        </p:nvSpPr>
        <p:spPr/>
        <p:txBody>
          <a:bodyPr/>
          <a:lstStyle/>
          <a:p>
            <a:fld id="{1EEBC43A-32FB-4EEB-A6E0-814D95442B88}" type="slidenum">
              <a:rPr lang="zh-CN" altLang="en-US" smtClean="0"/>
              <a:pPr/>
              <a:t>19</a:t>
            </a:fld>
            <a:endParaRPr lang="zh-CN" altLang="en-US"/>
          </a:p>
        </p:txBody>
      </p:sp>
      <p:grpSp>
        <p:nvGrpSpPr>
          <p:cNvPr id="3" name="组合 9">
            <a:extLst>
              <a:ext uri="{FF2B5EF4-FFF2-40B4-BE49-F238E27FC236}">
                <a16:creationId xmlns:a16="http://schemas.microsoft.com/office/drawing/2014/main" id="{399B0A7E-2C6E-4B04-9E65-B801C29D7299}"/>
              </a:ext>
            </a:extLst>
          </p:cNvPr>
          <p:cNvGrpSpPr/>
          <p:nvPr/>
        </p:nvGrpSpPr>
        <p:grpSpPr>
          <a:xfrm>
            <a:off x="1097509" y="429276"/>
            <a:ext cx="7330405" cy="825354"/>
            <a:chOff x="349800" y="307048"/>
            <a:chExt cx="5497802" cy="619015"/>
          </a:xfrm>
        </p:grpSpPr>
        <p:sp>
          <p:nvSpPr>
            <p:cNvPr id="4" name="PA_文本框 1">
              <a:extLst>
                <a:ext uri="{FF2B5EF4-FFF2-40B4-BE49-F238E27FC236}">
                  <a16:creationId xmlns:a16="http://schemas.microsoft.com/office/drawing/2014/main" id="{C5AA0AC6-DEB8-48B6-9768-E8C54691C705}"/>
                </a:ext>
              </a:extLst>
            </p:cNvPr>
            <p:cNvSpPr txBox="1"/>
            <p:nvPr>
              <p:custDataLst>
                <p:tags r:id="rId1"/>
              </p:custDataLst>
            </p:nvPr>
          </p:nvSpPr>
          <p:spPr>
            <a:xfrm>
              <a:off x="349800" y="307048"/>
              <a:ext cx="5497802" cy="358416"/>
            </a:xfrm>
            <a:prstGeom prst="rect">
              <a:avLst/>
            </a:prstGeom>
            <a:noFill/>
          </p:spPr>
          <p:txBody>
            <a:bodyPr wrap="none" lIns="0" tIns="0" rIns="0" rtlCol="0">
              <a:spAutoFit/>
            </a:bodyPr>
            <a:lstStyle/>
            <a:p>
              <a:pPr>
                <a:lnSpc>
                  <a:spcPts val="3600"/>
                </a:lnSpc>
              </a:pPr>
              <a:r>
                <a:rPr lang="en-US" altLang="zh-CN" sz="2800">
                  <a:solidFill>
                    <a:srgbClr val="21273E"/>
                  </a:solidFill>
                  <a:latin typeface="Adobe 黑体 Std R" panose="020B0400000000000000" pitchFamily="34" charset="-122"/>
                  <a:ea typeface="Adobe 黑体 Std R" panose="020B0400000000000000" pitchFamily="34" charset="-122"/>
                  <a:cs typeface="+mn-ea"/>
                  <a:sym typeface="+mn-lt"/>
                </a:rPr>
                <a:t>Experiments &amp; Analysis – </a:t>
              </a: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Topic Modelling</a:t>
              </a:r>
              <a:endParaRPr lang="zh-CN" altLang="en-US" sz="2800" b="1">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5" name="PA_文本框 1">
              <a:extLst>
                <a:ext uri="{FF2B5EF4-FFF2-40B4-BE49-F238E27FC236}">
                  <a16:creationId xmlns:a16="http://schemas.microsoft.com/office/drawing/2014/main" id="{1FE893A4-8FFA-4AE7-BAE7-A6615290B338}"/>
                </a:ext>
              </a:extLst>
            </p:cNvPr>
            <p:cNvSpPr txBox="1"/>
            <p:nvPr>
              <p:custDataLst>
                <p:tags r:id="rId2"/>
              </p:custDataLst>
            </p:nvPr>
          </p:nvSpPr>
          <p:spPr>
            <a:xfrm>
              <a:off x="349800" y="656278"/>
              <a:ext cx="3193398" cy="269785"/>
            </a:xfrm>
            <a:prstGeom prst="rect">
              <a:avLst/>
            </a:prstGeom>
            <a:noFill/>
          </p:spPr>
          <p:txBody>
            <a:bodyPr wrap="square" lIns="0" tIns="0" rIns="0" rtlCol="0">
              <a:spAutoFit/>
            </a:bodyPr>
            <a:lstStyle/>
            <a:p>
              <a:pPr>
                <a:lnSpc>
                  <a:spcPts val="2300"/>
                </a:lnSpc>
              </a:pPr>
              <a:r>
                <a:rPr lang="en-US" altLang="zh-CN" sz="240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Results Analysis</a:t>
              </a:r>
            </a:p>
          </p:txBody>
        </p:sp>
      </p:grpSp>
      <p:pic>
        <p:nvPicPr>
          <p:cNvPr id="6" name="Picture 5">
            <a:extLst>
              <a:ext uri="{FF2B5EF4-FFF2-40B4-BE49-F238E27FC236}">
                <a16:creationId xmlns:a16="http://schemas.microsoft.com/office/drawing/2014/main" id="{105ADF55-3E3F-4841-9BF1-D4754B4902D9}"/>
              </a:ext>
            </a:extLst>
          </p:cNvPr>
          <p:cNvPicPr/>
          <p:nvPr/>
        </p:nvPicPr>
        <p:blipFill rotWithShape="1">
          <a:blip r:embed="rId5">
            <a:extLst>
              <a:ext uri="{28A0092B-C50C-407E-A947-70E740481C1C}">
                <a14:useLocalDpi xmlns:a14="http://schemas.microsoft.com/office/drawing/2010/main" val="0"/>
              </a:ext>
            </a:extLst>
          </a:blip>
          <a:srcRect l="6913" t="8775" r="6137" b="13583"/>
          <a:stretch/>
        </p:blipFill>
        <p:spPr bwMode="auto">
          <a:xfrm>
            <a:off x="453064" y="1642541"/>
            <a:ext cx="5501763" cy="4912890"/>
          </a:xfrm>
          <a:prstGeom prst="rect">
            <a:avLst/>
          </a:prstGeom>
          <a:noFill/>
          <a:ln>
            <a:noFill/>
          </a:ln>
          <a:extLst>
            <a:ext uri="{53640926-AAD7-44D8-BBD7-CCE9431645EC}">
              <a14:shadowObscured xmlns:a14="http://schemas.microsoft.com/office/drawing/2010/main"/>
            </a:ext>
          </a:extLst>
        </p:spPr>
      </p:pic>
      <p:grpSp>
        <p:nvGrpSpPr>
          <p:cNvPr id="15" name="组合 2">
            <a:extLst>
              <a:ext uri="{FF2B5EF4-FFF2-40B4-BE49-F238E27FC236}">
                <a16:creationId xmlns:a16="http://schemas.microsoft.com/office/drawing/2014/main" id="{5E33FBB8-97FD-4069-BDB0-0274D8C3F7F7}"/>
              </a:ext>
            </a:extLst>
          </p:cNvPr>
          <p:cNvGrpSpPr/>
          <p:nvPr/>
        </p:nvGrpSpPr>
        <p:grpSpPr>
          <a:xfrm>
            <a:off x="6778532" y="3514834"/>
            <a:ext cx="4742905" cy="1085054"/>
            <a:chOff x="5563444" y="2431497"/>
            <a:chExt cx="3557179" cy="813790"/>
          </a:xfrm>
        </p:grpSpPr>
        <p:grpSp>
          <p:nvGrpSpPr>
            <p:cNvPr id="16" name="组合 44">
              <a:extLst>
                <a:ext uri="{FF2B5EF4-FFF2-40B4-BE49-F238E27FC236}">
                  <a16:creationId xmlns:a16="http://schemas.microsoft.com/office/drawing/2014/main" id="{9C050A06-B881-4481-8B60-F21335549ED8}"/>
                </a:ext>
              </a:extLst>
            </p:cNvPr>
            <p:cNvGrpSpPr/>
            <p:nvPr/>
          </p:nvGrpSpPr>
          <p:grpSpPr>
            <a:xfrm>
              <a:off x="5563444" y="2431497"/>
              <a:ext cx="514780" cy="514780"/>
              <a:chOff x="6357074" y="1008628"/>
              <a:chExt cx="1676757" cy="1676757"/>
            </a:xfrm>
          </p:grpSpPr>
          <p:sp>
            <p:nvSpPr>
              <p:cNvPr id="29" name="椭圆 45">
                <a:extLst>
                  <a:ext uri="{FF2B5EF4-FFF2-40B4-BE49-F238E27FC236}">
                    <a16:creationId xmlns:a16="http://schemas.microsoft.com/office/drawing/2014/main" id="{A2B37BE2-0999-47AB-8819-2B4B9EA6A56F}"/>
                  </a:ext>
                </a:extLst>
              </p:cNvPr>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sp>
            <p:nvSpPr>
              <p:cNvPr id="30" name="椭圆 46">
                <a:extLst>
                  <a:ext uri="{FF2B5EF4-FFF2-40B4-BE49-F238E27FC236}">
                    <a16:creationId xmlns:a16="http://schemas.microsoft.com/office/drawing/2014/main" id="{BF85EFEC-3DE1-4CB8-982F-EEE0B02509F0}"/>
                  </a:ext>
                </a:extLst>
              </p:cNvPr>
              <p:cNvSpPr/>
              <p:nvPr/>
            </p:nvSpPr>
            <p:spPr>
              <a:xfrm>
                <a:off x="6552150" y="1193250"/>
                <a:ext cx="1307513" cy="1307513"/>
              </a:xfrm>
              <a:prstGeom prst="ellipse">
                <a:avLst/>
              </a:prstGeom>
              <a:gradFill>
                <a:gsLst>
                  <a:gs pos="0">
                    <a:srgbClr val="2C344B"/>
                  </a:gs>
                  <a:gs pos="100000">
                    <a:srgbClr val="21273E"/>
                  </a:gs>
                </a:gsLst>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grpSp>
        <p:sp>
          <p:nvSpPr>
            <p:cNvPr id="17" name="矩形 47">
              <a:extLst>
                <a:ext uri="{FF2B5EF4-FFF2-40B4-BE49-F238E27FC236}">
                  <a16:creationId xmlns:a16="http://schemas.microsoft.com/office/drawing/2014/main" id="{AB93322C-B296-4DF8-8C08-18F8289A9AC6}"/>
                </a:ext>
              </a:extLst>
            </p:cNvPr>
            <p:cNvSpPr/>
            <p:nvPr/>
          </p:nvSpPr>
          <p:spPr>
            <a:xfrm>
              <a:off x="6115122" y="2721250"/>
              <a:ext cx="3005501" cy="524037"/>
            </a:xfrm>
            <a:prstGeom prst="rect">
              <a:avLst/>
            </a:prstGeom>
          </p:spPr>
          <p:txBody>
            <a:bodyPr wrap="square">
              <a:spAutoFit/>
            </a:bodyPr>
            <a:lstStyle/>
            <a:p>
              <a:pPr>
                <a:lnSpc>
                  <a:spcPct val="150000"/>
                </a:lnSpc>
              </a:pPr>
              <a:r>
                <a:rPr lang="en-US" altLang="zh-CN" sz="1400">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rPr>
                <a:t>Oil refinery shut down because of issues such as maintenance or flare</a:t>
              </a:r>
            </a:p>
          </p:txBody>
        </p:sp>
        <p:sp>
          <p:nvSpPr>
            <p:cNvPr id="18" name="矩形 4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6DF978F4-BEE6-41AC-A649-213F1ACE86A8}"/>
                </a:ext>
              </a:extLst>
            </p:cNvPr>
            <p:cNvSpPr/>
            <p:nvPr/>
          </p:nvSpPr>
          <p:spPr>
            <a:xfrm>
              <a:off x="6119348" y="2488178"/>
              <a:ext cx="1736053" cy="276999"/>
            </a:xfrm>
            <a:prstGeom prst="rect">
              <a:avLst/>
            </a:prstGeom>
          </p:spPr>
          <p:txBody>
            <a:bodyPr wrap="square">
              <a:spAutoFit/>
            </a:bodyPr>
            <a:lstStyle/>
            <a:p>
              <a:pPr fontAlgn="base">
                <a:spcBef>
                  <a:spcPct val="0"/>
                </a:spcBef>
                <a:spcAft>
                  <a:spcPct val="0"/>
                </a:spcAft>
                <a:defRPr/>
              </a:pPr>
              <a:r>
                <a:rPr lang="en-SG" altLang="zh-CN">
                  <a:solidFill>
                    <a:schemeClr val="tx1">
                      <a:lumMod val="50000"/>
                      <a:lumOff val="50000"/>
                    </a:schemeClr>
                  </a:solidFill>
                  <a:latin typeface="Arial" panose="020B0604020202020204" pitchFamily="34" charset="0"/>
                  <a:ea typeface="方正兰亭黑_GBK"/>
                  <a:cs typeface="Arial" panose="020B0604020202020204" pitchFamily="34" charset="0"/>
                </a:rPr>
                <a:t>Main Content</a:t>
              </a:r>
              <a:endParaRPr lang="en-US" altLang="zh-CN">
                <a:solidFill>
                  <a:schemeClr val="tx1">
                    <a:lumMod val="50000"/>
                    <a:lumOff val="50000"/>
                  </a:schemeClr>
                </a:solidFill>
                <a:latin typeface="Arial" panose="020B0604020202020204" pitchFamily="34" charset="0"/>
                <a:ea typeface="方正兰亭黑_GBK"/>
                <a:cs typeface="Arial" panose="020B0604020202020204" pitchFamily="34" charset="0"/>
              </a:endParaRPr>
            </a:p>
          </p:txBody>
        </p:sp>
        <p:cxnSp>
          <p:nvCxnSpPr>
            <p:cNvPr id="19" name="直接连接符 49">
              <a:extLst>
                <a:ext uri="{FF2B5EF4-FFF2-40B4-BE49-F238E27FC236}">
                  <a16:creationId xmlns:a16="http://schemas.microsoft.com/office/drawing/2014/main" id="{5C817E40-C136-4E1F-826E-2B202C10AFFD}"/>
                </a:ext>
              </a:extLst>
            </p:cNvPr>
            <p:cNvCxnSpPr/>
            <p:nvPr/>
          </p:nvCxnSpPr>
          <p:spPr>
            <a:xfrm>
              <a:off x="6188254" y="2765177"/>
              <a:ext cx="234336"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nvGrpSpPr>
            <p:cNvPr id="20" name="Group 35">
              <a:extLst>
                <a:ext uri="{FF2B5EF4-FFF2-40B4-BE49-F238E27FC236}">
                  <a16:creationId xmlns:a16="http://schemas.microsoft.com/office/drawing/2014/main" id="{BAE5269E-1D09-4FB0-8126-BA4078697466}"/>
                </a:ext>
              </a:extLst>
            </p:cNvPr>
            <p:cNvGrpSpPr/>
            <p:nvPr/>
          </p:nvGrpSpPr>
          <p:grpSpPr>
            <a:xfrm>
              <a:off x="5726076" y="2598698"/>
              <a:ext cx="214349" cy="180377"/>
              <a:chOff x="4605338" y="3814763"/>
              <a:chExt cx="420688" cy="354013"/>
            </a:xfrm>
            <a:solidFill>
              <a:schemeClr val="bg1"/>
            </a:solidFill>
          </p:grpSpPr>
          <p:sp>
            <p:nvSpPr>
              <p:cNvPr id="21" name="Freeform 32">
                <a:extLst>
                  <a:ext uri="{FF2B5EF4-FFF2-40B4-BE49-F238E27FC236}">
                    <a16:creationId xmlns:a16="http://schemas.microsoft.com/office/drawing/2014/main" id="{DAECD58A-D6BE-449E-89DC-FBEE5CC88B6B}"/>
                  </a:ext>
                </a:extLst>
              </p:cNvPr>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2" name="Oval 33">
                <a:extLst>
                  <a:ext uri="{FF2B5EF4-FFF2-40B4-BE49-F238E27FC236}">
                    <a16:creationId xmlns:a16="http://schemas.microsoft.com/office/drawing/2014/main" id="{C51D73D7-D10C-4B23-9565-DA672139DAA4}"/>
                  </a:ext>
                </a:extLst>
              </p:cNvPr>
              <p:cNvSpPr>
                <a:spLocks noChangeArrowheads="1"/>
              </p:cNvSpPr>
              <p:nvPr/>
            </p:nvSpPr>
            <p:spPr bwMode="auto">
              <a:xfrm>
                <a:off x="4932363" y="4103688"/>
                <a:ext cx="6350" cy="4763"/>
              </a:xfrm>
              <a:prstGeom prst="ellipse">
                <a:avLst/>
              </a:pr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3" name="Freeform 34">
                <a:extLst>
                  <a:ext uri="{FF2B5EF4-FFF2-40B4-BE49-F238E27FC236}">
                    <a16:creationId xmlns:a16="http://schemas.microsoft.com/office/drawing/2014/main" id="{6931418A-1D67-489E-8257-656BF2FB4E19}"/>
                  </a:ext>
                </a:extLst>
              </p:cNvPr>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4" name="Freeform 35">
                <a:extLst>
                  <a:ext uri="{FF2B5EF4-FFF2-40B4-BE49-F238E27FC236}">
                    <a16:creationId xmlns:a16="http://schemas.microsoft.com/office/drawing/2014/main" id="{2D293A25-0A65-402B-8185-1FC0DA5C51BD}"/>
                  </a:ext>
                </a:extLst>
              </p:cNvPr>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5" name="Freeform 36">
                <a:extLst>
                  <a:ext uri="{FF2B5EF4-FFF2-40B4-BE49-F238E27FC236}">
                    <a16:creationId xmlns:a16="http://schemas.microsoft.com/office/drawing/2014/main" id="{CFC2A737-CBDC-463C-937D-930F7A574648}"/>
                  </a:ext>
                </a:extLst>
              </p:cNvPr>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6" name="Freeform 37">
                <a:extLst>
                  <a:ext uri="{FF2B5EF4-FFF2-40B4-BE49-F238E27FC236}">
                    <a16:creationId xmlns:a16="http://schemas.microsoft.com/office/drawing/2014/main" id="{EFDEDBB0-35F1-4319-B34B-15A2C202F61D}"/>
                  </a:ext>
                </a:extLst>
              </p:cNvPr>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7" name="Freeform 38">
                <a:extLst>
                  <a:ext uri="{FF2B5EF4-FFF2-40B4-BE49-F238E27FC236}">
                    <a16:creationId xmlns:a16="http://schemas.microsoft.com/office/drawing/2014/main" id="{D3435A25-C270-4816-A3E0-71729AD4401A}"/>
                  </a:ext>
                </a:extLst>
              </p:cNvPr>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8" name="Freeform 39">
                <a:extLst>
                  <a:ext uri="{FF2B5EF4-FFF2-40B4-BE49-F238E27FC236}">
                    <a16:creationId xmlns:a16="http://schemas.microsoft.com/office/drawing/2014/main" id="{370AA6A2-F844-4ADB-9204-2A683414DFBF}"/>
                  </a:ext>
                </a:extLst>
              </p:cNvPr>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grpSp>
        <p:nvGrpSpPr>
          <p:cNvPr id="31" name="组合 1">
            <a:extLst>
              <a:ext uri="{FF2B5EF4-FFF2-40B4-BE49-F238E27FC236}">
                <a16:creationId xmlns:a16="http://schemas.microsoft.com/office/drawing/2014/main" id="{5D5FBAD5-796E-4D7E-A0C7-B5B8111ABF53}"/>
              </a:ext>
            </a:extLst>
          </p:cNvPr>
          <p:cNvGrpSpPr/>
          <p:nvPr/>
        </p:nvGrpSpPr>
        <p:grpSpPr>
          <a:xfrm>
            <a:off x="6778534" y="2174388"/>
            <a:ext cx="4575079" cy="761890"/>
            <a:chOff x="5563444" y="1426163"/>
            <a:chExt cx="3431309" cy="571417"/>
          </a:xfrm>
        </p:grpSpPr>
        <p:grpSp>
          <p:nvGrpSpPr>
            <p:cNvPr id="32" name="组合 11">
              <a:extLst>
                <a:ext uri="{FF2B5EF4-FFF2-40B4-BE49-F238E27FC236}">
                  <a16:creationId xmlns:a16="http://schemas.microsoft.com/office/drawing/2014/main" id="{D71FE8F6-0B75-4511-805D-19A3428F0D67}"/>
                </a:ext>
              </a:extLst>
            </p:cNvPr>
            <p:cNvGrpSpPr/>
            <p:nvPr/>
          </p:nvGrpSpPr>
          <p:grpSpPr>
            <a:xfrm>
              <a:off x="5563444" y="1426163"/>
              <a:ext cx="514780" cy="514780"/>
              <a:chOff x="6357074" y="1008628"/>
              <a:chExt cx="1676757" cy="1676757"/>
            </a:xfrm>
          </p:grpSpPr>
          <p:sp>
            <p:nvSpPr>
              <p:cNvPr id="41" name="椭圆 38">
                <a:extLst>
                  <a:ext uri="{FF2B5EF4-FFF2-40B4-BE49-F238E27FC236}">
                    <a16:creationId xmlns:a16="http://schemas.microsoft.com/office/drawing/2014/main" id="{9AEF491E-1A78-4F27-B6FC-74E76C1D80EF}"/>
                  </a:ext>
                </a:extLst>
              </p:cNvPr>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sp>
            <p:nvSpPr>
              <p:cNvPr id="42" name="椭圆 39">
                <a:extLst>
                  <a:ext uri="{FF2B5EF4-FFF2-40B4-BE49-F238E27FC236}">
                    <a16:creationId xmlns:a16="http://schemas.microsoft.com/office/drawing/2014/main" id="{29744E86-33DC-4F0B-98FF-0D70C14BBE5D}"/>
                  </a:ext>
                </a:extLst>
              </p:cNvPr>
              <p:cNvSpPr/>
              <p:nvPr/>
            </p:nvSpPr>
            <p:spPr>
              <a:xfrm>
                <a:off x="6552150" y="1193250"/>
                <a:ext cx="1307513" cy="1307513"/>
              </a:xfrm>
              <a:prstGeom prst="ellipse">
                <a:avLst/>
              </a:prstGeom>
              <a:gradFill>
                <a:gsLst>
                  <a:gs pos="0">
                    <a:srgbClr val="2C344B"/>
                  </a:gs>
                  <a:gs pos="100000">
                    <a:srgbClr val="21273E"/>
                  </a:gs>
                </a:gsLst>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grpSp>
        <p:sp>
          <p:nvSpPr>
            <p:cNvPr id="33" name="矩形 41">
              <a:extLst>
                <a:ext uri="{FF2B5EF4-FFF2-40B4-BE49-F238E27FC236}">
                  <a16:creationId xmlns:a16="http://schemas.microsoft.com/office/drawing/2014/main" id="{F1B1D048-6708-454F-B119-1105A399B0AE}"/>
                </a:ext>
              </a:extLst>
            </p:cNvPr>
            <p:cNvSpPr/>
            <p:nvPr/>
          </p:nvSpPr>
          <p:spPr>
            <a:xfrm>
              <a:off x="6115121" y="1715916"/>
              <a:ext cx="2879632" cy="281664"/>
            </a:xfrm>
            <a:prstGeom prst="rect">
              <a:avLst/>
            </a:prstGeom>
          </p:spPr>
          <p:txBody>
            <a:bodyPr wrap="square">
              <a:spAutoFit/>
            </a:bodyPr>
            <a:lstStyle/>
            <a:p>
              <a:pPr>
                <a:lnSpc>
                  <a:spcPct val="150000"/>
                </a:lnSpc>
              </a:pPr>
              <a:r>
                <a:rPr lang="en-US" altLang="zh-CN" sz="1400">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rPr>
                <a:t>shut, flare, maintenance, power, shipment</a:t>
              </a:r>
            </a:p>
          </p:txBody>
        </p:sp>
        <p:sp>
          <p:nvSpPr>
            <p:cNvPr id="34"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A2A5E95A-8B50-412A-A006-5836AB297085}"/>
                </a:ext>
              </a:extLst>
            </p:cNvPr>
            <p:cNvSpPr/>
            <p:nvPr/>
          </p:nvSpPr>
          <p:spPr>
            <a:xfrm>
              <a:off x="6119348" y="1482844"/>
              <a:ext cx="2277377" cy="276999"/>
            </a:xfrm>
            <a:prstGeom prst="rect">
              <a:avLst/>
            </a:prstGeom>
          </p:spPr>
          <p:txBody>
            <a:bodyPr wrap="square">
              <a:spAutoFit/>
            </a:bodyPr>
            <a:lstStyle/>
            <a:p>
              <a:pPr fontAlgn="base">
                <a:spcBef>
                  <a:spcPct val="0"/>
                </a:spcBef>
                <a:spcAft>
                  <a:spcPct val="0"/>
                </a:spcAft>
                <a:defRPr/>
              </a:pPr>
              <a:r>
                <a:rPr lang="en-SG" altLang="zh-CN">
                  <a:solidFill>
                    <a:schemeClr val="tx1">
                      <a:lumMod val="50000"/>
                      <a:lumOff val="50000"/>
                    </a:schemeClr>
                  </a:solidFill>
                  <a:latin typeface="Arial" panose="020B0604020202020204" pitchFamily="34" charset="0"/>
                  <a:ea typeface="方正兰亭黑_GBK"/>
                  <a:cs typeface="Arial" panose="020B0604020202020204" pitchFamily="34" charset="0"/>
                </a:rPr>
                <a:t>Most Frequent 5 Words</a:t>
              </a:r>
              <a:endParaRPr lang="en-US" altLang="zh-CN">
                <a:solidFill>
                  <a:schemeClr val="tx1">
                    <a:lumMod val="50000"/>
                    <a:lumOff val="50000"/>
                  </a:schemeClr>
                </a:solidFill>
                <a:latin typeface="Arial" panose="020B0604020202020204" pitchFamily="34" charset="0"/>
                <a:ea typeface="方正兰亭黑_GBK"/>
                <a:cs typeface="Arial" panose="020B0604020202020204" pitchFamily="34" charset="0"/>
              </a:endParaRPr>
            </a:p>
          </p:txBody>
        </p:sp>
        <p:cxnSp>
          <p:nvCxnSpPr>
            <p:cNvPr id="35" name="直接连接符 43">
              <a:extLst>
                <a:ext uri="{FF2B5EF4-FFF2-40B4-BE49-F238E27FC236}">
                  <a16:creationId xmlns:a16="http://schemas.microsoft.com/office/drawing/2014/main" id="{EF7BA4EF-A88B-4405-90FF-2665816C21DA}"/>
                </a:ext>
              </a:extLst>
            </p:cNvPr>
            <p:cNvCxnSpPr/>
            <p:nvPr/>
          </p:nvCxnSpPr>
          <p:spPr>
            <a:xfrm>
              <a:off x="6188254" y="1759843"/>
              <a:ext cx="234336"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nvGrpSpPr>
            <p:cNvPr id="36" name="Group 216">
              <a:extLst>
                <a:ext uri="{FF2B5EF4-FFF2-40B4-BE49-F238E27FC236}">
                  <a16:creationId xmlns:a16="http://schemas.microsoft.com/office/drawing/2014/main" id="{7EC2A523-B715-445C-99B0-B9C07617F4B9}"/>
                </a:ext>
              </a:extLst>
            </p:cNvPr>
            <p:cNvGrpSpPr/>
            <p:nvPr/>
          </p:nvGrpSpPr>
          <p:grpSpPr>
            <a:xfrm>
              <a:off x="5706380" y="1575688"/>
              <a:ext cx="228909" cy="185230"/>
              <a:chOff x="1209675" y="6354763"/>
              <a:chExt cx="449263" cy="363538"/>
            </a:xfrm>
            <a:solidFill>
              <a:schemeClr val="bg1"/>
            </a:solidFill>
          </p:grpSpPr>
          <p:sp>
            <p:nvSpPr>
              <p:cNvPr id="37" name="Freeform 205">
                <a:extLst>
                  <a:ext uri="{FF2B5EF4-FFF2-40B4-BE49-F238E27FC236}">
                    <a16:creationId xmlns:a16="http://schemas.microsoft.com/office/drawing/2014/main" id="{B8E2AD14-11E8-4A0E-8493-CC33389530D7}"/>
                  </a:ext>
                </a:extLst>
              </p:cNvPr>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8" name="Freeform 207">
                <a:extLst>
                  <a:ext uri="{FF2B5EF4-FFF2-40B4-BE49-F238E27FC236}">
                    <a16:creationId xmlns:a16="http://schemas.microsoft.com/office/drawing/2014/main" id="{86E123EB-344E-4065-9AC8-855B9BF792AB}"/>
                  </a:ext>
                </a:extLst>
              </p:cNvPr>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9" name="Freeform 208">
                <a:extLst>
                  <a:ext uri="{FF2B5EF4-FFF2-40B4-BE49-F238E27FC236}">
                    <a16:creationId xmlns:a16="http://schemas.microsoft.com/office/drawing/2014/main" id="{C66258D8-5081-4C81-B604-64654273F1DE}"/>
                  </a:ext>
                </a:extLst>
              </p:cNvPr>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40" name="Freeform 209">
                <a:extLst>
                  <a:ext uri="{FF2B5EF4-FFF2-40B4-BE49-F238E27FC236}">
                    <a16:creationId xmlns:a16="http://schemas.microsoft.com/office/drawing/2014/main" id="{DB1D56FA-F7A3-4248-9FF7-A9945B05D2B0}"/>
                  </a:ext>
                </a:extLst>
              </p:cNvPr>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grpSp>
        <p:nvGrpSpPr>
          <p:cNvPr id="43" name="组合 3">
            <a:extLst>
              <a:ext uri="{FF2B5EF4-FFF2-40B4-BE49-F238E27FC236}">
                <a16:creationId xmlns:a16="http://schemas.microsoft.com/office/drawing/2014/main" id="{D07D8E59-F95C-456E-9B66-D000D11BFF43}"/>
              </a:ext>
            </a:extLst>
          </p:cNvPr>
          <p:cNvGrpSpPr/>
          <p:nvPr/>
        </p:nvGrpSpPr>
        <p:grpSpPr>
          <a:xfrm>
            <a:off x="6778533" y="4855275"/>
            <a:ext cx="4356148" cy="761889"/>
            <a:chOff x="5563444" y="3436831"/>
            <a:chExt cx="3267111" cy="571417"/>
          </a:xfrm>
        </p:grpSpPr>
        <p:grpSp>
          <p:nvGrpSpPr>
            <p:cNvPr id="44" name="组合 50">
              <a:extLst>
                <a:ext uri="{FF2B5EF4-FFF2-40B4-BE49-F238E27FC236}">
                  <a16:creationId xmlns:a16="http://schemas.microsoft.com/office/drawing/2014/main" id="{40FEE55E-DEAA-473B-8A16-7C27FCD34430}"/>
                </a:ext>
              </a:extLst>
            </p:cNvPr>
            <p:cNvGrpSpPr/>
            <p:nvPr/>
          </p:nvGrpSpPr>
          <p:grpSpPr>
            <a:xfrm>
              <a:off x="5563444" y="3436831"/>
              <a:ext cx="514780" cy="514780"/>
              <a:chOff x="6357074" y="1008628"/>
              <a:chExt cx="1676757" cy="1676757"/>
            </a:xfrm>
          </p:grpSpPr>
          <p:sp>
            <p:nvSpPr>
              <p:cNvPr id="51" name="椭圆 51">
                <a:extLst>
                  <a:ext uri="{FF2B5EF4-FFF2-40B4-BE49-F238E27FC236}">
                    <a16:creationId xmlns:a16="http://schemas.microsoft.com/office/drawing/2014/main" id="{D3C75703-9398-4858-A0AB-CC115B178E97}"/>
                  </a:ext>
                </a:extLst>
              </p:cNvPr>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sp>
            <p:nvSpPr>
              <p:cNvPr id="52" name="椭圆 52">
                <a:extLst>
                  <a:ext uri="{FF2B5EF4-FFF2-40B4-BE49-F238E27FC236}">
                    <a16:creationId xmlns:a16="http://schemas.microsoft.com/office/drawing/2014/main" id="{068EAA96-6E99-4799-9C59-3DDD1A5F7156}"/>
                  </a:ext>
                </a:extLst>
              </p:cNvPr>
              <p:cNvSpPr/>
              <p:nvPr/>
            </p:nvSpPr>
            <p:spPr>
              <a:xfrm>
                <a:off x="6552150" y="1193250"/>
                <a:ext cx="1307513" cy="1307513"/>
              </a:xfrm>
              <a:prstGeom prst="ellipse">
                <a:avLst/>
              </a:prstGeom>
              <a:gradFill>
                <a:gsLst>
                  <a:gs pos="0">
                    <a:srgbClr val="2C344B"/>
                  </a:gs>
                  <a:gs pos="100000">
                    <a:srgbClr val="21273E"/>
                  </a:gs>
                </a:gsLst>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grpSp>
        <p:sp>
          <p:nvSpPr>
            <p:cNvPr id="45" name="矩形 53">
              <a:extLst>
                <a:ext uri="{FF2B5EF4-FFF2-40B4-BE49-F238E27FC236}">
                  <a16:creationId xmlns:a16="http://schemas.microsoft.com/office/drawing/2014/main" id="{5F9C856D-2389-46E5-A80D-4B13876A627F}"/>
                </a:ext>
              </a:extLst>
            </p:cNvPr>
            <p:cNvSpPr/>
            <p:nvPr/>
          </p:nvSpPr>
          <p:spPr>
            <a:xfrm>
              <a:off x="6115123" y="3726584"/>
              <a:ext cx="2715432" cy="281664"/>
            </a:xfrm>
            <a:prstGeom prst="rect">
              <a:avLst/>
            </a:prstGeom>
          </p:spPr>
          <p:txBody>
            <a:bodyPr wrap="square">
              <a:spAutoFit/>
            </a:bodyPr>
            <a:lstStyle/>
            <a:p>
              <a:pPr>
                <a:lnSpc>
                  <a:spcPct val="150000"/>
                </a:lnSpc>
              </a:pPr>
              <a:r>
                <a:rPr lang="en-US" altLang="zh-CN" sz="1400">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rPr>
                <a:t>73.0%</a:t>
              </a:r>
            </a:p>
          </p:txBody>
        </p:sp>
        <p:sp>
          <p:nvSpPr>
            <p:cNvPr id="46"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1397BA99-A4AB-4B75-A777-14A26CF91A82}"/>
                </a:ext>
              </a:extLst>
            </p:cNvPr>
            <p:cNvSpPr/>
            <p:nvPr/>
          </p:nvSpPr>
          <p:spPr>
            <a:xfrm>
              <a:off x="6119348" y="3493512"/>
              <a:ext cx="1736053" cy="276999"/>
            </a:xfrm>
            <a:prstGeom prst="rect">
              <a:avLst/>
            </a:prstGeom>
          </p:spPr>
          <p:txBody>
            <a:bodyPr wrap="square">
              <a:spAutoFit/>
            </a:bodyPr>
            <a:lstStyle/>
            <a:p>
              <a:pPr lvl="0" fontAlgn="base">
                <a:spcBef>
                  <a:spcPct val="0"/>
                </a:spcBef>
                <a:spcAft>
                  <a:spcPct val="0"/>
                </a:spcAft>
              </a:pPr>
              <a:r>
                <a:rPr lang="en-SG" altLang="zh-CN">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sym typeface="Calibri" panose="020F0502020204030204" pitchFamily="34" charset="0"/>
                </a:rPr>
                <a:t>Target Label Ratio </a:t>
              </a:r>
              <a:endParaRPr lang="en-US" altLang="zh-CN">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sym typeface="Calibri" panose="020F0502020204030204" pitchFamily="34" charset="0"/>
              </a:endParaRPr>
            </a:p>
          </p:txBody>
        </p:sp>
        <p:cxnSp>
          <p:nvCxnSpPr>
            <p:cNvPr id="47" name="直接连接符 55">
              <a:extLst>
                <a:ext uri="{FF2B5EF4-FFF2-40B4-BE49-F238E27FC236}">
                  <a16:creationId xmlns:a16="http://schemas.microsoft.com/office/drawing/2014/main" id="{68AA5A2B-CA9D-4CC1-9D6B-DBD23240333B}"/>
                </a:ext>
              </a:extLst>
            </p:cNvPr>
            <p:cNvCxnSpPr/>
            <p:nvPr/>
          </p:nvCxnSpPr>
          <p:spPr>
            <a:xfrm>
              <a:off x="6188254" y="3770511"/>
              <a:ext cx="234336"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nvGrpSpPr>
            <p:cNvPr id="48" name="Group 242">
              <a:extLst>
                <a:ext uri="{FF2B5EF4-FFF2-40B4-BE49-F238E27FC236}">
                  <a16:creationId xmlns:a16="http://schemas.microsoft.com/office/drawing/2014/main" id="{45B96F4B-B65A-4904-A1E7-CC50E7CD9FC3}"/>
                </a:ext>
              </a:extLst>
            </p:cNvPr>
            <p:cNvGrpSpPr/>
            <p:nvPr/>
          </p:nvGrpSpPr>
          <p:grpSpPr>
            <a:xfrm>
              <a:off x="5709339" y="3607268"/>
              <a:ext cx="228100" cy="173906"/>
              <a:chOff x="2908300" y="2946400"/>
              <a:chExt cx="447675" cy="341313"/>
            </a:xfrm>
            <a:solidFill>
              <a:schemeClr val="bg1"/>
            </a:solidFill>
          </p:grpSpPr>
          <p:sp>
            <p:nvSpPr>
              <p:cNvPr id="49" name="Freeform 227">
                <a:extLst>
                  <a:ext uri="{FF2B5EF4-FFF2-40B4-BE49-F238E27FC236}">
                    <a16:creationId xmlns:a16="http://schemas.microsoft.com/office/drawing/2014/main" id="{DFF4C332-5C55-4CD0-B9E9-25762E5B86F8}"/>
                  </a:ext>
                </a:extLst>
              </p:cNvPr>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50" name="Freeform 228">
                <a:extLst>
                  <a:ext uri="{FF2B5EF4-FFF2-40B4-BE49-F238E27FC236}">
                    <a16:creationId xmlns:a16="http://schemas.microsoft.com/office/drawing/2014/main" id="{607A6166-D52B-47C7-82E8-7469BDAB9457}"/>
                  </a:ext>
                </a:extLst>
              </p:cNvPr>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sp>
        <p:nvSpPr>
          <p:cNvPr id="53" name="Rectangle 52">
            <a:extLst>
              <a:ext uri="{FF2B5EF4-FFF2-40B4-BE49-F238E27FC236}">
                <a16:creationId xmlns:a16="http://schemas.microsoft.com/office/drawing/2014/main" id="{181FBE1C-D28D-4B7A-982B-59EA8C15CA60}"/>
              </a:ext>
            </a:extLst>
          </p:cNvPr>
          <p:cNvSpPr/>
          <p:nvPr/>
        </p:nvSpPr>
        <p:spPr>
          <a:xfrm>
            <a:off x="3322484" y="3334874"/>
            <a:ext cx="2529840" cy="1649299"/>
          </a:xfrm>
          <a:prstGeom prst="rect">
            <a:avLst/>
          </a:prstGeom>
          <a:noFill/>
          <a:ln w="28575">
            <a:solidFill>
              <a:srgbClr val="2C34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010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1+#ppt_w/2"/>
                                          </p:val>
                                        </p:tav>
                                        <p:tav tm="100000">
                                          <p:val>
                                            <p:strVal val="#ppt_x"/>
                                          </p:val>
                                        </p:tav>
                                      </p:tavLst>
                                    </p:anim>
                                    <p:anim calcmode="lin" valueType="num">
                                      <p:cBhvr additive="base">
                                        <p:cTn id="16"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F2BD57C-7D72-4492-88E3-3A0BB01E6BD8}"/>
              </a:ext>
            </a:extLst>
          </p:cNvPr>
          <p:cNvPicPr>
            <a:picLocks noChangeAspect="1"/>
          </p:cNvPicPr>
          <p:nvPr/>
        </p:nvPicPr>
        <p:blipFill>
          <a:blip r:embed="rId2"/>
          <a:stretch>
            <a:fillRect/>
          </a:stretch>
        </p:blipFill>
        <p:spPr>
          <a:xfrm>
            <a:off x="407035" y="2042845"/>
            <a:ext cx="6523575" cy="3927199"/>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2911434" flipV="1">
            <a:off x="135785" y="-6046"/>
            <a:ext cx="2267993" cy="2418269"/>
          </a:xfrm>
          <a:prstGeom prst="rect">
            <a:avLst/>
          </a:prstGeom>
        </p:spPr>
      </p:pic>
      <p:sp>
        <p:nvSpPr>
          <p:cNvPr id="4" name="文本框 3"/>
          <p:cNvSpPr txBox="1"/>
          <p:nvPr/>
        </p:nvSpPr>
        <p:spPr>
          <a:xfrm>
            <a:off x="2373283" y="869770"/>
            <a:ext cx="2644830" cy="584775"/>
          </a:xfrm>
          <a:prstGeom prst="rect">
            <a:avLst/>
          </a:prstGeom>
          <a:noFill/>
        </p:spPr>
        <p:txBody>
          <a:bodyPr wrap="square" rtlCol="0">
            <a:spAutoFit/>
          </a:bodyPr>
          <a:lstStyle/>
          <a:p>
            <a:pPr algn="dist"/>
            <a:r>
              <a:rPr lang="en-US" altLang="zh-CN" sz="3200">
                <a:solidFill>
                  <a:srgbClr val="21273E"/>
                </a:solidFill>
                <a:effectLst>
                  <a:outerShdw blurRad="38100" dist="38100" dir="2700000" algn="tl">
                    <a:srgbClr val="000000">
                      <a:alpha val="30000"/>
                    </a:srgbClr>
                  </a:outerShdw>
                </a:effectLst>
                <a:latin typeface="Arial" panose="020B0604020202020204" pitchFamily="34" charset="0"/>
                <a:ea typeface="造字工房力黑（非商用）常规体" pitchFamily="50" charset="-122"/>
                <a:cs typeface="Arial" panose="020B0604020202020204" pitchFamily="34" charset="0"/>
              </a:rPr>
              <a:t>CONTENTS</a:t>
            </a:r>
            <a:endParaRPr lang="zh-CN" altLang="en-US" sz="3200">
              <a:solidFill>
                <a:srgbClr val="21273E"/>
              </a:solidFill>
              <a:effectLst>
                <a:outerShdw blurRad="38100" dist="38100" dir="2700000" algn="tl">
                  <a:srgbClr val="000000">
                    <a:alpha val="30000"/>
                  </a:srgbClr>
                </a:outerShdw>
              </a:effectLst>
              <a:latin typeface="Arial" panose="020B0604020202020204" pitchFamily="34" charset="0"/>
              <a:ea typeface="造字工房力黑（非商用）常规体" pitchFamily="50" charset="-122"/>
              <a:cs typeface="Arial" panose="020B0604020202020204" pitchFamily="34" charset="0"/>
            </a:endParaRPr>
          </a:p>
        </p:txBody>
      </p:sp>
      <p:grpSp>
        <p:nvGrpSpPr>
          <p:cNvPr id="10" name="Group 9">
            <a:extLst>
              <a:ext uri="{FF2B5EF4-FFF2-40B4-BE49-F238E27FC236}">
                <a16:creationId xmlns:a16="http://schemas.microsoft.com/office/drawing/2014/main" id="{4F559866-FA25-4323-94B3-D85682065882}"/>
              </a:ext>
            </a:extLst>
          </p:cNvPr>
          <p:cNvGrpSpPr/>
          <p:nvPr/>
        </p:nvGrpSpPr>
        <p:grpSpPr>
          <a:xfrm>
            <a:off x="7142875" y="1928315"/>
            <a:ext cx="3990715" cy="4051565"/>
            <a:chOff x="6547728" y="2053496"/>
            <a:chExt cx="3990715" cy="4051565"/>
          </a:xfrm>
        </p:grpSpPr>
        <p:grpSp>
          <p:nvGrpSpPr>
            <p:cNvPr id="3" name="Group 2">
              <a:extLst>
                <a:ext uri="{FF2B5EF4-FFF2-40B4-BE49-F238E27FC236}">
                  <a16:creationId xmlns:a16="http://schemas.microsoft.com/office/drawing/2014/main" id="{C6139705-4E12-40BA-AF20-B455D0DA865E}"/>
                </a:ext>
              </a:extLst>
            </p:cNvPr>
            <p:cNvGrpSpPr/>
            <p:nvPr/>
          </p:nvGrpSpPr>
          <p:grpSpPr>
            <a:xfrm>
              <a:off x="6547728" y="2053496"/>
              <a:ext cx="3984817" cy="614927"/>
              <a:chOff x="6547728" y="2055600"/>
              <a:chExt cx="3984817" cy="614927"/>
            </a:xfrm>
          </p:grpSpPr>
          <p:sp>
            <p:nvSpPr>
              <p:cNvPr id="11" name="文本框 10"/>
              <p:cNvSpPr txBox="1"/>
              <p:nvPr/>
            </p:nvSpPr>
            <p:spPr>
              <a:xfrm>
                <a:off x="7248165" y="2147307"/>
                <a:ext cx="2644830" cy="523220"/>
              </a:xfrm>
              <a:prstGeom prst="rect">
                <a:avLst/>
              </a:prstGeom>
              <a:noFill/>
            </p:spPr>
            <p:txBody>
              <a:bodyPr wrap="square" rtlCol="0">
                <a:spAutoFit/>
              </a:bodyPr>
              <a:lstStyle/>
              <a:p>
                <a:r>
                  <a:rPr lang="en-US" altLang="zh-CN" sz="2800">
                    <a:solidFill>
                      <a:srgbClr val="2C344B"/>
                    </a:solidFill>
                    <a:latin typeface="Arial" panose="020B0604020202020204" pitchFamily="34" charset="0"/>
                    <a:ea typeface="Adobe 黑体 Std R" panose="020B0400000000000000" pitchFamily="34" charset="-122"/>
                    <a:cs typeface="Arial" panose="020B0604020202020204" pitchFamily="34" charset="0"/>
                  </a:rPr>
                  <a:t>Introduction</a:t>
                </a:r>
                <a:endParaRPr lang="zh-CN" altLang="en-US" sz="2800">
                  <a:solidFill>
                    <a:srgbClr val="2C344B"/>
                  </a:solidFill>
                  <a:latin typeface="Arial" panose="020B0604020202020204" pitchFamily="34" charset="0"/>
                  <a:ea typeface="Adobe 黑体 Std R" panose="020B0400000000000000" pitchFamily="34" charset="-122"/>
                  <a:cs typeface="Arial" panose="020B0604020202020204" pitchFamily="34" charset="0"/>
                </a:endParaRPr>
              </a:p>
            </p:txBody>
          </p:sp>
          <p:sp>
            <p:nvSpPr>
              <p:cNvPr id="18" name="圆角矩形 17"/>
              <p:cNvSpPr/>
              <p:nvPr/>
            </p:nvSpPr>
            <p:spPr>
              <a:xfrm>
                <a:off x="6547728" y="2170131"/>
                <a:ext cx="3984817" cy="472408"/>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dobe 黑体 Std R" panose="020B0400000000000000" pitchFamily="34" charset="-122"/>
                </a:endParaRPr>
              </a:p>
            </p:txBody>
          </p:sp>
          <p:sp>
            <p:nvSpPr>
              <p:cNvPr id="16" name="矩形 15"/>
              <p:cNvSpPr/>
              <p:nvPr/>
            </p:nvSpPr>
            <p:spPr>
              <a:xfrm>
                <a:off x="6729800" y="2055600"/>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a:latin typeface="Aparajita" panose="020B0604020202020204" pitchFamily="34" charset="0"/>
                    <a:ea typeface="Adobe 黑体 Std R" panose="020B0400000000000000" pitchFamily="34" charset="-122"/>
                    <a:cs typeface="Aparajita" panose="020B0604020202020204" pitchFamily="34" charset="0"/>
                  </a:rPr>
                  <a:t>01</a:t>
                </a:r>
                <a:endParaRPr lang="zh-CN" altLang="en-US" sz="2800">
                  <a:latin typeface="Aparajita" panose="020B0604020202020204" pitchFamily="34" charset="0"/>
                  <a:ea typeface="Adobe 黑体 Std R" panose="020B0400000000000000" pitchFamily="34" charset="-122"/>
                  <a:cs typeface="Aparajita" panose="020B0604020202020204" pitchFamily="34" charset="0"/>
                </a:endParaRPr>
              </a:p>
            </p:txBody>
          </p:sp>
        </p:grpSp>
        <p:grpSp>
          <p:nvGrpSpPr>
            <p:cNvPr id="5" name="Group 4">
              <a:extLst>
                <a:ext uri="{FF2B5EF4-FFF2-40B4-BE49-F238E27FC236}">
                  <a16:creationId xmlns:a16="http://schemas.microsoft.com/office/drawing/2014/main" id="{87730C08-E297-4E62-90BF-2C8C6D0B8B9C}"/>
                </a:ext>
              </a:extLst>
            </p:cNvPr>
            <p:cNvGrpSpPr/>
            <p:nvPr/>
          </p:nvGrpSpPr>
          <p:grpSpPr>
            <a:xfrm>
              <a:off x="6547728" y="2769955"/>
              <a:ext cx="3984817" cy="602088"/>
              <a:chOff x="6547728" y="2771103"/>
              <a:chExt cx="3984817" cy="602088"/>
            </a:xfrm>
          </p:grpSpPr>
          <p:sp>
            <p:nvSpPr>
              <p:cNvPr id="54" name="文本框 53"/>
              <p:cNvSpPr txBox="1"/>
              <p:nvPr/>
            </p:nvSpPr>
            <p:spPr>
              <a:xfrm>
                <a:off x="7248165" y="2849971"/>
                <a:ext cx="2895942" cy="523220"/>
              </a:xfrm>
              <a:prstGeom prst="rect">
                <a:avLst/>
              </a:prstGeom>
              <a:noFill/>
            </p:spPr>
            <p:txBody>
              <a:bodyPr wrap="square" rtlCol="0">
                <a:spAutoFit/>
              </a:bodyPr>
              <a:lstStyle/>
              <a:p>
                <a:r>
                  <a:rPr lang="en-US" altLang="zh-CN" sz="2800">
                    <a:solidFill>
                      <a:srgbClr val="2C344B"/>
                    </a:solidFill>
                    <a:latin typeface="Arial" panose="020B0604020202020204" pitchFamily="34" charset="0"/>
                    <a:ea typeface="Adobe 黑体 Std R" panose="020B0400000000000000" pitchFamily="34" charset="-122"/>
                    <a:cs typeface="Arial" panose="020B0604020202020204" pitchFamily="34" charset="0"/>
                  </a:rPr>
                  <a:t>Methodology</a:t>
                </a:r>
                <a:endParaRPr lang="zh-CN" altLang="en-US" sz="2800">
                  <a:solidFill>
                    <a:srgbClr val="2C344B"/>
                  </a:solidFill>
                  <a:latin typeface="Arial" panose="020B0604020202020204" pitchFamily="34" charset="0"/>
                  <a:ea typeface="Adobe 黑体 Std R" panose="020B0400000000000000" pitchFamily="34" charset="-122"/>
                  <a:cs typeface="Arial" panose="020B0604020202020204" pitchFamily="34" charset="0"/>
                </a:endParaRPr>
              </a:p>
            </p:txBody>
          </p:sp>
          <p:sp>
            <p:nvSpPr>
              <p:cNvPr id="52" name="圆角矩形 51"/>
              <p:cNvSpPr/>
              <p:nvPr/>
            </p:nvSpPr>
            <p:spPr>
              <a:xfrm>
                <a:off x="6547728" y="2885634"/>
                <a:ext cx="3984817" cy="45189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dobe 黑体 Std R" panose="020B0400000000000000" pitchFamily="34" charset="-122"/>
                </a:endParaRPr>
              </a:p>
            </p:txBody>
          </p:sp>
          <p:sp>
            <p:nvSpPr>
              <p:cNvPr id="53" name="矩形 52"/>
              <p:cNvSpPr/>
              <p:nvPr/>
            </p:nvSpPr>
            <p:spPr>
              <a:xfrm>
                <a:off x="6723902" y="2771103"/>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a:latin typeface="Aparajita" panose="020B0604020202020204" pitchFamily="34" charset="0"/>
                    <a:ea typeface="Adobe 黑体 Std R" panose="020B0400000000000000" pitchFamily="34" charset="-122"/>
                    <a:cs typeface="Aparajita" panose="020B0604020202020204" pitchFamily="34" charset="0"/>
                  </a:rPr>
                  <a:t>02</a:t>
                </a:r>
                <a:endParaRPr lang="zh-CN" altLang="en-US" sz="2800">
                  <a:latin typeface="Aparajita" panose="020B0604020202020204" pitchFamily="34" charset="0"/>
                  <a:ea typeface="Adobe 黑体 Std R" panose="020B0400000000000000" pitchFamily="34" charset="-122"/>
                  <a:cs typeface="Aparajita" panose="020B0604020202020204" pitchFamily="34" charset="0"/>
                </a:endParaRPr>
              </a:p>
            </p:txBody>
          </p:sp>
        </p:grpSp>
        <p:grpSp>
          <p:nvGrpSpPr>
            <p:cNvPr id="6" name="Group 5">
              <a:extLst>
                <a:ext uri="{FF2B5EF4-FFF2-40B4-BE49-F238E27FC236}">
                  <a16:creationId xmlns:a16="http://schemas.microsoft.com/office/drawing/2014/main" id="{A866B550-2E17-4C6D-A029-465B4A25AB4F}"/>
                </a:ext>
              </a:extLst>
            </p:cNvPr>
            <p:cNvGrpSpPr/>
            <p:nvPr/>
          </p:nvGrpSpPr>
          <p:grpSpPr>
            <a:xfrm>
              <a:off x="6547728" y="3473575"/>
              <a:ext cx="3984817" cy="1121715"/>
              <a:chOff x="6547728" y="3484810"/>
              <a:chExt cx="3984817" cy="1121715"/>
            </a:xfrm>
          </p:grpSpPr>
          <p:sp>
            <p:nvSpPr>
              <p:cNvPr id="78" name="文本框 77"/>
              <p:cNvSpPr txBox="1"/>
              <p:nvPr/>
            </p:nvSpPr>
            <p:spPr>
              <a:xfrm>
                <a:off x="7248165" y="3652418"/>
                <a:ext cx="2738981" cy="954107"/>
              </a:xfrm>
              <a:prstGeom prst="rect">
                <a:avLst/>
              </a:prstGeom>
              <a:noFill/>
            </p:spPr>
            <p:txBody>
              <a:bodyPr wrap="square" lIns="91440" tIns="45720" rIns="91440" bIns="45720" rtlCol="0" anchor="t">
                <a:spAutoFit/>
              </a:bodyPr>
              <a:lstStyle/>
              <a:p>
                <a:r>
                  <a:rPr lang="en-US" altLang="zh-CN" sz="2800">
                    <a:solidFill>
                      <a:srgbClr val="2C344B"/>
                    </a:solidFill>
                    <a:latin typeface="Arial" panose="020B0604020202020204" pitchFamily="34" charset="0"/>
                    <a:ea typeface="Adobe 黑体 Std R" panose="020B0400000000000000" pitchFamily="34" charset="-122"/>
                    <a:cs typeface="Arial" panose="020B0604020202020204" pitchFamily="34" charset="0"/>
                  </a:rPr>
                  <a:t>Experiments </a:t>
                </a:r>
              </a:p>
              <a:p>
                <a:r>
                  <a:rPr lang="en-US" altLang="zh-CN" sz="2800">
                    <a:solidFill>
                      <a:srgbClr val="2C344B"/>
                    </a:solidFill>
                    <a:latin typeface="Arial" panose="020B0604020202020204" pitchFamily="34" charset="0"/>
                    <a:ea typeface="Adobe 黑体 Std R" panose="020B0400000000000000" pitchFamily="34" charset="-122"/>
                    <a:cs typeface="Arial" panose="020B0604020202020204" pitchFamily="34" charset="0"/>
                  </a:rPr>
                  <a:t>&amp; Analysis</a:t>
                </a:r>
                <a:endParaRPr lang="zh-CN" altLang="en-US" sz="2800">
                  <a:solidFill>
                    <a:srgbClr val="2C344B"/>
                  </a:solidFill>
                  <a:latin typeface="Arial" panose="020B0604020202020204" pitchFamily="34" charset="0"/>
                  <a:ea typeface="Adobe 黑体 Std R" panose="020B0400000000000000" pitchFamily="34" charset="-122"/>
                  <a:cs typeface="Arial" panose="020B0604020202020204" pitchFamily="34" charset="0"/>
                </a:endParaRPr>
              </a:p>
            </p:txBody>
          </p:sp>
          <p:sp>
            <p:nvSpPr>
              <p:cNvPr id="76" name="圆角矩形 75"/>
              <p:cNvSpPr/>
              <p:nvPr/>
            </p:nvSpPr>
            <p:spPr>
              <a:xfrm>
                <a:off x="6547728" y="3599340"/>
                <a:ext cx="3984817" cy="954106"/>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dobe 黑体 Std R" panose="020B0400000000000000" pitchFamily="34" charset="-122"/>
                </a:endParaRPr>
              </a:p>
            </p:txBody>
          </p:sp>
          <p:sp>
            <p:nvSpPr>
              <p:cNvPr id="77" name="矩形 76"/>
              <p:cNvSpPr/>
              <p:nvPr/>
            </p:nvSpPr>
            <p:spPr>
              <a:xfrm>
                <a:off x="6729800" y="3484810"/>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a:latin typeface="Aparajita" panose="020B0604020202020204" pitchFamily="34" charset="0"/>
                    <a:ea typeface="Adobe 黑体 Std R" panose="020B0400000000000000" pitchFamily="34" charset="-122"/>
                    <a:cs typeface="Aparajita" panose="020B0604020202020204" pitchFamily="34" charset="0"/>
                  </a:rPr>
                  <a:t>03</a:t>
                </a:r>
                <a:endParaRPr lang="zh-CN" altLang="en-US" sz="2800">
                  <a:latin typeface="Aparajita" panose="020B0604020202020204" pitchFamily="34" charset="0"/>
                  <a:ea typeface="Adobe 黑体 Std R" panose="020B0400000000000000" pitchFamily="34" charset="-122"/>
                  <a:cs typeface="Aparajita" panose="020B0604020202020204" pitchFamily="34" charset="0"/>
                </a:endParaRPr>
              </a:p>
            </p:txBody>
          </p:sp>
        </p:grpSp>
        <p:grpSp>
          <p:nvGrpSpPr>
            <p:cNvPr id="7" name="Group 6">
              <a:extLst>
                <a:ext uri="{FF2B5EF4-FFF2-40B4-BE49-F238E27FC236}">
                  <a16:creationId xmlns:a16="http://schemas.microsoft.com/office/drawing/2014/main" id="{AAC123C4-6BDD-4127-8E71-2396B9A284BB}"/>
                </a:ext>
              </a:extLst>
            </p:cNvPr>
            <p:cNvGrpSpPr/>
            <p:nvPr/>
          </p:nvGrpSpPr>
          <p:grpSpPr>
            <a:xfrm>
              <a:off x="6547728" y="4696822"/>
              <a:ext cx="3990715" cy="659125"/>
              <a:chOff x="6547728" y="4693445"/>
              <a:chExt cx="3990715" cy="659125"/>
            </a:xfrm>
          </p:grpSpPr>
          <p:sp>
            <p:nvSpPr>
              <p:cNvPr id="84" name="文本框 83"/>
              <p:cNvSpPr txBox="1"/>
              <p:nvPr/>
            </p:nvSpPr>
            <p:spPr>
              <a:xfrm>
                <a:off x="7248165" y="4829350"/>
                <a:ext cx="2230851" cy="523220"/>
              </a:xfrm>
              <a:prstGeom prst="rect">
                <a:avLst/>
              </a:prstGeom>
              <a:noFill/>
            </p:spPr>
            <p:txBody>
              <a:bodyPr wrap="square" rtlCol="0">
                <a:spAutoFit/>
              </a:bodyPr>
              <a:lstStyle/>
              <a:p>
                <a:r>
                  <a:rPr lang="en-US" altLang="zh-CN" sz="2800">
                    <a:solidFill>
                      <a:srgbClr val="2C344B"/>
                    </a:solidFill>
                    <a:latin typeface="Arial" panose="020B0604020202020204" pitchFamily="34" charset="0"/>
                    <a:ea typeface="Adobe 黑体 Std R" panose="020B0400000000000000" pitchFamily="34" charset="-122"/>
                    <a:cs typeface="Arial" panose="020B0604020202020204" pitchFamily="34" charset="0"/>
                  </a:rPr>
                  <a:t>Conclusion</a:t>
                </a:r>
                <a:endParaRPr lang="zh-CN" altLang="en-US" sz="2800">
                  <a:solidFill>
                    <a:srgbClr val="2C344B"/>
                  </a:solidFill>
                  <a:latin typeface="Arial" panose="020B0604020202020204" pitchFamily="34" charset="0"/>
                  <a:ea typeface="Adobe 黑体 Std R" panose="020B0400000000000000" pitchFamily="34" charset="-122"/>
                  <a:cs typeface="Arial" panose="020B0604020202020204" pitchFamily="34" charset="0"/>
                </a:endParaRPr>
              </a:p>
            </p:txBody>
          </p:sp>
          <p:sp>
            <p:nvSpPr>
              <p:cNvPr id="82" name="圆角矩形 81"/>
              <p:cNvSpPr/>
              <p:nvPr/>
            </p:nvSpPr>
            <p:spPr>
              <a:xfrm>
                <a:off x="6547728" y="4814891"/>
                <a:ext cx="3990715" cy="491023"/>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dobe 黑体 Std R" panose="020B0400000000000000" pitchFamily="34" charset="-122"/>
                </a:endParaRPr>
              </a:p>
            </p:txBody>
          </p:sp>
          <p:sp>
            <p:nvSpPr>
              <p:cNvPr id="83" name="矩形 82"/>
              <p:cNvSpPr/>
              <p:nvPr/>
            </p:nvSpPr>
            <p:spPr>
              <a:xfrm>
                <a:off x="6729800" y="4693445"/>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a:latin typeface="Aparajita" panose="020B0604020202020204" pitchFamily="34" charset="0"/>
                    <a:ea typeface="Adobe 黑体 Std R" panose="020B0400000000000000" pitchFamily="34" charset="-122"/>
                    <a:cs typeface="Aparajita" panose="020B0604020202020204" pitchFamily="34" charset="0"/>
                  </a:rPr>
                  <a:t>04</a:t>
                </a:r>
                <a:endParaRPr lang="zh-CN" altLang="en-US" sz="2800">
                  <a:latin typeface="Aparajita" panose="020B0604020202020204" pitchFamily="34" charset="0"/>
                  <a:ea typeface="Adobe 黑体 Std R" panose="020B0400000000000000" pitchFamily="34" charset="-122"/>
                  <a:cs typeface="Aparajita" panose="020B0604020202020204" pitchFamily="34" charset="0"/>
                </a:endParaRPr>
              </a:p>
            </p:txBody>
          </p:sp>
        </p:grpSp>
        <p:grpSp>
          <p:nvGrpSpPr>
            <p:cNvPr id="8" name="Group 7">
              <a:extLst>
                <a:ext uri="{FF2B5EF4-FFF2-40B4-BE49-F238E27FC236}">
                  <a16:creationId xmlns:a16="http://schemas.microsoft.com/office/drawing/2014/main" id="{CD74A1FE-6FCD-48FA-932E-6655421A3C66}"/>
                </a:ext>
              </a:extLst>
            </p:cNvPr>
            <p:cNvGrpSpPr/>
            <p:nvPr/>
          </p:nvGrpSpPr>
          <p:grpSpPr>
            <a:xfrm>
              <a:off x="6547728" y="5457478"/>
              <a:ext cx="3990715" cy="647583"/>
              <a:chOff x="6547728" y="5457478"/>
              <a:chExt cx="3990715" cy="647583"/>
            </a:xfrm>
          </p:grpSpPr>
          <p:sp>
            <p:nvSpPr>
              <p:cNvPr id="90" name="文本框 89"/>
              <p:cNvSpPr txBox="1"/>
              <p:nvPr/>
            </p:nvSpPr>
            <p:spPr>
              <a:xfrm>
                <a:off x="7248165" y="5581841"/>
                <a:ext cx="2644032" cy="523220"/>
              </a:xfrm>
              <a:prstGeom prst="rect">
                <a:avLst/>
              </a:prstGeom>
              <a:noFill/>
            </p:spPr>
            <p:txBody>
              <a:bodyPr wrap="square" rtlCol="0">
                <a:spAutoFit/>
              </a:bodyPr>
              <a:lstStyle>
                <a:defPPr>
                  <a:defRPr lang="zh-CN"/>
                </a:defPPr>
                <a:lvl1pPr>
                  <a:defRPr sz="2800" b="1">
                    <a:solidFill>
                      <a:srgbClr val="2C344B"/>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defRPr>
                </a:lvl1pPr>
              </a:lstStyle>
              <a:p>
                <a:r>
                  <a:rPr lang="en-US" altLang="zh-CN" b="0">
                    <a:effectLst/>
                    <a:latin typeface="Arial" panose="020B0604020202020204" pitchFamily="34" charset="0"/>
                    <a:cs typeface="Arial" panose="020B0604020202020204" pitchFamily="34" charset="0"/>
                  </a:rPr>
                  <a:t>Reflection</a:t>
                </a:r>
                <a:endParaRPr lang="zh-CN" altLang="en-US" b="0">
                  <a:effectLst/>
                  <a:latin typeface="Arial" panose="020B0604020202020204" pitchFamily="34" charset="0"/>
                  <a:cs typeface="Arial" panose="020B0604020202020204" pitchFamily="34" charset="0"/>
                </a:endParaRPr>
              </a:p>
            </p:txBody>
          </p:sp>
          <p:sp>
            <p:nvSpPr>
              <p:cNvPr id="88" name="圆角矩形 87"/>
              <p:cNvSpPr/>
              <p:nvPr/>
            </p:nvSpPr>
            <p:spPr>
              <a:xfrm>
                <a:off x="6547728" y="5572009"/>
                <a:ext cx="3990715" cy="523220"/>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dobe 黑体 Std R" panose="020B0400000000000000" pitchFamily="34" charset="-122"/>
                </a:endParaRPr>
              </a:p>
            </p:txBody>
          </p:sp>
          <p:sp>
            <p:nvSpPr>
              <p:cNvPr id="89" name="矩形 88"/>
              <p:cNvSpPr/>
              <p:nvPr/>
            </p:nvSpPr>
            <p:spPr>
              <a:xfrm>
                <a:off x="6729800" y="5457478"/>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a:latin typeface="Aparajita" panose="020B0604020202020204" pitchFamily="34" charset="0"/>
                    <a:ea typeface="Adobe 黑体 Std R" panose="020B0400000000000000" pitchFamily="34" charset="-122"/>
                    <a:cs typeface="Aparajita" panose="020B0604020202020204" pitchFamily="34" charset="0"/>
                  </a:rPr>
                  <a:t>05</a:t>
                </a:r>
                <a:endParaRPr lang="zh-CN" altLang="en-US" sz="2800">
                  <a:latin typeface="Aparajita" panose="020B0604020202020204" pitchFamily="34" charset="0"/>
                  <a:ea typeface="Adobe 黑体 Std R" panose="020B0400000000000000" pitchFamily="34" charset="-122"/>
                  <a:cs typeface="Aparajita" panose="020B0604020202020204" pitchFamily="34" charset="0"/>
                </a:endParaRPr>
              </a:p>
            </p:txBody>
          </p:sp>
        </p:grpSp>
      </p:grpSp>
      <p:grpSp>
        <p:nvGrpSpPr>
          <p:cNvPr id="97" name="组合 96"/>
          <p:cNvGrpSpPr/>
          <p:nvPr/>
        </p:nvGrpSpPr>
        <p:grpSpPr>
          <a:xfrm>
            <a:off x="2189317" y="1609541"/>
            <a:ext cx="10002684" cy="95796"/>
            <a:chOff x="4973269" y="1609541"/>
            <a:chExt cx="7218731" cy="69134"/>
          </a:xfrm>
        </p:grpSpPr>
        <p:cxnSp>
          <p:nvCxnSpPr>
            <p:cNvPr id="15" name="直接连接符 14"/>
            <p:cNvCxnSpPr/>
            <p:nvPr/>
          </p:nvCxnSpPr>
          <p:spPr>
            <a:xfrm>
              <a:off x="4973269" y="1644108"/>
              <a:ext cx="7218731" cy="0"/>
            </a:xfrm>
            <a:prstGeom prst="line">
              <a:avLst/>
            </a:prstGeom>
            <a:ln w="12700">
              <a:solidFill>
                <a:srgbClr val="21273E"/>
              </a:solidFill>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4978265" y="1609541"/>
              <a:ext cx="932856" cy="69134"/>
            </a:xfrm>
            <a:prstGeom prst="rect">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dobe 黑体 Std R" panose="020B0400000000000000" pitchFamily="34" charset="-122"/>
              </a:endParaRPr>
            </a:p>
          </p:txBody>
        </p:sp>
      </p:grpSp>
      <p:sp>
        <p:nvSpPr>
          <p:cNvPr id="2" name="Slide Number Placeholder 1">
            <a:extLst>
              <a:ext uri="{FF2B5EF4-FFF2-40B4-BE49-F238E27FC236}">
                <a16:creationId xmlns:a16="http://schemas.microsoft.com/office/drawing/2014/main" id="{6D9476CF-17C5-4FBB-87D5-697AE87167C6}"/>
              </a:ext>
            </a:extLst>
          </p:cNvPr>
          <p:cNvSpPr>
            <a:spLocks noGrp="1"/>
          </p:cNvSpPr>
          <p:nvPr>
            <p:ph type="sldNum" sz="quarter" idx="13"/>
          </p:nvPr>
        </p:nvSpPr>
        <p:spPr/>
        <p:txBody>
          <a:bodyPr/>
          <a:lstStyle/>
          <a:p>
            <a:fld id="{1EEBC43A-32FB-4EEB-A6E0-814D95442B88}" type="slidenum">
              <a:rPr lang="zh-CN" altLang="en-US" smtClean="0"/>
              <a:pPr/>
              <a:t>2</a:t>
            </a:fld>
            <a:endParaRPr lang="zh-CN" altLang="en-US"/>
          </a:p>
        </p:txBody>
      </p:sp>
    </p:spTree>
    <p:extLst>
      <p:ext uri="{BB962C8B-B14F-4D97-AF65-F5344CB8AC3E}">
        <p14:creationId xmlns:p14="http://schemas.microsoft.com/office/powerpoint/2010/main" val="104805783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8CC03E-C2FD-413F-8A6B-B1C93DC22C1E}"/>
              </a:ext>
            </a:extLst>
          </p:cNvPr>
          <p:cNvSpPr>
            <a:spLocks noGrp="1"/>
          </p:cNvSpPr>
          <p:nvPr>
            <p:ph type="sldNum" sz="quarter" idx="12"/>
          </p:nvPr>
        </p:nvSpPr>
        <p:spPr/>
        <p:txBody>
          <a:bodyPr/>
          <a:lstStyle/>
          <a:p>
            <a:fld id="{1EEBC43A-32FB-4EEB-A6E0-814D95442B88}" type="slidenum">
              <a:rPr lang="zh-CN" altLang="en-US" smtClean="0"/>
              <a:pPr/>
              <a:t>20</a:t>
            </a:fld>
            <a:endParaRPr lang="zh-CN" altLang="en-US"/>
          </a:p>
        </p:txBody>
      </p:sp>
      <p:grpSp>
        <p:nvGrpSpPr>
          <p:cNvPr id="3" name="组合 9">
            <a:extLst>
              <a:ext uri="{FF2B5EF4-FFF2-40B4-BE49-F238E27FC236}">
                <a16:creationId xmlns:a16="http://schemas.microsoft.com/office/drawing/2014/main" id="{399B0A7E-2C6E-4B04-9E65-B801C29D7299}"/>
              </a:ext>
            </a:extLst>
          </p:cNvPr>
          <p:cNvGrpSpPr/>
          <p:nvPr/>
        </p:nvGrpSpPr>
        <p:grpSpPr>
          <a:xfrm>
            <a:off x="1097509" y="429276"/>
            <a:ext cx="7330405" cy="825354"/>
            <a:chOff x="349800" y="307048"/>
            <a:chExt cx="5497802" cy="619015"/>
          </a:xfrm>
        </p:grpSpPr>
        <p:sp>
          <p:nvSpPr>
            <p:cNvPr id="4" name="PA_文本框 1">
              <a:extLst>
                <a:ext uri="{FF2B5EF4-FFF2-40B4-BE49-F238E27FC236}">
                  <a16:creationId xmlns:a16="http://schemas.microsoft.com/office/drawing/2014/main" id="{C5AA0AC6-DEB8-48B6-9768-E8C54691C705}"/>
                </a:ext>
              </a:extLst>
            </p:cNvPr>
            <p:cNvSpPr txBox="1"/>
            <p:nvPr>
              <p:custDataLst>
                <p:tags r:id="rId1"/>
              </p:custDataLst>
            </p:nvPr>
          </p:nvSpPr>
          <p:spPr>
            <a:xfrm>
              <a:off x="349800" y="307048"/>
              <a:ext cx="5497802" cy="358416"/>
            </a:xfrm>
            <a:prstGeom prst="rect">
              <a:avLst/>
            </a:prstGeom>
            <a:noFill/>
          </p:spPr>
          <p:txBody>
            <a:bodyPr wrap="none" lIns="0" tIns="0" rIns="0" rtlCol="0">
              <a:spAutoFit/>
            </a:bodyPr>
            <a:lstStyle/>
            <a:p>
              <a:pPr>
                <a:lnSpc>
                  <a:spcPts val="3600"/>
                </a:lnSpc>
              </a:pPr>
              <a:r>
                <a:rPr lang="en-US" altLang="zh-CN" sz="2800">
                  <a:solidFill>
                    <a:srgbClr val="21273E"/>
                  </a:solidFill>
                  <a:latin typeface="Adobe 黑体 Std R" panose="020B0400000000000000" pitchFamily="34" charset="-122"/>
                  <a:ea typeface="Adobe 黑体 Std R" panose="020B0400000000000000" pitchFamily="34" charset="-122"/>
                  <a:cs typeface="+mn-ea"/>
                  <a:sym typeface="+mn-lt"/>
                </a:rPr>
                <a:t>Experiments &amp; Analysis – </a:t>
              </a: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Topic Modelling</a:t>
              </a:r>
              <a:endParaRPr lang="zh-CN" altLang="en-US" sz="2800" b="1">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5" name="PA_文本框 1">
              <a:extLst>
                <a:ext uri="{FF2B5EF4-FFF2-40B4-BE49-F238E27FC236}">
                  <a16:creationId xmlns:a16="http://schemas.microsoft.com/office/drawing/2014/main" id="{1FE893A4-8FFA-4AE7-BAE7-A6615290B338}"/>
                </a:ext>
              </a:extLst>
            </p:cNvPr>
            <p:cNvSpPr txBox="1"/>
            <p:nvPr>
              <p:custDataLst>
                <p:tags r:id="rId2"/>
              </p:custDataLst>
            </p:nvPr>
          </p:nvSpPr>
          <p:spPr>
            <a:xfrm>
              <a:off x="349800" y="656278"/>
              <a:ext cx="3193398" cy="269785"/>
            </a:xfrm>
            <a:prstGeom prst="rect">
              <a:avLst/>
            </a:prstGeom>
            <a:noFill/>
          </p:spPr>
          <p:txBody>
            <a:bodyPr wrap="square" lIns="0" tIns="0" rIns="0" rtlCol="0">
              <a:spAutoFit/>
            </a:bodyPr>
            <a:lstStyle/>
            <a:p>
              <a:pPr>
                <a:lnSpc>
                  <a:spcPts val="2300"/>
                </a:lnSpc>
              </a:pPr>
              <a:r>
                <a:rPr lang="en-US" altLang="zh-CN" sz="240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Results Analysis</a:t>
              </a:r>
            </a:p>
          </p:txBody>
        </p:sp>
      </p:grpSp>
      <p:pic>
        <p:nvPicPr>
          <p:cNvPr id="6" name="Picture 5">
            <a:extLst>
              <a:ext uri="{FF2B5EF4-FFF2-40B4-BE49-F238E27FC236}">
                <a16:creationId xmlns:a16="http://schemas.microsoft.com/office/drawing/2014/main" id="{105ADF55-3E3F-4841-9BF1-D4754B4902D9}"/>
              </a:ext>
            </a:extLst>
          </p:cNvPr>
          <p:cNvPicPr/>
          <p:nvPr/>
        </p:nvPicPr>
        <p:blipFill rotWithShape="1">
          <a:blip r:embed="rId5">
            <a:extLst>
              <a:ext uri="{28A0092B-C50C-407E-A947-70E740481C1C}">
                <a14:useLocalDpi xmlns:a14="http://schemas.microsoft.com/office/drawing/2010/main" val="0"/>
              </a:ext>
            </a:extLst>
          </a:blip>
          <a:srcRect l="6913" t="8775" r="6137" b="13583"/>
          <a:stretch/>
        </p:blipFill>
        <p:spPr bwMode="auto">
          <a:xfrm>
            <a:off x="453064" y="1642541"/>
            <a:ext cx="5501763" cy="4912890"/>
          </a:xfrm>
          <a:prstGeom prst="rect">
            <a:avLst/>
          </a:prstGeom>
          <a:noFill/>
          <a:ln>
            <a:noFill/>
          </a:ln>
          <a:extLst>
            <a:ext uri="{53640926-AAD7-44D8-BBD7-CCE9431645EC}">
              <a14:shadowObscured xmlns:a14="http://schemas.microsoft.com/office/drawing/2010/main"/>
            </a:ext>
          </a:extLst>
        </p:spPr>
      </p:pic>
      <p:grpSp>
        <p:nvGrpSpPr>
          <p:cNvPr id="15" name="组合 2">
            <a:extLst>
              <a:ext uri="{FF2B5EF4-FFF2-40B4-BE49-F238E27FC236}">
                <a16:creationId xmlns:a16="http://schemas.microsoft.com/office/drawing/2014/main" id="{5E33FBB8-97FD-4069-BDB0-0274D8C3F7F7}"/>
              </a:ext>
            </a:extLst>
          </p:cNvPr>
          <p:cNvGrpSpPr/>
          <p:nvPr/>
        </p:nvGrpSpPr>
        <p:grpSpPr>
          <a:xfrm>
            <a:off x="6778532" y="3514834"/>
            <a:ext cx="4742905" cy="1085054"/>
            <a:chOff x="5563444" y="2431497"/>
            <a:chExt cx="3557179" cy="813790"/>
          </a:xfrm>
        </p:grpSpPr>
        <p:grpSp>
          <p:nvGrpSpPr>
            <p:cNvPr id="16" name="组合 44">
              <a:extLst>
                <a:ext uri="{FF2B5EF4-FFF2-40B4-BE49-F238E27FC236}">
                  <a16:creationId xmlns:a16="http://schemas.microsoft.com/office/drawing/2014/main" id="{9C050A06-B881-4481-8B60-F21335549ED8}"/>
                </a:ext>
              </a:extLst>
            </p:cNvPr>
            <p:cNvGrpSpPr/>
            <p:nvPr/>
          </p:nvGrpSpPr>
          <p:grpSpPr>
            <a:xfrm>
              <a:off x="5563444" y="2431497"/>
              <a:ext cx="514780" cy="514780"/>
              <a:chOff x="6357074" y="1008628"/>
              <a:chExt cx="1676757" cy="1676757"/>
            </a:xfrm>
          </p:grpSpPr>
          <p:sp>
            <p:nvSpPr>
              <p:cNvPr id="29" name="椭圆 45">
                <a:extLst>
                  <a:ext uri="{FF2B5EF4-FFF2-40B4-BE49-F238E27FC236}">
                    <a16:creationId xmlns:a16="http://schemas.microsoft.com/office/drawing/2014/main" id="{A2B37BE2-0999-47AB-8819-2B4B9EA6A56F}"/>
                  </a:ext>
                </a:extLst>
              </p:cNvPr>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sp>
            <p:nvSpPr>
              <p:cNvPr id="30" name="椭圆 46">
                <a:extLst>
                  <a:ext uri="{FF2B5EF4-FFF2-40B4-BE49-F238E27FC236}">
                    <a16:creationId xmlns:a16="http://schemas.microsoft.com/office/drawing/2014/main" id="{BF85EFEC-3DE1-4CB8-982F-EEE0B02509F0}"/>
                  </a:ext>
                </a:extLst>
              </p:cNvPr>
              <p:cNvSpPr/>
              <p:nvPr/>
            </p:nvSpPr>
            <p:spPr>
              <a:xfrm>
                <a:off x="6552150" y="1193250"/>
                <a:ext cx="1307513" cy="1307513"/>
              </a:xfrm>
              <a:prstGeom prst="ellipse">
                <a:avLst/>
              </a:prstGeom>
              <a:gradFill>
                <a:gsLst>
                  <a:gs pos="0">
                    <a:srgbClr val="2C344B"/>
                  </a:gs>
                  <a:gs pos="100000">
                    <a:srgbClr val="21273E"/>
                  </a:gs>
                </a:gsLst>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grpSp>
        <p:sp>
          <p:nvSpPr>
            <p:cNvPr id="17" name="矩形 47">
              <a:extLst>
                <a:ext uri="{FF2B5EF4-FFF2-40B4-BE49-F238E27FC236}">
                  <a16:creationId xmlns:a16="http://schemas.microsoft.com/office/drawing/2014/main" id="{AB93322C-B296-4DF8-8C08-18F8289A9AC6}"/>
                </a:ext>
              </a:extLst>
            </p:cNvPr>
            <p:cNvSpPr/>
            <p:nvPr/>
          </p:nvSpPr>
          <p:spPr>
            <a:xfrm>
              <a:off x="6115122" y="2721250"/>
              <a:ext cx="3005501" cy="524037"/>
            </a:xfrm>
            <a:prstGeom prst="rect">
              <a:avLst/>
            </a:prstGeom>
          </p:spPr>
          <p:txBody>
            <a:bodyPr wrap="square">
              <a:spAutoFit/>
            </a:bodyPr>
            <a:lstStyle/>
            <a:p>
              <a:pPr>
                <a:lnSpc>
                  <a:spcPct val="150000"/>
                </a:lnSpc>
              </a:pPr>
              <a:r>
                <a:rPr lang="en-US" altLang="zh-CN" sz="1400">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rPr>
                <a:t>The maintenance of refinery plant starts or completes</a:t>
              </a:r>
            </a:p>
          </p:txBody>
        </p:sp>
        <p:sp>
          <p:nvSpPr>
            <p:cNvPr id="18" name="矩形 4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6DF978F4-BEE6-41AC-A649-213F1ACE86A8}"/>
                </a:ext>
              </a:extLst>
            </p:cNvPr>
            <p:cNvSpPr/>
            <p:nvPr/>
          </p:nvSpPr>
          <p:spPr>
            <a:xfrm>
              <a:off x="6119348" y="2488178"/>
              <a:ext cx="1736053" cy="276999"/>
            </a:xfrm>
            <a:prstGeom prst="rect">
              <a:avLst/>
            </a:prstGeom>
          </p:spPr>
          <p:txBody>
            <a:bodyPr wrap="square">
              <a:spAutoFit/>
            </a:bodyPr>
            <a:lstStyle/>
            <a:p>
              <a:pPr fontAlgn="base">
                <a:spcBef>
                  <a:spcPct val="0"/>
                </a:spcBef>
                <a:spcAft>
                  <a:spcPct val="0"/>
                </a:spcAft>
                <a:defRPr/>
              </a:pPr>
              <a:r>
                <a:rPr lang="en-SG" altLang="zh-CN">
                  <a:solidFill>
                    <a:schemeClr val="tx1">
                      <a:lumMod val="50000"/>
                      <a:lumOff val="50000"/>
                    </a:schemeClr>
                  </a:solidFill>
                  <a:latin typeface="Arial" panose="020B0604020202020204" pitchFamily="34" charset="0"/>
                  <a:ea typeface="方正兰亭黑_GBK"/>
                  <a:cs typeface="Arial" panose="020B0604020202020204" pitchFamily="34" charset="0"/>
                </a:rPr>
                <a:t>Main Content</a:t>
              </a:r>
              <a:endParaRPr lang="en-US" altLang="zh-CN">
                <a:solidFill>
                  <a:schemeClr val="tx1">
                    <a:lumMod val="50000"/>
                    <a:lumOff val="50000"/>
                  </a:schemeClr>
                </a:solidFill>
                <a:latin typeface="Arial" panose="020B0604020202020204" pitchFamily="34" charset="0"/>
                <a:ea typeface="方正兰亭黑_GBK"/>
                <a:cs typeface="Arial" panose="020B0604020202020204" pitchFamily="34" charset="0"/>
              </a:endParaRPr>
            </a:p>
          </p:txBody>
        </p:sp>
        <p:cxnSp>
          <p:nvCxnSpPr>
            <p:cNvPr id="19" name="直接连接符 49">
              <a:extLst>
                <a:ext uri="{FF2B5EF4-FFF2-40B4-BE49-F238E27FC236}">
                  <a16:creationId xmlns:a16="http://schemas.microsoft.com/office/drawing/2014/main" id="{5C817E40-C136-4E1F-826E-2B202C10AFFD}"/>
                </a:ext>
              </a:extLst>
            </p:cNvPr>
            <p:cNvCxnSpPr/>
            <p:nvPr/>
          </p:nvCxnSpPr>
          <p:spPr>
            <a:xfrm>
              <a:off x="6188254" y="2765177"/>
              <a:ext cx="234336"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nvGrpSpPr>
            <p:cNvPr id="20" name="Group 35">
              <a:extLst>
                <a:ext uri="{FF2B5EF4-FFF2-40B4-BE49-F238E27FC236}">
                  <a16:creationId xmlns:a16="http://schemas.microsoft.com/office/drawing/2014/main" id="{BAE5269E-1D09-4FB0-8126-BA4078697466}"/>
                </a:ext>
              </a:extLst>
            </p:cNvPr>
            <p:cNvGrpSpPr/>
            <p:nvPr/>
          </p:nvGrpSpPr>
          <p:grpSpPr>
            <a:xfrm>
              <a:off x="5726076" y="2598698"/>
              <a:ext cx="214349" cy="180377"/>
              <a:chOff x="4605338" y="3814763"/>
              <a:chExt cx="420688" cy="354013"/>
            </a:xfrm>
            <a:solidFill>
              <a:schemeClr val="bg1"/>
            </a:solidFill>
          </p:grpSpPr>
          <p:sp>
            <p:nvSpPr>
              <p:cNvPr id="21" name="Freeform 32">
                <a:extLst>
                  <a:ext uri="{FF2B5EF4-FFF2-40B4-BE49-F238E27FC236}">
                    <a16:creationId xmlns:a16="http://schemas.microsoft.com/office/drawing/2014/main" id="{DAECD58A-D6BE-449E-89DC-FBEE5CC88B6B}"/>
                  </a:ext>
                </a:extLst>
              </p:cNvPr>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2" name="Oval 33">
                <a:extLst>
                  <a:ext uri="{FF2B5EF4-FFF2-40B4-BE49-F238E27FC236}">
                    <a16:creationId xmlns:a16="http://schemas.microsoft.com/office/drawing/2014/main" id="{C51D73D7-D10C-4B23-9565-DA672139DAA4}"/>
                  </a:ext>
                </a:extLst>
              </p:cNvPr>
              <p:cNvSpPr>
                <a:spLocks noChangeArrowheads="1"/>
              </p:cNvSpPr>
              <p:nvPr/>
            </p:nvSpPr>
            <p:spPr bwMode="auto">
              <a:xfrm>
                <a:off x="4932363" y="4103688"/>
                <a:ext cx="6350" cy="4763"/>
              </a:xfrm>
              <a:prstGeom prst="ellipse">
                <a:avLst/>
              </a:pr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3" name="Freeform 34">
                <a:extLst>
                  <a:ext uri="{FF2B5EF4-FFF2-40B4-BE49-F238E27FC236}">
                    <a16:creationId xmlns:a16="http://schemas.microsoft.com/office/drawing/2014/main" id="{6931418A-1D67-489E-8257-656BF2FB4E19}"/>
                  </a:ext>
                </a:extLst>
              </p:cNvPr>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4" name="Freeform 35">
                <a:extLst>
                  <a:ext uri="{FF2B5EF4-FFF2-40B4-BE49-F238E27FC236}">
                    <a16:creationId xmlns:a16="http://schemas.microsoft.com/office/drawing/2014/main" id="{2D293A25-0A65-402B-8185-1FC0DA5C51BD}"/>
                  </a:ext>
                </a:extLst>
              </p:cNvPr>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5" name="Freeform 36">
                <a:extLst>
                  <a:ext uri="{FF2B5EF4-FFF2-40B4-BE49-F238E27FC236}">
                    <a16:creationId xmlns:a16="http://schemas.microsoft.com/office/drawing/2014/main" id="{CFC2A737-CBDC-463C-937D-930F7A574648}"/>
                  </a:ext>
                </a:extLst>
              </p:cNvPr>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6" name="Freeform 37">
                <a:extLst>
                  <a:ext uri="{FF2B5EF4-FFF2-40B4-BE49-F238E27FC236}">
                    <a16:creationId xmlns:a16="http://schemas.microsoft.com/office/drawing/2014/main" id="{EFDEDBB0-35F1-4319-B34B-15A2C202F61D}"/>
                  </a:ext>
                </a:extLst>
              </p:cNvPr>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7" name="Freeform 38">
                <a:extLst>
                  <a:ext uri="{FF2B5EF4-FFF2-40B4-BE49-F238E27FC236}">
                    <a16:creationId xmlns:a16="http://schemas.microsoft.com/office/drawing/2014/main" id="{D3435A25-C270-4816-A3E0-71729AD4401A}"/>
                  </a:ext>
                </a:extLst>
              </p:cNvPr>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8" name="Freeform 39">
                <a:extLst>
                  <a:ext uri="{FF2B5EF4-FFF2-40B4-BE49-F238E27FC236}">
                    <a16:creationId xmlns:a16="http://schemas.microsoft.com/office/drawing/2014/main" id="{370AA6A2-F844-4ADB-9204-2A683414DFBF}"/>
                  </a:ext>
                </a:extLst>
              </p:cNvPr>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grpSp>
        <p:nvGrpSpPr>
          <p:cNvPr id="31" name="组合 1">
            <a:extLst>
              <a:ext uri="{FF2B5EF4-FFF2-40B4-BE49-F238E27FC236}">
                <a16:creationId xmlns:a16="http://schemas.microsoft.com/office/drawing/2014/main" id="{5D5FBAD5-796E-4D7E-A0C7-B5B8111ABF53}"/>
              </a:ext>
            </a:extLst>
          </p:cNvPr>
          <p:cNvGrpSpPr/>
          <p:nvPr/>
        </p:nvGrpSpPr>
        <p:grpSpPr>
          <a:xfrm>
            <a:off x="6778534" y="2174388"/>
            <a:ext cx="4575079" cy="761890"/>
            <a:chOff x="5563444" y="1426163"/>
            <a:chExt cx="3431309" cy="571417"/>
          </a:xfrm>
        </p:grpSpPr>
        <p:grpSp>
          <p:nvGrpSpPr>
            <p:cNvPr id="32" name="组合 11">
              <a:extLst>
                <a:ext uri="{FF2B5EF4-FFF2-40B4-BE49-F238E27FC236}">
                  <a16:creationId xmlns:a16="http://schemas.microsoft.com/office/drawing/2014/main" id="{D71FE8F6-0B75-4511-805D-19A3428F0D67}"/>
                </a:ext>
              </a:extLst>
            </p:cNvPr>
            <p:cNvGrpSpPr/>
            <p:nvPr/>
          </p:nvGrpSpPr>
          <p:grpSpPr>
            <a:xfrm>
              <a:off x="5563444" y="1426163"/>
              <a:ext cx="514780" cy="514780"/>
              <a:chOff x="6357074" y="1008628"/>
              <a:chExt cx="1676757" cy="1676757"/>
            </a:xfrm>
          </p:grpSpPr>
          <p:sp>
            <p:nvSpPr>
              <p:cNvPr id="41" name="椭圆 38">
                <a:extLst>
                  <a:ext uri="{FF2B5EF4-FFF2-40B4-BE49-F238E27FC236}">
                    <a16:creationId xmlns:a16="http://schemas.microsoft.com/office/drawing/2014/main" id="{9AEF491E-1A78-4F27-B6FC-74E76C1D80EF}"/>
                  </a:ext>
                </a:extLst>
              </p:cNvPr>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sp>
            <p:nvSpPr>
              <p:cNvPr id="42" name="椭圆 39">
                <a:extLst>
                  <a:ext uri="{FF2B5EF4-FFF2-40B4-BE49-F238E27FC236}">
                    <a16:creationId xmlns:a16="http://schemas.microsoft.com/office/drawing/2014/main" id="{29744E86-33DC-4F0B-98FF-0D70C14BBE5D}"/>
                  </a:ext>
                </a:extLst>
              </p:cNvPr>
              <p:cNvSpPr/>
              <p:nvPr/>
            </p:nvSpPr>
            <p:spPr>
              <a:xfrm>
                <a:off x="6552150" y="1193250"/>
                <a:ext cx="1307513" cy="1307513"/>
              </a:xfrm>
              <a:prstGeom prst="ellipse">
                <a:avLst/>
              </a:prstGeom>
              <a:gradFill>
                <a:gsLst>
                  <a:gs pos="0">
                    <a:srgbClr val="2C344B"/>
                  </a:gs>
                  <a:gs pos="100000">
                    <a:srgbClr val="21273E"/>
                  </a:gs>
                </a:gsLst>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grpSp>
        <p:sp>
          <p:nvSpPr>
            <p:cNvPr id="33" name="矩形 41">
              <a:extLst>
                <a:ext uri="{FF2B5EF4-FFF2-40B4-BE49-F238E27FC236}">
                  <a16:creationId xmlns:a16="http://schemas.microsoft.com/office/drawing/2014/main" id="{F1B1D048-6708-454F-B119-1105A399B0AE}"/>
                </a:ext>
              </a:extLst>
            </p:cNvPr>
            <p:cNvSpPr/>
            <p:nvPr/>
          </p:nvSpPr>
          <p:spPr>
            <a:xfrm>
              <a:off x="6115121" y="1715916"/>
              <a:ext cx="2879632" cy="281664"/>
            </a:xfrm>
            <a:prstGeom prst="rect">
              <a:avLst/>
            </a:prstGeom>
          </p:spPr>
          <p:txBody>
            <a:bodyPr wrap="square">
              <a:spAutoFit/>
            </a:bodyPr>
            <a:lstStyle/>
            <a:p>
              <a:pPr>
                <a:lnSpc>
                  <a:spcPct val="150000"/>
                </a:lnSpc>
              </a:pPr>
              <a:r>
                <a:rPr lang="en-US" altLang="zh-CN" sz="1400">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rPr>
                <a:t>maintenance, plan, start, work, turnaround</a:t>
              </a:r>
            </a:p>
          </p:txBody>
        </p:sp>
        <p:sp>
          <p:nvSpPr>
            <p:cNvPr id="34"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A2A5E95A-8B50-412A-A006-5836AB297085}"/>
                </a:ext>
              </a:extLst>
            </p:cNvPr>
            <p:cNvSpPr/>
            <p:nvPr/>
          </p:nvSpPr>
          <p:spPr>
            <a:xfrm>
              <a:off x="6119348" y="1482844"/>
              <a:ext cx="2277377" cy="276999"/>
            </a:xfrm>
            <a:prstGeom prst="rect">
              <a:avLst/>
            </a:prstGeom>
          </p:spPr>
          <p:txBody>
            <a:bodyPr wrap="square">
              <a:spAutoFit/>
            </a:bodyPr>
            <a:lstStyle/>
            <a:p>
              <a:pPr fontAlgn="base">
                <a:spcBef>
                  <a:spcPct val="0"/>
                </a:spcBef>
                <a:spcAft>
                  <a:spcPct val="0"/>
                </a:spcAft>
                <a:defRPr/>
              </a:pPr>
              <a:r>
                <a:rPr lang="en-SG" altLang="zh-CN">
                  <a:solidFill>
                    <a:schemeClr val="tx1">
                      <a:lumMod val="50000"/>
                      <a:lumOff val="50000"/>
                    </a:schemeClr>
                  </a:solidFill>
                  <a:latin typeface="Arial" panose="020B0604020202020204" pitchFamily="34" charset="0"/>
                  <a:ea typeface="方正兰亭黑_GBK"/>
                  <a:cs typeface="Arial" panose="020B0604020202020204" pitchFamily="34" charset="0"/>
                </a:rPr>
                <a:t>Most Frequent 5 Words</a:t>
              </a:r>
              <a:endParaRPr lang="en-US" altLang="zh-CN">
                <a:solidFill>
                  <a:schemeClr val="tx1">
                    <a:lumMod val="50000"/>
                    <a:lumOff val="50000"/>
                  </a:schemeClr>
                </a:solidFill>
                <a:latin typeface="Arial" panose="020B0604020202020204" pitchFamily="34" charset="0"/>
                <a:ea typeface="方正兰亭黑_GBK"/>
                <a:cs typeface="Arial" panose="020B0604020202020204" pitchFamily="34" charset="0"/>
              </a:endParaRPr>
            </a:p>
          </p:txBody>
        </p:sp>
        <p:cxnSp>
          <p:nvCxnSpPr>
            <p:cNvPr id="35" name="直接连接符 43">
              <a:extLst>
                <a:ext uri="{FF2B5EF4-FFF2-40B4-BE49-F238E27FC236}">
                  <a16:creationId xmlns:a16="http://schemas.microsoft.com/office/drawing/2014/main" id="{EF7BA4EF-A88B-4405-90FF-2665816C21DA}"/>
                </a:ext>
              </a:extLst>
            </p:cNvPr>
            <p:cNvCxnSpPr/>
            <p:nvPr/>
          </p:nvCxnSpPr>
          <p:spPr>
            <a:xfrm>
              <a:off x="6188254" y="1759843"/>
              <a:ext cx="234336"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nvGrpSpPr>
            <p:cNvPr id="36" name="Group 216">
              <a:extLst>
                <a:ext uri="{FF2B5EF4-FFF2-40B4-BE49-F238E27FC236}">
                  <a16:creationId xmlns:a16="http://schemas.microsoft.com/office/drawing/2014/main" id="{7EC2A523-B715-445C-99B0-B9C07617F4B9}"/>
                </a:ext>
              </a:extLst>
            </p:cNvPr>
            <p:cNvGrpSpPr/>
            <p:nvPr/>
          </p:nvGrpSpPr>
          <p:grpSpPr>
            <a:xfrm>
              <a:off x="5706380" y="1575688"/>
              <a:ext cx="228909" cy="185230"/>
              <a:chOff x="1209675" y="6354763"/>
              <a:chExt cx="449263" cy="363538"/>
            </a:xfrm>
            <a:solidFill>
              <a:schemeClr val="bg1"/>
            </a:solidFill>
          </p:grpSpPr>
          <p:sp>
            <p:nvSpPr>
              <p:cNvPr id="37" name="Freeform 205">
                <a:extLst>
                  <a:ext uri="{FF2B5EF4-FFF2-40B4-BE49-F238E27FC236}">
                    <a16:creationId xmlns:a16="http://schemas.microsoft.com/office/drawing/2014/main" id="{B8E2AD14-11E8-4A0E-8493-CC33389530D7}"/>
                  </a:ext>
                </a:extLst>
              </p:cNvPr>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8" name="Freeform 207">
                <a:extLst>
                  <a:ext uri="{FF2B5EF4-FFF2-40B4-BE49-F238E27FC236}">
                    <a16:creationId xmlns:a16="http://schemas.microsoft.com/office/drawing/2014/main" id="{86E123EB-344E-4065-9AC8-855B9BF792AB}"/>
                  </a:ext>
                </a:extLst>
              </p:cNvPr>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9" name="Freeform 208">
                <a:extLst>
                  <a:ext uri="{FF2B5EF4-FFF2-40B4-BE49-F238E27FC236}">
                    <a16:creationId xmlns:a16="http://schemas.microsoft.com/office/drawing/2014/main" id="{C66258D8-5081-4C81-B604-64654273F1DE}"/>
                  </a:ext>
                </a:extLst>
              </p:cNvPr>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40" name="Freeform 209">
                <a:extLst>
                  <a:ext uri="{FF2B5EF4-FFF2-40B4-BE49-F238E27FC236}">
                    <a16:creationId xmlns:a16="http://schemas.microsoft.com/office/drawing/2014/main" id="{DB1D56FA-F7A3-4248-9FF7-A9945B05D2B0}"/>
                  </a:ext>
                </a:extLst>
              </p:cNvPr>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grpSp>
        <p:nvGrpSpPr>
          <p:cNvPr id="43" name="组合 3">
            <a:extLst>
              <a:ext uri="{FF2B5EF4-FFF2-40B4-BE49-F238E27FC236}">
                <a16:creationId xmlns:a16="http://schemas.microsoft.com/office/drawing/2014/main" id="{D07D8E59-F95C-456E-9B66-D000D11BFF43}"/>
              </a:ext>
            </a:extLst>
          </p:cNvPr>
          <p:cNvGrpSpPr/>
          <p:nvPr/>
        </p:nvGrpSpPr>
        <p:grpSpPr>
          <a:xfrm>
            <a:off x="6778533" y="4855275"/>
            <a:ext cx="4356148" cy="761889"/>
            <a:chOff x="5563444" y="3436831"/>
            <a:chExt cx="3267111" cy="571417"/>
          </a:xfrm>
        </p:grpSpPr>
        <p:grpSp>
          <p:nvGrpSpPr>
            <p:cNvPr id="44" name="组合 50">
              <a:extLst>
                <a:ext uri="{FF2B5EF4-FFF2-40B4-BE49-F238E27FC236}">
                  <a16:creationId xmlns:a16="http://schemas.microsoft.com/office/drawing/2014/main" id="{40FEE55E-DEAA-473B-8A16-7C27FCD34430}"/>
                </a:ext>
              </a:extLst>
            </p:cNvPr>
            <p:cNvGrpSpPr/>
            <p:nvPr/>
          </p:nvGrpSpPr>
          <p:grpSpPr>
            <a:xfrm>
              <a:off x="5563444" y="3436831"/>
              <a:ext cx="514780" cy="514780"/>
              <a:chOff x="6357074" y="1008628"/>
              <a:chExt cx="1676757" cy="1676757"/>
            </a:xfrm>
          </p:grpSpPr>
          <p:sp>
            <p:nvSpPr>
              <p:cNvPr id="51" name="椭圆 51">
                <a:extLst>
                  <a:ext uri="{FF2B5EF4-FFF2-40B4-BE49-F238E27FC236}">
                    <a16:creationId xmlns:a16="http://schemas.microsoft.com/office/drawing/2014/main" id="{D3C75703-9398-4858-A0AB-CC115B178E97}"/>
                  </a:ext>
                </a:extLst>
              </p:cNvPr>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sp>
            <p:nvSpPr>
              <p:cNvPr id="52" name="椭圆 52">
                <a:extLst>
                  <a:ext uri="{FF2B5EF4-FFF2-40B4-BE49-F238E27FC236}">
                    <a16:creationId xmlns:a16="http://schemas.microsoft.com/office/drawing/2014/main" id="{068EAA96-6E99-4799-9C59-3DDD1A5F7156}"/>
                  </a:ext>
                </a:extLst>
              </p:cNvPr>
              <p:cNvSpPr/>
              <p:nvPr/>
            </p:nvSpPr>
            <p:spPr>
              <a:xfrm>
                <a:off x="6552150" y="1193250"/>
                <a:ext cx="1307513" cy="1307513"/>
              </a:xfrm>
              <a:prstGeom prst="ellipse">
                <a:avLst/>
              </a:prstGeom>
              <a:gradFill>
                <a:gsLst>
                  <a:gs pos="0">
                    <a:srgbClr val="2C344B"/>
                  </a:gs>
                  <a:gs pos="100000">
                    <a:srgbClr val="21273E"/>
                  </a:gs>
                </a:gsLst>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grpSp>
        <p:sp>
          <p:nvSpPr>
            <p:cNvPr id="45" name="矩形 53">
              <a:extLst>
                <a:ext uri="{FF2B5EF4-FFF2-40B4-BE49-F238E27FC236}">
                  <a16:creationId xmlns:a16="http://schemas.microsoft.com/office/drawing/2014/main" id="{5F9C856D-2389-46E5-A80D-4B13876A627F}"/>
                </a:ext>
              </a:extLst>
            </p:cNvPr>
            <p:cNvSpPr/>
            <p:nvPr/>
          </p:nvSpPr>
          <p:spPr>
            <a:xfrm>
              <a:off x="6115123" y="3726584"/>
              <a:ext cx="2715432" cy="281664"/>
            </a:xfrm>
            <a:prstGeom prst="rect">
              <a:avLst/>
            </a:prstGeom>
          </p:spPr>
          <p:txBody>
            <a:bodyPr wrap="square">
              <a:spAutoFit/>
            </a:bodyPr>
            <a:lstStyle/>
            <a:p>
              <a:pPr>
                <a:lnSpc>
                  <a:spcPct val="150000"/>
                </a:lnSpc>
              </a:pPr>
              <a:r>
                <a:rPr lang="en-US" altLang="zh-CN" sz="1400">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rPr>
                <a:t>82.5%</a:t>
              </a:r>
            </a:p>
          </p:txBody>
        </p:sp>
        <p:sp>
          <p:nvSpPr>
            <p:cNvPr id="46"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1397BA99-A4AB-4B75-A777-14A26CF91A82}"/>
                </a:ext>
              </a:extLst>
            </p:cNvPr>
            <p:cNvSpPr/>
            <p:nvPr/>
          </p:nvSpPr>
          <p:spPr>
            <a:xfrm>
              <a:off x="6119348" y="3493512"/>
              <a:ext cx="1736053" cy="276999"/>
            </a:xfrm>
            <a:prstGeom prst="rect">
              <a:avLst/>
            </a:prstGeom>
          </p:spPr>
          <p:txBody>
            <a:bodyPr wrap="square">
              <a:spAutoFit/>
            </a:bodyPr>
            <a:lstStyle/>
            <a:p>
              <a:pPr lvl="0" fontAlgn="base">
                <a:spcBef>
                  <a:spcPct val="0"/>
                </a:spcBef>
                <a:spcAft>
                  <a:spcPct val="0"/>
                </a:spcAft>
              </a:pPr>
              <a:r>
                <a:rPr lang="en-SG" altLang="zh-CN">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sym typeface="Calibri" panose="020F0502020204030204" pitchFamily="34" charset="0"/>
                </a:rPr>
                <a:t>Target Label Ratio </a:t>
              </a:r>
              <a:endParaRPr lang="en-US" altLang="zh-CN">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sym typeface="Calibri" panose="020F0502020204030204" pitchFamily="34" charset="0"/>
              </a:endParaRPr>
            </a:p>
          </p:txBody>
        </p:sp>
        <p:cxnSp>
          <p:nvCxnSpPr>
            <p:cNvPr id="47" name="直接连接符 55">
              <a:extLst>
                <a:ext uri="{FF2B5EF4-FFF2-40B4-BE49-F238E27FC236}">
                  <a16:creationId xmlns:a16="http://schemas.microsoft.com/office/drawing/2014/main" id="{68AA5A2B-CA9D-4CC1-9D6B-DBD23240333B}"/>
                </a:ext>
              </a:extLst>
            </p:cNvPr>
            <p:cNvCxnSpPr/>
            <p:nvPr/>
          </p:nvCxnSpPr>
          <p:spPr>
            <a:xfrm>
              <a:off x="6188254" y="3770511"/>
              <a:ext cx="234336"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nvGrpSpPr>
            <p:cNvPr id="48" name="Group 242">
              <a:extLst>
                <a:ext uri="{FF2B5EF4-FFF2-40B4-BE49-F238E27FC236}">
                  <a16:creationId xmlns:a16="http://schemas.microsoft.com/office/drawing/2014/main" id="{45B96F4B-B65A-4904-A1E7-CC50E7CD9FC3}"/>
                </a:ext>
              </a:extLst>
            </p:cNvPr>
            <p:cNvGrpSpPr/>
            <p:nvPr/>
          </p:nvGrpSpPr>
          <p:grpSpPr>
            <a:xfrm>
              <a:off x="5709339" y="3607268"/>
              <a:ext cx="228100" cy="173906"/>
              <a:chOff x="2908300" y="2946400"/>
              <a:chExt cx="447675" cy="341313"/>
            </a:xfrm>
            <a:solidFill>
              <a:schemeClr val="bg1"/>
            </a:solidFill>
          </p:grpSpPr>
          <p:sp>
            <p:nvSpPr>
              <p:cNvPr id="49" name="Freeform 227">
                <a:extLst>
                  <a:ext uri="{FF2B5EF4-FFF2-40B4-BE49-F238E27FC236}">
                    <a16:creationId xmlns:a16="http://schemas.microsoft.com/office/drawing/2014/main" id="{DFF4C332-5C55-4CD0-B9E9-25762E5B86F8}"/>
                  </a:ext>
                </a:extLst>
              </p:cNvPr>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50" name="Freeform 228">
                <a:extLst>
                  <a:ext uri="{FF2B5EF4-FFF2-40B4-BE49-F238E27FC236}">
                    <a16:creationId xmlns:a16="http://schemas.microsoft.com/office/drawing/2014/main" id="{607A6166-D52B-47C7-82E8-7469BDAB9457}"/>
                  </a:ext>
                </a:extLst>
              </p:cNvPr>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sp>
        <p:nvSpPr>
          <p:cNvPr id="53" name="Rectangle 52">
            <a:extLst>
              <a:ext uri="{FF2B5EF4-FFF2-40B4-BE49-F238E27FC236}">
                <a16:creationId xmlns:a16="http://schemas.microsoft.com/office/drawing/2014/main" id="{181FBE1C-D28D-4B7A-982B-59EA8C15CA60}"/>
              </a:ext>
            </a:extLst>
          </p:cNvPr>
          <p:cNvSpPr/>
          <p:nvPr/>
        </p:nvSpPr>
        <p:spPr>
          <a:xfrm>
            <a:off x="674105" y="4930849"/>
            <a:ext cx="2529840" cy="1649299"/>
          </a:xfrm>
          <a:prstGeom prst="rect">
            <a:avLst/>
          </a:prstGeom>
          <a:noFill/>
          <a:ln w="28575">
            <a:solidFill>
              <a:srgbClr val="2C34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735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1+#ppt_w/2"/>
                                          </p:val>
                                        </p:tav>
                                        <p:tav tm="100000">
                                          <p:val>
                                            <p:strVal val="#ppt_x"/>
                                          </p:val>
                                        </p:tav>
                                      </p:tavLst>
                                    </p:anim>
                                    <p:anim calcmode="lin" valueType="num">
                                      <p:cBhvr additive="base">
                                        <p:cTn id="16"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8CC03E-C2FD-413F-8A6B-B1C93DC22C1E}"/>
              </a:ext>
            </a:extLst>
          </p:cNvPr>
          <p:cNvSpPr>
            <a:spLocks noGrp="1"/>
          </p:cNvSpPr>
          <p:nvPr>
            <p:ph type="sldNum" sz="quarter" idx="12"/>
          </p:nvPr>
        </p:nvSpPr>
        <p:spPr/>
        <p:txBody>
          <a:bodyPr/>
          <a:lstStyle/>
          <a:p>
            <a:fld id="{1EEBC43A-32FB-4EEB-A6E0-814D95442B88}" type="slidenum">
              <a:rPr lang="zh-CN" altLang="en-US" smtClean="0"/>
              <a:pPr/>
              <a:t>21</a:t>
            </a:fld>
            <a:endParaRPr lang="zh-CN" altLang="en-US"/>
          </a:p>
        </p:txBody>
      </p:sp>
      <p:grpSp>
        <p:nvGrpSpPr>
          <p:cNvPr id="3" name="组合 9">
            <a:extLst>
              <a:ext uri="{FF2B5EF4-FFF2-40B4-BE49-F238E27FC236}">
                <a16:creationId xmlns:a16="http://schemas.microsoft.com/office/drawing/2014/main" id="{399B0A7E-2C6E-4B04-9E65-B801C29D7299}"/>
              </a:ext>
            </a:extLst>
          </p:cNvPr>
          <p:cNvGrpSpPr/>
          <p:nvPr/>
        </p:nvGrpSpPr>
        <p:grpSpPr>
          <a:xfrm>
            <a:off x="1097509" y="429276"/>
            <a:ext cx="7330405" cy="825354"/>
            <a:chOff x="349800" y="307048"/>
            <a:chExt cx="5497802" cy="619015"/>
          </a:xfrm>
        </p:grpSpPr>
        <p:sp>
          <p:nvSpPr>
            <p:cNvPr id="4" name="PA_文本框 1">
              <a:extLst>
                <a:ext uri="{FF2B5EF4-FFF2-40B4-BE49-F238E27FC236}">
                  <a16:creationId xmlns:a16="http://schemas.microsoft.com/office/drawing/2014/main" id="{C5AA0AC6-DEB8-48B6-9768-E8C54691C705}"/>
                </a:ext>
              </a:extLst>
            </p:cNvPr>
            <p:cNvSpPr txBox="1"/>
            <p:nvPr>
              <p:custDataLst>
                <p:tags r:id="rId1"/>
              </p:custDataLst>
            </p:nvPr>
          </p:nvSpPr>
          <p:spPr>
            <a:xfrm>
              <a:off x="349800" y="307048"/>
              <a:ext cx="5497802" cy="358416"/>
            </a:xfrm>
            <a:prstGeom prst="rect">
              <a:avLst/>
            </a:prstGeom>
            <a:noFill/>
          </p:spPr>
          <p:txBody>
            <a:bodyPr wrap="none" lIns="0" tIns="0" rIns="0" rtlCol="0">
              <a:spAutoFit/>
            </a:bodyPr>
            <a:lstStyle/>
            <a:p>
              <a:pPr>
                <a:lnSpc>
                  <a:spcPts val="3600"/>
                </a:lnSpc>
              </a:pPr>
              <a:r>
                <a:rPr lang="en-US" altLang="zh-CN" sz="2800">
                  <a:solidFill>
                    <a:srgbClr val="21273E"/>
                  </a:solidFill>
                  <a:latin typeface="Adobe 黑体 Std R" panose="020B0400000000000000" pitchFamily="34" charset="-122"/>
                  <a:ea typeface="Adobe 黑体 Std R" panose="020B0400000000000000" pitchFamily="34" charset="-122"/>
                  <a:cs typeface="+mn-ea"/>
                  <a:sym typeface="+mn-lt"/>
                </a:rPr>
                <a:t>Experiments &amp; Analysis – </a:t>
              </a: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Topic Modelling</a:t>
              </a:r>
              <a:endParaRPr lang="zh-CN" altLang="en-US" sz="2800" b="1">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5" name="PA_文本框 1">
              <a:extLst>
                <a:ext uri="{FF2B5EF4-FFF2-40B4-BE49-F238E27FC236}">
                  <a16:creationId xmlns:a16="http://schemas.microsoft.com/office/drawing/2014/main" id="{1FE893A4-8FFA-4AE7-BAE7-A6615290B338}"/>
                </a:ext>
              </a:extLst>
            </p:cNvPr>
            <p:cNvSpPr txBox="1"/>
            <p:nvPr>
              <p:custDataLst>
                <p:tags r:id="rId2"/>
              </p:custDataLst>
            </p:nvPr>
          </p:nvSpPr>
          <p:spPr>
            <a:xfrm>
              <a:off x="349800" y="656278"/>
              <a:ext cx="3193398" cy="269785"/>
            </a:xfrm>
            <a:prstGeom prst="rect">
              <a:avLst/>
            </a:prstGeom>
            <a:noFill/>
          </p:spPr>
          <p:txBody>
            <a:bodyPr wrap="square" lIns="0" tIns="0" rIns="0" rtlCol="0">
              <a:spAutoFit/>
            </a:bodyPr>
            <a:lstStyle/>
            <a:p>
              <a:pPr>
                <a:lnSpc>
                  <a:spcPts val="2300"/>
                </a:lnSpc>
              </a:pPr>
              <a:r>
                <a:rPr lang="en-US" altLang="zh-CN" sz="240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Results Analysis</a:t>
              </a:r>
            </a:p>
          </p:txBody>
        </p:sp>
      </p:grpSp>
      <p:pic>
        <p:nvPicPr>
          <p:cNvPr id="6" name="Picture 5">
            <a:extLst>
              <a:ext uri="{FF2B5EF4-FFF2-40B4-BE49-F238E27FC236}">
                <a16:creationId xmlns:a16="http://schemas.microsoft.com/office/drawing/2014/main" id="{105ADF55-3E3F-4841-9BF1-D4754B4902D9}"/>
              </a:ext>
            </a:extLst>
          </p:cNvPr>
          <p:cNvPicPr/>
          <p:nvPr/>
        </p:nvPicPr>
        <p:blipFill rotWithShape="1">
          <a:blip r:embed="rId5">
            <a:extLst>
              <a:ext uri="{28A0092B-C50C-407E-A947-70E740481C1C}">
                <a14:useLocalDpi xmlns:a14="http://schemas.microsoft.com/office/drawing/2010/main" val="0"/>
              </a:ext>
            </a:extLst>
          </a:blip>
          <a:srcRect l="6913" t="8775" r="6137" b="13583"/>
          <a:stretch/>
        </p:blipFill>
        <p:spPr bwMode="auto">
          <a:xfrm>
            <a:off x="453064" y="1642541"/>
            <a:ext cx="5501763" cy="4912890"/>
          </a:xfrm>
          <a:prstGeom prst="rect">
            <a:avLst/>
          </a:prstGeom>
          <a:noFill/>
          <a:ln>
            <a:noFill/>
          </a:ln>
          <a:extLst>
            <a:ext uri="{53640926-AAD7-44D8-BBD7-CCE9431645EC}">
              <a14:shadowObscured xmlns:a14="http://schemas.microsoft.com/office/drawing/2010/main"/>
            </a:ext>
          </a:extLst>
        </p:spPr>
      </p:pic>
      <p:grpSp>
        <p:nvGrpSpPr>
          <p:cNvPr id="15" name="组合 2">
            <a:extLst>
              <a:ext uri="{FF2B5EF4-FFF2-40B4-BE49-F238E27FC236}">
                <a16:creationId xmlns:a16="http://schemas.microsoft.com/office/drawing/2014/main" id="{5E33FBB8-97FD-4069-BDB0-0274D8C3F7F7}"/>
              </a:ext>
            </a:extLst>
          </p:cNvPr>
          <p:cNvGrpSpPr/>
          <p:nvPr/>
        </p:nvGrpSpPr>
        <p:grpSpPr>
          <a:xfrm>
            <a:off x="6778532" y="3514835"/>
            <a:ext cx="4742905" cy="761890"/>
            <a:chOff x="5563444" y="2431497"/>
            <a:chExt cx="3557179" cy="571417"/>
          </a:xfrm>
        </p:grpSpPr>
        <p:grpSp>
          <p:nvGrpSpPr>
            <p:cNvPr id="16" name="组合 44">
              <a:extLst>
                <a:ext uri="{FF2B5EF4-FFF2-40B4-BE49-F238E27FC236}">
                  <a16:creationId xmlns:a16="http://schemas.microsoft.com/office/drawing/2014/main" id="{9C050A06-B881-4481-8B60-F21335549ED8}"/>
                </a:ext>
              </a:extLst>
            </p:cNvPr>
            <p:cNvGrpSpPr/>
            <p:nvPr/>
          </p:nvGrpSpPr>
          <p:grpSpPr>
            <a:xfrm>
              <a:off x="5563444" y="2431497"/>
              <a:ext cx="514780" cy="514780"/>
              <a:chOff x="6357074" y="1008628"/>
              <a:chExt cx="1676757" cy="1676757"/>
            </a:xfrm>
          </p:grpSpPr>
          <p:sp>
            <p:nvSpPr>
              <p:cNvPr id="29" name="椭圆 45">
                <a:extLst>
                  <a:ext uri="{FF2B5EF4-FFF2-40B4-BE49-F238E27FC236}">
                    <a16:creationId xmlns:a16="http://schemas.microsoft.com/office/drawing/2014/main" id="{A2B37BE2-0999-47AB-8819-2B4B9EA6A56F}"/>
                  </a:ext>
                </a:extLst>
              </p:cNvPr>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sp>
            <p:nvSpPr>
              <p:cNvPr id="30" name="椭圆 46">
                <a:extLst>
                  <a:ext uri="{FF2B5EF4-FFF2-40B4-BE49-F238E27FC236}">
                    <a16:creationId xmlns:a16="http://schemas.microsoft.com/office/drawing/2014/main" id="{BF85EFEC-3DE1-4CB8-982F-EEE0B02509F0}"/>
                  </a:ext>
                </a:extLst>
              </p:cNvPr>
              <p:cNvSpPr/>
              <p:nvPr/>
            </p:nvSpPr>
            <p:spPr>
              <a:xfrm>
                <a:off x="6552150" y="1193250"/>
                <a:ext cx="1307513" cy="1307513"/>
              </a:xfrm>
              <a:prstGeom prst="ellipse">
                <a:avLst/>
              </a:prstGeom>
              <a:gradFill>
                <a:gsLst>
                  <a:gs pos="0">
                    <a:srgbClr val="2C344B"/>
                  </a:gs>
                  <a:gs pos="100000">
                    <a:srgbClr val="21273E"/>
                  </a:gs>
                </a:gsLst>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grpSp>
        <p:sp>
          <p:nvSpPr>
            <p:cNvPr id="17" name="矩形 47">
              <a:extLst>
                <a:ext uri="{FF2B5EF4-FFF2-40B4-BE49-F238E27FC236}">
                  <a16:creationId xmlns:a16="http://schemas.microsoft.com/office/drawing/2014/main" id="{AB93322C-B296-4DF8-8C08-18F8289A9AC6}"/>
                </a:ext>
              </a:extLst>
            </p:cNvPr>
            <p:cNvSpPr/>
            <p:nvPr/>
          </p:nvSpPr>
          <p:spPr>
            <a:xfrm>
              <a:off x="6115122" y="2721250"/>
              <a:ext cx="3005501" cy="281664"/>
            </a:xfrm>
            <a:prstGeom prst="rect">
              <a:avLst/>
            </a:prstGeom>
          </p:spPr>
          <p:txBody>
            <a:bodyPr wrap="square">
              <a:spAutoFit/>
            </a:bodyPr>
            <a:lstStyle/>
            <a:p>
              <a:pPr>
                <a:lnSpc>
                  <a:spcPct val="150000"/>
                </a:lnSpc>
              </a:pPr>
              <a:r>
                <a:rPr lang="en-US" altLang="zh-CN" sz="1400">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rPr>
                <a:t>Export of energy production such as oil or gasoil</a:t>
              </a:r>
            </a:p>
          </p:txBody>
        </p:sp>
        <p:sp>
          <p:nvSpPr>
            <p:cNvPr id="18" name="矩形 4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6DF978F4-BEE6-41AC-A649-213F1ACE86A8}"/>
                </a:ext>
              </a:extLst>
            </p:cNvPr>
            <p:cNvSpPr/>
            <p:nvPr/>
          </p:nvSpPr>
          <p:spPr>
            <a:xfrm>
              <a:off x="6119348" y="2488178"/>
              <a:ext cx="1736053" cy="276999"/>
            </a:xfrm>
            <a:prstGeom prst="rect">
              <a:avLst/>
            </a:prstGeom>
          </p:spPr>
          <p:txBody>
            <a:bodyPr wrap="square">
              <a:spAutoFit/>
            </a:bodyPr>
            <a:lstStyle/>
            <a:p>
              <a:pPr fontAlgn="base">
                <a:spcBef>
                  <a:spcPct val="0"/>
                </a:spcBef>
                <a:spcAft>
                  <a:spcPct val="0"/>
                </a:spcAft>
                <a:defRPr/>
              </a:pPr>
              <a:r>
                <a:rPr lang="en-SG" altLang="zh-CN">
                  <a:solidFill>
                    <a:schemeClr val="tx1">
                      <a:lumMod val="50000"/>
                      <a:lumOff val="50000"/>
                    </a:schemeClr>
                  </a:solidFill>
                  <a:latin typeface="Arial" panose="020B0604020202020204" pitchFamily="34" charset="0"/>
                  <a:ea typeface="方正兰亭黑_GBK"/>
                  <a:cs typeface="Arial" panose="020B0604020202020204" pitchFamily="34" charset="0"/>
                </a:rPr>
                <a:t>Main Content</a:t>
              </a:r>
              <a:endParaRPr lang="en-US" altLang="zh-CN">
                <a:solidFill>
                  <a:schemeClr val="tx1">
                    <a:lumMod val="50000"/>
                    <a:lumOff val="50000"/>
                  </a:schemeClr>
                </a:solidFill>
                <a:latin typeface="Arial" panose="020B0604020202020204" pitchFamily="34" charset="0"/>
                <a:ea typeface="方正兰亭黑_GBK"/>
                <a:cs typeface="Arial" panose="020B0604020202020204" pitchFamily="34" charset="0"/>
              </a:endParaRPr>
            </a:p>
          </p:txBody>
        </p:sp>
        <p:cxnSp>
          <p:nvCxnSpPr>
            <p:cNvPr id="19" name="直接连接符 49">
              <a:extLst>
                <a:ext uri="{FF2B5EF4-FFF2-40B4-BE49-F238E27FC236}">
                  <a16:creationId xmlns:a16="http://schemas.microsoft.com/office/drawing/2014/main" id="{5C817E40-C136-4E1F-826E-2B202C10AFFD}"/>
                </a:ext>
              </a:extLst>
            </p:cNvPr>
            <p:cNvCxnSpPr/>
            <p:nvPr/>
          </p:nvCxnSpPr>
          <p:spPr>
            <a:xfrm>
              <a:off x="6188254" y="2765177"/>
              <a:ext cx="234336"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nvGrpSpPr>
            <p:cNvPr id="20" name="Group 35">
              <a:extLst>
                <a:ext uri="{FF2B5EF4-FFF2-40B4-BE49-F238E27FC236}">
                  <a16:creationId xmlns:a16="http://schemas.microsoft.com/office/drawing/2014/main" id="{BAE5269E-1D09-4FB0-8126-BA4078697466}"/>
                </a:ext>
              </a:extLst>
            </p:cNvPr>
            <p:cNvGrpSpPr/>
            <p:nvPr/>
          </p:nvGrpSpPr>
          <p:grpSpPr>
            <a:xfrm>
              <a:off x="5726076" y="2598698"/>
              <a:ext cx="214349" cy="180377"/>
              <a:chOff x="4605338" y="3814763"/>
              <a:chExt cx="420688" cy="354013"/>
            </a:xfrm>
            <a:solidFill>
              <a:schemeClr val="bg1"/>
            </a:solidFill>
          </p:grpSpPr>
          <p:sp>
            <p:nvSpPr>
              <p:cNvPr id="21" name="Freeform 32">
                <a:extLst>
                  <a:ext uri="{FF2B5EF4-FFF2-40B4-BE49-F238E27FC236}">
                    <a16:creationId xmlns:a16="http://schemas.microsoft.com/office/drawing/2014/main" id="{DAECD58A-D6BE-449E-89DC-FBEE5CC88B6B}"/>
                  </a:ext>
                </a:extLst>
              </p:cNvPr>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2" name="Oval 33">
                <a:extLst>
                  <a:ext uri="{FF2B5EF4-FFF2-40B4-BE49-F238E27FC236}">
                    <a16:creationId xmlns:a16="http://schemas.microsoft.com/office/drawing/2014/main" id="{C51D73D7-D10C-4B23-9565-DA672139DAA4}"/>
                  </a:ext>
                </a:extLst>
              </p:cNvPr>
              <p:cNvSpPr>
                <a:spLocks noChangeArrowheads="1"/>
              </p:cNvSpPr>
              <p:nvPr/>
            </p:nvSpPr>
            <p:spPr bwMode="auto">
              <a:xfrm>
                <a:off x="4932363" y="4103688"/>
                <a:ext cx="6350" cy="4763"/>
              </a:xfrm>
              <a:prstGeom prst="ellipse">
                <a:avLst/>
              </a:pr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3" name="Freeform 34">
                <a:extLst>
                  <a:ext uri="{FF2B5EF4-FFF2-40B4-BE49-F238E27FC236}">
                    <a16:creationId xmlns:a16="http://schemas.microsoft.com/office/drawing/2014/main" id="{6931418A-1D67-489E-8257-656BF2FB4E19}"/>
                  </a:ext>
                </a:extLst>
              </p:cNvPr>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4" name="Freeform 35">
                <a:extLst>
                  <a:ext uri="{FF2B5EF4-FFF2-40B4-BE49-F238E27FC236}">
                    <a16:creationId xmlns:a16="http://schemas.microsoft.com/office/drawing/2014/main" id="{2D293A25-0A65-402B-8185-1FC0DA5C51BD}"/>
                  </a:ext>
                </a:extLst>
              </p:cNvPr>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5" name="Freeform 36">
                <a:extLst>
                  <a:ext uri="{FF2B5EF4-FFF2-40B4-BE49-F238E27FC236}">
                    <a16:creationId xmlns:a16="http://schemas.microsoft.com/office/drawing/2014/main" id="{CFC2A737-CBDC-463C-937D-930F7A574648}"/>
                  </a:ext>
                </a:extLst>
              </p:cNvPr>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6" name="Freeform 37">
                <a:extLst>
                  <a:ext uri="{FF2B5EF4-FFF2-40B4-BE49-F238E27FC236}">
                    <a16:creationId xmlns:a16="http://schemas.microsoft.com/office/drawing/2014/main" id="{EFDEDBB0-35F1-4319-B34B-15A2C202F61D}"/>
                  </a:ext>
                </a:extLst>
              </p:cNvPr>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7" name="Freeform 38">
                <a:extLst>
                  <a:ext uri="{FF2B5EF4-FFF2-40B4-BE49-F238E27FC236}">
                    <a16:creationId xmlns:a16="http://schemas.microsoft.com/office/drawing/2014/main" id="{D3435A25-C270-4816-A3E0-71729AD4401A}"/>
                  </a:ext>
                </a:extLst>
              </p:cNvPr>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8" name="Freeform 39">
                <a:extLst>
                  <a:ext uri="{FF2B5EF4-FFF2-40B4-BE49-F238E27FC236}">
                    <a16:creationId xmlns:a16="http://schemas.microsoft.com/office/drawing/2014/main" id="{370AA6A2-F844-4ADB-9204-2A683414DFBF}"/>
                  </a:ext>
                </a:extLst>
              </p:cNvPr>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grpSp>
        <p:nvGrpSpPr>
          <p:cNvPr id="31" name="组合 1">
            <a:extLst>
              <a:ext uri="{FF2B5EF4-FFF2-40B4-BE49-F238E27FC236}">
                <a16:creationId xmlns:a16="http://schemas.microsoft.com/office/drawing/2014/main" id="{5D5FBAD5-796E-4D7E-A0C7-B5B8111ABF53}"/>
              </a:ext>
            </a:extLst>
          </p:cNvPr>
          <p:cNvGrpSpPr/>
          <p:nvPr/>
        </p:nvGrpSpPr>
        <p:grpSpPr>
          <a:xfrm>
            <a:off x="6778534" y="2174388"/>
            <a:ext cx="4575079" cy="761890"/>
            <a:chOff x="5563444" y="1426163"/>
            <a:chExt cx="3431309" cy="571417"/>
          </a:xfrm>
        </p:grpSpPr>
        <p:grpSp>
          <p:nvGrpSpPr>
            <p:cNvPr id="32" name="组合 11">
              <a:extLst>
                <a:ext uri="{FF2B5EF4-FFF2-40B4-BE49-F238E27FC236}">
                  <a16:creationId xmlns:a16="http://schemas.microsoft.com/office/drawing/2014/main" id="{D71FE8F6-0B75-4511-805D-19A3428F0D67}"/>
                </a:ext>
              </a:extLst>
            </p:cNvPr>
            <p:cNvGrpSpPr/>
            <p:nvPr/>
          </p:nvGrpSpPr>
          <p:grpSpPr>
            <a:xfrm>
              <a:off x="5563444" y="1426163"/>
              <a:ext cx="514780" cy="514780"/>
              <a:chOff x="6357074" y="1008628"/>
              <a:chExt cx="1676757" cy="1676757"/>
            </a:xfrm>
          </p:grpSpPr>
          <p:sp>
            <p:nvSpPr>
              <p:cNvPr id="41" name="椭圆 38">
                <a:extLst>
                  <a:ext uri="{FF2B5EF4-FFF2-40B4-BE49-F238E27FC236}">
                    <a16:creationId xmlns:a16="http://schemas.microsoft.com/office/drawing/2014/main" id="{9AEF491E-1A78-4F27-B6FC-74E76C1D80EF}"/>
                  </a:ext>
                </a:extLst>
              </p:cNvPr>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sp>
            <p:nvSpPr>
              <p:cNvPr id="42" name="椭圆 39">
                <a:extLst>
                  <a:ext uri="{FF2B5EF4-FFF2-40B4-BE49-F238E27FC236}">
                    <a16:creationId xmlns:a16="http://schemas.microsoft.com/office/drawing/2014/main" id="{29744E86-33DC-4F0B-98FF-0D70C14BBE5D}"/>
                  </a:ext>
                </a:extLst>
              </p:cNvPr>
              <p:cNvSpPr/>
              <p:nvPr/>
            </p:nvSpPr>
            <p:spPr>
              <a:xfrm>
                <a:off x="6552150" y="1193250"/>
                <a:ext cx="1307513" cy="1307513"/>
              </a:xfrm>
              <a:prstGeom prst="ellipse">
                <a:avLst/>
              </a:prstGeom>
              <a:gradFill>
                <a:gsLst>
                  <a:gs pos="0">
                    <a:srgbClr val="2C344B"/>
                  </a:gs>
                  <a:gs pos="100000">
                    <a:srgbClr val="21273E"/>
                  </a:gs>
                </a:gsLst>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grpSp>
        <p:sp>
          <p:nvSpPr>
            <p:cNvPr id="33" name="矩形 41">
              <a:extLst>
                <a:ext uri="{FF2B5EF4-FFF2-40B4-BE49-F238E27FC236}">
                  <a16:creationId xmlns:a16="http://schemas.microsoft.com/office/drawing/2014/main" id="{F1B1D048-6708-454F-B119-1105A399B0AE}"/>
                </a:ext>
              </a:extLst>
            </p:cNvPr>
            <p:cNvSpPr/>
            <p:nvPr/>
          </p:nvSpPr>
          <p:spPr>
            <a:xfrm>
              <a:off x="6115121" y="1715916"/>
              <a:ext cx="2879632" cy="281664"/>
            </a:xfrm>
            <a:prstGeom prst="rect">
              <a:avLst/>
            </a:prstGeom>
          </p:spPr>
          <p:txBody>
            <a:bodyPr wrap="square">
              <a:spAutoFit/>
            </a:bodyPr>
            <a:lstStyle/>
            <a:p>
              <a:pPr>
                <a:lnSpc>
                  <a:spcPct val="150000"/>
                </a:lnSpc>
              </a:pPr>
              <a:r>
                <a:rPr lang="en-US" altLang="zh-CN" sz="1400">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rPr>
                <a:t>export, report, product, oil, new</a:t>
              </a:r>
            </a:p>
          </p:txBody>
        </p:sp>
        <p:sp>
          <p:nvSpPr>
            <p:cNvPr id="34"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A2A5E95A-8B50-412A-A006-5836AB297085}"/>
                </a:ext>
              </a:extLst>
            </p:cNvPr>
            <p:cNvSpPr/>
            <p:nvPr/>
          </p:nvSpPr>
          <p:spPr>
            <a:xfrm>
              <a:off x="6119348" y="1482844"/>
              <a:ext cx="2277377" cy="276999"/>
            </a:xfrm>
            <a:prstGeom prst="rect">
              <a:avLst/>
            </a:prstGeom>
          </p:spPr>
          <p:txBody>
            <a:bodyPr wrap="square">
              <a:spAutoFit/>
            </a:bodyPr>
            <a:lstStyle/>
            <a:p>
              <a:pPr fontAlgn="base">
                <a:spcBef>
                  <a:spcPct val="0"/>
                </a:spcBef>
                <a:spcAft>
                  <a:spcPct val="0"/>
                </a:spcAft>
                <a:defRPr/>
              </a:pPr>
              <a:r>
                <a:rPr lang="en-SG" altLang="zh-CN">
                  <a:solidFill>
                    <a:schemeClr val="tx1">
                      <a:lumMod val="50000"/>
                      <a:lumOff val="50000"/>
                    </a:schemeClr>
                  </a:solidFill>
                  <a:latin typeface="Arial" panose="020B0604020202020204" pitchFamily="34" charset="0"/>
                  <a:ea typeface="方正兰亭黑_GBK"/>
                  <a:cs typeface="Arial" panose="020B0604020202020204" pitchFamily="34" charset="0"/>
                </a:rPr>
                <a:t>Most Frequent 5 Words</a:t>
              </a:r>
              <a:endParaRPr lang="en-US" altLang="zh-CN">
                <a:solidFill>
                  <a:schemeClr val="tx1">
                    <a:lumMod val="50000"/>
                    <a:lumOff val="50000"/>
                  </a:schemeClr>
                </a:solidFill>
                <a:latin typeface="Arial" panose="020B0604020202020204" pitchFamily="34" charset="0"/>
                <a:ea typeface="方正兰亭黑_GBK"/>
                <a:cs typeface="Arial" panose="020B0604020202020204" pitchFamily="34" charset="0"/>
              </a:endParaRPr>
            </a:p>
          </p:txBody>
        </p:sp>
        <p:cxnSp>
          <p:nvCxnSpPr>
            <p:cNvPr id="35" name="直接连接符 43">
              <a:extLst>
                <a:ext uri="{FF2B5EF4-FFF2-40B4-BE49-F238E27FC236}">
                  <a16:creationId xmlns:a16="http://schemas.microsoft.com/office/drawing/2014/main" id="{EF7BA4EF-A88B-4405-90FF-2665816C21DA}"/>
                </a:ext>
              </a:extLst>
            </p:cNvPr>
            <p:cNvCxnSpPr/>
            <p:nvPr/>
          </p:nvCxnSpPr>
          <p:spPr>
            <a:xfrm>
              <a:off x="6188254" y="1759843"/>
              <a:ext cx="234336"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nvGrpSpPr>
            <p:cNvPr id="36" name="Group 216">
              <a:extLst>
                <a:ext uri="{FF2B5EF4-FFF2-40B4-BE49-F238E27FC236}">
                  <a16:creationId xmlns:a16="http://schemas.microsoft.com/office/drawing/2014/main" id="{7EC2A523-B715-445C-99B0-B9C07617F4B9}"/>
                </a:ext>
              </a:extLst>
            </p:cNvPr>
            <p:cNvGrpSpPr/>
            <p:nvPr/>
          </p:nvGrpSpPr>
          <p:grpSpPr>
            <a:xfrm>
              <a:off x="5706380" y="1575688"/>
              <a:ext cx="228909" cy="185230"/>
              <a:chOff x="1209675" y="6354763"/>
              <a:chExt cx="449263" cy="363538"/>
            </a:xfrm>
            <a:solidFill>
              <a:schemeClr val="bg1"/>
            </a:solidFill>
          </p:grpSpPr>
          <p:sp>
            <p:nvSpPr>
              <p:cNvPr id="37" name="Freeform 205">
                <a:extLst>
                  <a:ext uri="{FF2B5EF4-FFF2-40B4-BE49-F238E27FC236}">
                    <a16:creationId xmlns:a16="http://schemas.microsoft.com/office/drawing/2014/main" id="{B8E2AD14-11E8-4A0E-8493-CC33389530D7}"/>
                  </a:ext>
                </a:extLst>
              </p:cNvPr>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8" name="Freeform 207">
                <a:extLst>
                  <a:ext uri="{FF2B5EF4-FFF2-40B4-BE49-F238E27FC236}">
                    <a16:creationId xmlns:a16="http://schemas.microsoft.com/office/drawing/2014/main" id="{86E123EB-344E-4065-9AC8-855B9BF792AB}"/>
                  </a:ext>
                </a:extLst>
              </p:cNvPr>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9" name="Freeform 208">
                <a:extLst>
                  <a:ext uri="{FF2B5EF4-FFF2-40B4-BE49-F238E27FC236}">
                    <a16:creationId xmlns:a16="http://schemas.microsoft.com/office/drawing/2014/main" id="{C66258D8-5081-4C81-B604-64654273F1DE}"/>
                  </a:ext>
                </a:extLst>
              </p:cNvPr>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40" name="Freeform 209">
                <a:extLst>
                  <a:ext uri="{FF2B5EF4-FFF2-40B4-BE49-F238E27FC236}">
                    <a16:creationId xmlns:a16="http://schemas.microsoft.com/office/drawing/2014/main" id="{DB1D56FA-F7A3-4248-9FF7-A9945B05D2B0}"/>
                  </a:ext>
                </a:extLst>
              </p:cNvPr>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grpSp>
        <p:nvGrpSpPr>
          <p:cNvPr id="43" name="组合 3">
            <a:extLst>
              <a:ext uri="{FF2B5EF4-FFF2-40B4-BE49-F238E27FC236}">
                <a16:creationId xmlns:a16="http://schemas.microsoft.com/office/drawing/2014/main" id="{D07D8E59-F95C-456E-9B66-D000D11BFF43}"/>
              </a:ext>
            </a:extLst>
          </p:cNvPr>
          <p:cNvGrpSpPr/>
          <p:nvPr/>
        </p:nvGrpSpPr>
        <p:grpSpPr>
          <a:xfrm>
            <a:off x="6778533" y="4855275"/>
            <a:ext cx="4356148" cy="761889"/>
            <a:chOff x="5563444" y="3436831"/>
            <a:chExt cx="3267111" cy="571417"/>
          </a:xfrm>
        </p:grpSpPr>
        <p:grpSp>
          <p:nvGrpSpPr>
            <p:cNvPr id="44" name="组合 50">
              <a:extLst>
                <a:ext uri="{FF2B5EF4-FFF2-40B4-BE49-F238E27FC236}">
                  <a16:creationId xmlns:a16="http://schemas.microsoft.com/office/drawing/2014/main" id="{40FEE55E-DEAA-473B-8A16-7C27FCD34430}"/>
                </a:ext>
              </a:extLst>
            </p:cNvPr>
            <p:cNvGrpSpPr/>
            <p:nvPr/>
          </p:nvGrpSpPr>
          <p:grpSpPr>
            <a:xfrm>
              <a:off x="5563444" y="3436831"/>
              <a:ext cx="514780" cy="514780"/>
              <a:chOff x="6357074" y="1008628"/>
              <a:chExt cx="1676757" cy="1676757"/>
            </a:xfrm>
          </p:grpSpPr>
          <p:sp>
            <p:nvSpPr>
              <p:cNvPr id="51" name="椭圆 51">
                <a:extLst>
                  <a:ext uri="{FF2B5EF4-FFF2-40B4-BE49-F238E27FC236}">
                    <a16:creationId xmlns:a16="http://schemas.microsoft.com/office/drawing/2014/main" id="{D3C75703-9398-4858-A0AB-CC115B178E97}"/>
                  </a:ext>
                </a:extLst>
              </p:cNvPr>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sp>
            <p:nvSpPr>
              <p:cNvPr id="52" name="椭圆 52">
                <a:extLst>
                  <a:ext uri="{FF2B5EF4-FFF2-40B4-BE49-F238E27FC236}">
                    <a16:creationId xmlns:a16="http://schemas.microsoft.com/office/drawing/2014/main" id="{068EAA96-6E99-4799-9C59-3DDD1A5F7156}"/>
                  </a:ext>
                </a:extLst>
              </p:cNvPr>
              <p:cNvSpPr/>
              <p:nvPr/>
            </p:nvSpPr>
            <p:spPr>
              <a:xfrm>
                <a:off x="6552150" y="1193250"/>
                <a:ext cx="1307513" cy="1307513"/>
              </a:xfrm>
              <a:prstGeom prst="ellipse">
                <a:avLst/>
              </a:prstGeom>
              <a:gradFill>
                <a:gsLst>
                  <a:gs pos="0">
                    <a:srgbClr val="2C344B"/>
                  </a:gs>
                  <a:gs pos="100000">
                    <a:srgbClr val="21273E"/>
                  </a:gs>
                </a:gsLst>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lumMod val="50000"/>
                      <a:lumOff val="50000"/>
                    </a:schemeClr>
                  </a:solidFill>
                  <a:ea typeface="Adobe 黑体 Std R" panose="020B0400000000000000" pitchFamily="34" charset="-122"/>
                </a:endParaRPr>
              </a:p>
            </p:txBody>
          </p:sp>
        </p:grpSp>
        <p:sp>
          <p:nvSpPr>
            <p:cNvPr id="45" name="矩形 53">
              <a:extLst>
                <a:ext uri="{FF2B5EF4-FFF2-40B4-BE49-F238E27FC236}">
                  <a16:creationId xmlns:a16="http://schemas.microsoft.com/office/drawing/2014/main" id="{5F9C856D-2389-46E5-A80D-4B13876A627F}"/>
                </a:ext>
              </a:extLst>
            </p:cNvPr>
            <p:cNvSpPr/>
            <p:nvPr/>
          </p:nvSpPr>
          <p:spPr>
            <a:xfrm>
              <a:off x="6115123" y="3726584"/>
              <a:ext cx="2715432" cy="281664"/>
            </a:xfrm>
            <a:prstGeom prst="rect">
              <a:avLst/>
            </a:prstGeom>
          </p:spPr>
          <p:txBody>
            <a:bodyPr wrap="square">
              <a:spAutoFit/>
            </a:bodyPr>
            <a:lstStyle/>
            <a:p>
              <a:pPr>
                <a:lnSpc>
                  <a:spcPct val="150000"/>
                </a:lnSpc>
              </a:pPr>
              <a:r>
                <a:rPr lang="en-US" altLang="zh-CN" sz="1400">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rPr>
                <a:t>23.6%</a:t>
              </a:r>
            </a:p>
          </p:txBody>
        </p:sp>
        <p:sp>
          <p:nvSpPr>
            <p:cNvPr id="46"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1397BA99-A4AB-4B75-A777-14A26CF91A82}"/>
                </a:ext>
              </a:extLst>
            </p:cNvPr>
            <p:cNvSpPr/>
            <p:nvPr/>
          </p:nvSpPr>
          <p:spPr>
            <a:xfrm>
              <a:off x="6119348" y="3493512"/>
              <a:ext cx="1736053" cy="276999"/>
            </a:xfrm>
            <a:prstGeom prst="rect">
              <a:avLst/>
            </a:prstGeom>
          </p:spPr>
          <p:txBody>
            <a:bodyPr wrap="square">
              <a:spAutoFit/>
            </a:bodyPr>
            <a:lstStyle/>
            <a:p>
              <a:pPr lvl="0" fontAlgn="base">
                <a:spcBef>
                  <a:spcPct val="0"/>
                </a:spcBef>
                <a:spcAft>
                  <a:spcPct val="0"/>
                </a:spcAft>
              </a:pPr>
              <a:r>
                <a:rPr lang="en-SG" altLang="zh-CN">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sym typeface="Calibri" panose="020F0502020204030204" pitchFamily="34" charset="0"/>
                </a:rPr>
                <a:t>Target Label Ratio </a:t>
              </a:r>
              <a:endParaRPr lang="en-US" altLang="zh-CN">
                <a:solidFill>
                  <a:schemeClr val="tx1">
                    <a:lumMod val="50000"/>
                    <a:lumOff val="50000"/>
                  </a:schemeClr>
                </a:solidFill>
                <a:latin typeface="Arial" panose="020B0604020202020204" pitchFamily="34" charset="0"/>
                <a:ea typeface="Adobe 黑体 Std R" panose="020B0400000000000000" pitchFamily="34" charset="-122"/>
                <a:cs typeface="Arial" panose="020B0604020202020204" pitchFamily="34" charset="0"/>
                <a:sym typeface="Calibri" panose="020F0502020204030204" pitchFamily="34" charset="0"/>
              </a:endParaRPr>
            </a:p>
          </p:txBody>
        </p:sp>
        <p:cxnSp>
          <p:nvCxnSpPr>
            <p:cNvPr id="47" name="直接连接符 55">
              <a:extLst>
                <a:ext uri="{FF2B5EF4-FFF2-40B4-BE49-F238E27FC236}">
                  <a16:creationId xmlns:a16="http://schemas.microsoft.com/office/drawing/2014/main" id="{68AA5A2B-CA9D-4CC1-9D6B-DBD23240333B}"/>
                </a:ext>
              </a:extLst>
            </p:cNvPr>
            <p:cNvCxnSpPr/>
            <p:nvPr/>
          </p:nvCxnSpPr>
          <p:spPr>
            <a:xfrm>
              <a:off x="6188254" y="3770511"/>
              <a:ext cx="234336"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nvGrpSpPr>
            <p:cNvPr id="48" name="Group 242">
              <a:extLst>
                <a:ext uri="{FF2B5EF4-FFF2-40B4-BE49-F238E27FC236}">
                  <a16:creationId xmlns:a16="http://schemas.microsoft.com/office/drawing/2014/main" id="{45B96F4B-B65A-4904-A1E7-CC50E7CD9FC3}"/>
                </a:ext>
              </a:extLst>
            </p:cNvPr>
            <p:cNvGrpSpPr/>
            <p:nvPr/>
          </p:nvGrpSpPr>
          <p:grpSpPr>
            <a:xfrm>
              <a:off x="5709339" y="3607268"/>
              <a:ext cx="228100" cy="173906"/>
              <a:chOff x="2908300" y="2946400"/>
              <a:chExt cx="447675" cy="341313"/>
            </a:xfrm>
            <a:solidFill>
              <a:schemeClr val="bg1"/>
            </a:solidFill>
          </p:grpSpPr>
          <p:sp>
            <p:nvSpPr>
              <p:cNvPr id="49" name="Freeform 227">
                <a:extLst>
                  <a:ext uri="{FF2B5EF4-FFF2-40B4-BE49-F238E27FC236}">
                    <a16:creationId xmlns:a16="http://schemas.microsoft.com/office/drawing/2014/main" id="{DFF4C332-5C55-4CD0-B9E9-25762E5B86F8}"/>
                  </a:ext>
                </a:extLst>
              </p:cNvPr>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50" name="Freeform 228">
                <a:extLst>
                  <a:ext uri="{FF2B5EF4-FFF2-40B4-BE49-F238E27FC236}">
                    <a16:creationId xmlns:a16="http://schemas.microsoft.com/office/drawing/2014/main" id="{607A6166-D52B-47C7-82E8-7469BDAB9457}"/>
                  </a:ext>
                </a:extLst>
              </p:cNvPr>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1219170">
                  <a:defRPr/>
                </a:pPr>
                <a:endParaRPr lang="en-AU" sz="28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sp>
        <p:nvSpPr>
          <p:cNvPr id="53" name="Rectangle 52">
            <a:extLst>
              <a:ext uri="{FF2B5EF4-FFF2-40B4-BE49-F238E27FC236}">
                <a16:creationId xmlns:a16="http://schemas.microsoft.com/office/drawing/2014/main" id="{181FBE1C-D28D-4B7A-982B-59EA8C15CA60}"/>
              </a:ext>
            </a:extLst>
          </p:cNvPr>
          <p:cNvSpPr/>
          <p:nvPr/>
        </p:nvSpPr>
        <p:spPr>
          <a:xfrm>
            <a:off x="3336025" y="4967086"/>
            <a:ext cx="2529840" cy="1649299"/>
          </a:xfrm>
          <a:prstGeom prst="rect">
            <a:avLst/>
          </a:prstGeom>
          <a:noFill/>
          <a:ln w="28575">
            <a:solidFill>
              <a:srgbClr val="2C34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8034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1+#ppt_w/2"/>
                                          </p:val>
                                        </p:tav>
                                        <p:tav tm="100000">
                                          <p:val>
                                            <p:strVal val="#ppt_x"/>
                                          </p:val>
                                        </p:tav>
                                      </p:tavLst>
                                    </p:anim>
                                    <p:anim calcmode="lin" valueType="num">
                                      <p:cBhvr additive="base">
                                        <p:cTn id="16"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8CC03E-C2FD-413F-8A6B-B1C93DC22C1E}"/>
              </a:ext>
            </a:extLst>
          </p:cNvPr>
          <p:cNvSpPr>
            <a:spLocks noGrp="1"/>
          </p:cNvSpPr>
          <p:nvPr>
            <p:ph type="sldNum" sz="quarter" idx="12"/>
          </p:nvPr>
        </p:nvSpPr>
        <p:spPr/>
        <p:txBody>
          <a:bodyPr/>
          <a:lstStyle/>
          <a:p>
            <a:fld id="{1EEBC43A-32FB-4EEB-A6E0-814D95442B88}" type="slidenum">
              <a:rPr lang="zh-CN" altLang="en-US" smtClean="0"/>
              <a:pPr/>
              <a:t>22</a:t>
            </a:fld>
            <a:endParaRPr lang="zh-CN" altLang="en-US"/>
          </a:p>
        </p:txBody>
      </p:sp>
      <p:grpSp>
        <p:nvGrpSpPr>
          <p:cNvPr id="3" name="组合 9">
            <a:extLst>
              <a:ext uri="{FF2B5EF4-FFF2-40B4-BE49-F238E27FC236}">
                <a16:creationId xmlns:a16="http://schemas.microsoft.com/office/drawing/2014/main" id="{399B0A7E-2C6E-4B04-9E65-B801C29D7299}"/>
              </a:ext>
            </a:extLst>
          </p:cNvPr>
          <p:cNvGrpSpPr/>
          <p:nvPr/>
        </p:nvGrpSpPr>
        <p:grpSpPr>
          <a:xfrm>
            <a:off x="1097509" y="429276"/>
            <a:ext cx="7330405" cy="825354"/>
            <a:chOff x="349800" y="307048"/>
            <a:chExt cx="5497802" cy="619015"/>
          </a:xfrm>
        </p:grpSpPr>
        <p:sp>
          <p:nvSpPr>
            <p:cNvPr id="4" name="PA_文本框 1">
              <a:extLst>
                <a:ext uri="{FF2B5EF4-FFF2-40B4-BE49-F238E27FC236}">
                  <a16:creationId xmlns:a16="http://schemas.microsoft.com/office/drawing/2014/main" id="{C5AA0AC6-DEB8-48B6-9768-E8C54691C705}"/>
                </a:ext>
              </a:extLst>
            </p:cNvPr>
            <p:cNvSpPr txBox="1"/>
            <p:nvPr>
              <p:custDataLst>
                <p:tags r:id="rId1"/>
              </p:custDataLst>
            </p:nvPr>
          </p:nvSpPr>
          <p:spPr>
            <a:xfrm>
              <a:off x="349800" y="307048"/>
              <a:ext cx="5497802" cy="358416"/>
            </a:xfrm>
            <a:prstGeom prst="rect">
              <a:avLst/>
            </a:prstGeom>
            <a:noFill/>
          </p:spPr>
          <p:txBody>
            <a:bodyPr wrap="none" lIns="0" tIns="0" rIns="0" rtlCol="0">
              <a:spAutoFit/>
            </a:bodyPr>
            <a:lstStyle/>
            <a:p>
              <a:pPr>
                <a:lnSpc>
                  <a:spcPts val="3600"/>
                </a:lnSpc>
              </a:pPr>
              <a:r>
                <a:rPr lang="en-US" altLang="zh-CN" sz="2800">
                  <a:solidFill>
                    <a:srgbClr val="21273E"/>
                  </a:solidFill>
                  <a:latin typeface="Adobe 黑体 Std R" panose="020B0400000000000000" pitchFamily="34" charset="-122"/>
                  <a:ea typeface="Adobe 黑体 Std R" panose="020B0400000000000000" pitchFamily="34" charset="-122"/>
                  <a:cs typeface="+mn-ea"/>
                  <a:sym typeface="+mn-lt"/>
                </a:rPr>
                <a:t>Experiments &amp; Analysis – </a:t>
              </a: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Topic Modelling</a:t>
              </a:r>
              <a:endParaRPr lang="zh-CN" altLang="en-US" sz="2800" b="1">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5" name="PA_文本框 1">
              <a:extLst>
                <a:ext uri="{FF2B5EF4-FFF2-40B4-BE49-F238E27FC236}">
                  <a16:creationId xmlns:a16="http://schemas.microsoft.com/office/drawing/2014/main" id="{1FE893A4-8FFA-4AE7-BAE7-A6615290B338}"/>
                </a:ext>
              </a:extLst>
            </p:cNvPr>
            <p:cNvSpPr txBox="1"/>
            <p:nvPr>
              <p:custDataLst>
                <p:tags r:id="rId2"/>
              </p:custDataLst>
            </p:nvPr>
          </p:nvSpPr>
          <p:spPr>
            <a:xfrm>
              <a:off x="349800" y="656278"/>
              <a:ext cx="3193398" cy="269785"/>
            </a:xfrm>
            <a:prstGeom prst="rect">
              <a:avLst/>
            </a:prstGeom>
            <a:noFill/>
          </p:spPr>
          <p:txBody>
            <a:bodyPr wrap="square" lIns="0" tIns="0" rIns="0" rtlCol="0">
              <a:spAutoFit/>
            </a:bodyPr>
            <a:lstStyle/>
            <a:p>
              <a:pPr>
                <a:lnSpc>
                  <a:spcPts val="2300"/>
                </a:lnSpc>
              </a:pPr>
              <a:r>
                <a:rPr lang="en-US" altLang="zh-CN" sz="240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Results Analysis</a:t>
              </a:r>
            </a:p>
          </p:txBody>
        </p:sp>
      </p:grpSp>
      <p:pic>
        <p:nvPicPr>
          <p:cNvPr id="6" name="Picture 5">
            <a:extLst>
              <a:ext uri="{FF2B5EF4-FFF2-40B4-BE49-F238E27FC236}">
                <a16:creationId xmlns:a16="http://schemas.microsoft.com/office/drawing/2014/main" id="{105ADF55-3E3F-4841-9BF1-D4754B4902D9}"/>
              </a:ext>
            </a:extLst>
          </p:cNvPr>
          <p:cNvPicPr/>
          <p:nvPr/>
        </p:nvPicPr>
        <p:blipFill rotWithShape="1">
          <a:blip r:embed="rId5">
            <a:extLst>
              <a:ext uri="{28A0092B-C50C-407E-A947-70E740481C1C}">
                <a14:useLocalDpi xmlns:a14="http://schemas.microsoft.com/office/drawing/2010/main" val="0"/>
              </a:ext>
            </a:extLst>
          </a:blip>
          <a:srcRect l="6913" t="8775" r="6137" b="13583"/>
          <a:stretch/>
        </p:blipFill>
        <p:spPr bwMode="auto">
          <a:xfrm>
            <a:off x="99695" y="1600461"/>
            <a:ext cx="4983480" cy="4450080"/>
          </a:xfrm>
          <a:prstGeom prst="rect">
            <a:avLst/>
          </a:prstGeom>
          <a:noFill/>
          <a:ln>
            <a:noFill/>
          </a:ln>
          <a:extLst>
            <a:ext uri="{53640926-AAD7-44D8-BBD7-CCE9431645EC}">
              <a14:shadowObscured xmlns:a14="http://schemas.microsoft.com/office/drawing/2010/main"/>
            </a:ext>
          </a:extLst>
        </p:spPr>
      </p:pic>
      <p:graphicFrame>
        <p:nvGraphicFramePr>
          <p:cNvPr id="12" name="Table 11">
            <a:extLst>
              <a:ext uri="{FF2B5EF4-FFF2-40B4-BE49-F238E27FC236}">
                <a16:creationId xmlns:a16="http://schemas.microsoft.com/office/drawing/2014/main" id="{FEDCE224-E975-45E0-8867-D8BFD20AC9B2}"/>
              </a:ext>
            </a:extLst>
          </p:cNvPr>
          <p:cNvGraphicFramePr>
            <a:graphicFrameLocks noGrp="1"/>
          </p:cNvGraphicFramePr>
          <p:nvPr>
            <p:extLst>
              <p:ext uri="{D42A27DB-BD31-4B8C-83A1-F6EECF244321}">
                <p14:modId xmlns:p14="http://schemas.microsoft.com/office/powerpoint/2010/main" val="2917399576"/>
              </p:ext>
            </p:extLst>
          </p:nvPr>
        </p:nvGraphicFramePr>
        <p:xfrm>
          <a:off x="5205095" y="1845070"/>
          <a:ext cx="6663906" cy="4018682"/>
        </p:xfrm>
        <a:graphic>
          <a:graphicData uri="http://schemas.openxmlformats.org/drawingml/2006/table">
            <a:tbl>
              <a:tblPr firstRow="1" firstCol="1" bandRow="1">
                <a:tableStyleId>{9D7B26C5-4107-4FEC-AEDC-1716B250A1EF}</a:tableStyleId>
              </a:tblPr>
              <a:tblGrid>
                <a:gridCol w="924020">
                  <a:extLst>
                    <a:ext uri="{9D8B030D-6E8A-4147-A177-3AD203B41FA5}">
                      <a16:colId xmlns:a16="http://schemas.microsoft.com/office/drawing/2014/main" val="419318377"/>
                    </a:ext>
                  </a:extLst>
                </a:gridCol>
                <a:gridCol w="3370485">
                  <a:extLst>
                    <a:ext uri="{9D8B030D-6E8A-4147-A177-3AD203B41FA5}">
                      <a16:colId xmlns:a16="http://schemas.microsoft.com/office/drawing/2014/main" val="3978559818"/>
                    </a:ext>
                  </a:extLst>
                </a:gridCol>
                <a:gridCol w="1076960">
                  <a:extLst>
                    <a:ext uri="{9D8B030D-6E8A-4147-A177-3AD203B41FA5}">
                      <a16:colId xmlns:a16="http://schemas.microsoft.com/office/drawing/2014/main" val="2853256923"/>
                    </a:ext>
                  </a:extLst>
                </a:gridCol>
                <a:gridCol w="1292441">
                  <a:extLst>
                    <a:ext uri="{9D8B030D-6E8A-4147-A177-3AD203B41FA5}">
                      <a16:colId xmlns:a16="http://schemas.microsoft.com/office/drawing/2014/main" val="805275575"/>
                    </a:ext>
                  </a:extLst>
                </a:gridCol>
              </a:tblGrid>
              <a:tr h="571933">
                <a:tc>
                  <a:txBody>
                    <a:bodyPr/>
                    <a:lstStyle/>
                    <a:p>
                      <a:pPr marL="0" indent="0" algn="just">
                        <a:lnSpc>
                          <a:spcPct val="107000"/>
                        </a:lnSpc>
                      </a:pPr>
                      <a:r>
                        <a:rPr lang="en-US" sz="1400">
                          <a:effectLst/>
                          <a:latin typeface="Arial" panose="020B0604020202020204" pitchFamily="34" charset="0"/>
                          <a:cs typeface="Arial" panose="020B0604020202020204" pitchFamily="34" charset="0"/>
                        </a:rPr>
                        <a:t>Domain Topic</a:t>
                      </a:r>
                      <a:endParaRPr lang="zh-CN" sz="140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tc>
                  <a:txBody>
                    <a:bodyPr/>
                    <a:lstStyle/>
                    <a:p>
                      <a:pPr marL="0" indent="0" algn="just">
                        <a:lnSpc>
                          <a:spcPct val="107000"/>
                        </a:lnSpc>
                      </a:pPr>
                      <a:r>
                        <a:rPr lang="en-US" sz="1400">
                          <a:effectLst/>
                          <a:latin typeface="Arial" panose="020B0604020202020204" pitchFamily="34" charset="0"/>
                          <a:cs typeface="Arial" panose="020B0604020202020204" pitchFamily="34" charset="0"/>
                        </a:rPr>
                        <a:t>Main Content</a:t>
                      </a:r>
                      <a:endParaRPr lang="zh-CN" sz="140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tc>
                  <a:txBody>
                    <a:bodyPr/>
                    <a:lstStyle/>
                    <a:p>
                      <a:pPr marL="0" indent="0" algn="just">
                        <a:lnSpc>
                          <a:spcPct val="107000"/>
                        </a:lnSpc>
                      </a:pPr>
                      <a:r>
                        <a:rPr lang="en-US" sz="1400">
                          <a:effectLst/>
                          <a:latin typeface="Arial" panose="020B0604020202020204" pitchFamily="34" charset="0"/>
                          <a:cs typeface="Arial" panose="020B0604020202020204" pitchFamily="34" charset="0"/>
                        </a:rPr>
                        <a:t>Document Count</a:t>
                      </a:r>
                      <a:endParaRPr lang="zh-CN" sz="140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tc>
                  <a:txBody>
                    <a:bodyPr/>
                    <a:lstStyle/>
                    <a:p>
                      <a:pPr marL="0" indent="0" algn="just">
                        <a:lnSpc>
                          <a:spcPct val="107000"/>
                        </a:lnSpc>
                        <a:spcAft>
                          <a:spcPts val="800"/>
                        </a:spcAft>
                      </a:pPr>
                      <a:r>
                        <a:rPr lang="en-US" sz="1400">
                          <a:effectLst/>
                          <a:latin typeface="Arial" panose="020B0604020202020204" pitchFamily="34" charset="0"/>
                          <a:cs typeface="Arial" panose="020B0604020202020204" pitchFamily="34" charset="0"/>
                        </a:rPr>
                        <a:t>Target Label Ratio </a:t>
                      </a:r>
                      <a:endParaRPr lang="zh-CN" sz="140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extLst>
                  <a:ext uri="{0D108BD9-81ED-4DB2-BD59-A6C34878D82A}">
                    <a16:rowId xmlns:a16="http://schemas.microsoft.com/office/drawing/2014/main" val="3355438122"/>
                  </a:ext>
                </a:extLst>
              </a:tr>
              <a:tr h="555695">
                <a:tc>
                  <a:txBody>
                    <a:bodyPr/>
                    <a:lstStyle/>
                    <a:p>
                      <a:pPr marL="0" indent="0" algn="just">
                        <a:lnSpc>
                          <a:spcPct val="107000"/>
                        </a:lnSpc>
                      </a:pPr>
                      <a:r>
                        <a:rPr lang="en-US" sz="1400" b="0">
                          <a:effectLst/>
                          <a:latin typeface="Arial" panose="020B0604020202020204" pitchFamily="34" charset="0"/>
                          <a:cs typeface="Arial" panose="020B0604020202020204" pitchFamily="34" charset="0"/>
                        </a:rPr>
                        <a:t>Topic_0</a:t>
                      </a:r>
                      <a:endParaRPr lang="zh-CN" sz="1400" b="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tc>
                  <a:txBody>
                    <a:bodyPr/>
                    <a:lstStyle/>
                    <a:p>
                      <a:pPr marL="0" indent="0" algn="just">
                        <a:lnSpc>
                          <a:spcPct val="107000"/>
                        </a:lnSpc>
                      </a:pPr>
                      <a:r>
                        <a:rPr lang="en-US" sz="1400">
                          <a:effectLst/>
                          <a:latin typeface="Arial" panose="020B0604020202020204" pitchFamily="34" charset="0"/>
                          <a:cs typeface="Arial" panose="020B0604020202020204" pitchFamily="34" charset="0"/>
                        </a:rPr>
                        <a:t>The refinery plant restarts to work from halting </a:t>
                      </a:r>
                      <a:endParaRPr lang="zh-CN" sz="140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tc>
                  <a:txBody>
                    <a:bodyPr/>
                    <a:lstStyle/>
                    <a:p>
                      <a:pPr marL="0" indent="0" algn="ctr">
                        <a:lnSpc>
                          <a:spcPct val="107000"/>
                        </a:lnSpc>
                      </a:pPr>
                      <a:r>
                        <a:rPr lang="en-US" sz="1400">
                          <a:effectLst/>
                          <a:latin typeface="Arial" panose="020B0604020202020204" pitchFamily="34" charset="0"/>
                          <a:cs typeface="Arial" panose="020B0604020202020204" pitchFamily="34" charset="0"/>
                        </a:rPr>
                        <a:t>281</a:t>
                      </a:r>
                      <a:endParaRPr lang="zh-CN" sz="140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tc>
                  <a:txBody>
                    <a:bodyPr/>
                    <a:lstStyle/>
                    <a:p>
                      <a:pPr marL="0" indent="0" algn="ctr">
                        <a:lnSpc>
                          <a:spcPct val="107000"/>
                        </a:lnSpc>
                        <a:spcAft>
                          <a:spcPts val="800"/>
                        </a:spcAft>
                      </a:pPr>
                      <a:r>
                        <a:rPr lang="en-US" sz="1400">
                          <a:effectLst/>
                          <a:latin typeface="Arial" panose="020B0604020202020204" pitchFamily="34" charset="0"/>
                          <a:cs typeface="Arial" panose="020B0604020202020204" pitchFamily="34" charset="0"/>
                        </a:rPr>
                        <a:t>49.5%</a:t>
                      </a:r>
                      <a:endParaRPr lang="zh-CN" sz="140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extLst>
                  <a:ext uri="{0D108BD9-81ED-4DB2-BD59-A6C34878D82A}">
                    <a16:rowId xmlns:a16="http://schemas.microsoft.com/office/drawing/2014/main" val="4239288972"/>
                  </a:ext>
                </a:extLst>
              </a:tr>
              <a:tr h="646522">
                <a:tc>
                  <a:txBody>
                    <a:bodyPr/>
                    <a:lstStyle/>
                    <a:p>
                      <a:pPr marL="0" indent="0" algn="just">
                        <a:lnSpc>
                          <a:spcPct val="107000"/>
                        </a:lnSpc>
                      </a:pPr>
                      <a:r>
                        <a:rPr lang="en-US" sz="1400" b="0">
                          <a:effectLst/>
                          <a:latin typeface="Arial" panose="020B0604020202020204" pitchFamily="34" charset="0"/>
                          <a:cs typeface="Arial" panose="020B0604020202020204" pitchFamily="34" charset="0"/>
                        </a:rPr>
                        <a:t>Topic_1</a:t>
                      </a:r>
                      <a:endParaRPr lang="zh-CN" sz="1400" b="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tc>
                  <a:txBody>
                    <a:bodyPr/>
                    <a:lstStyle/>
                    <a:p>
                      <a:pPr marL="0" indent="0" algn="just">
                        <a:lnSpc>
                          <a:spcPct val="107000"/>
                        </a:lnSpc>
                      </a:pPr>
                      <a:r>
                        <a:rPr lang="en-US" sz="1400">
                          <a:effectLst/>
                          <a:latin typeface="Arial" panose="020B0604020202020204" pitchFamily="34" charset="0"/>
                          <a:cs typeface="Arial" panose="020B0604020202020204" pitchFamily="34" charset="0"/>
                        </a:rPr>
                        <a:t>The upgrade and extension project of production rate in fuel refinery complete or delay</a:t>
                      </a:r>
                      <a:endParaRPr lang="zh-CN" sz="140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tc>
                  <a:txBody>
                    <a:bodyPr/>
                    <a:lstStyle/>
                    <a:p>
                      <a:pPr marL="0" indent="0" algn="ctr">
                        <a:lnSpc>
                          <a:spcPct val="107000"/>
                        </a:lnSpc>
                      </a:pPr>
                      <a:r>
                        <a:rPr lang="en-US" sz="1400">
                          <a:effectLst/>
                          <a:latin typeface="Arial" panose="020B0604020202020204" pitchFamily="34" charset="0"/>
                          <a:cs typeface="Arial" panose="020B0604020202020204" pitchFamily="34" charset="0"/>
                        </a:rPr>
                        <a:t>204</a:t>
                      </a:r>
                      <a:endParaRPr lang="zh-CN" sz="140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tc>
                  <a:txBody>
                    <a:bodyPr/>
                    <a:lstStyle/>
                    <a:p>
                      <a:pPr marL="0" indent="0" algn="ctr">
                        <a:lnSpc>
                          <a:spcPct val="107000"/>
                        </a:lnSpc>
                        <a:spcAft>
                          <a:spcPts val="800"/>
                        </a:spcAft>
                      </a:pPr>
                      <a:r>
                        <a:rPr lang="en-US" sz="1400">
                          <a:effectLst/>
                          <a:latin typeface="Arial" panose="020B0604020202020204" pitchFamily="34" charset="0"/>
                          <a:cs typeface="Arial" panose="020B0604020202020204" pitchFamily="34" charset="0"/>
                        </a:rPr>
                        <a:t>28.4%</a:t>
                      </a:r>
                      <a:endParaRPr lang="zh-CN" sz="140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extLst>
                  <a:ext uri="{0D108BD9-81ED-4DB2-BD59-A6C34878D82A}">
                    <a16:rowId xmlns:a16="http://schemas.microsoft.com/office/drawing/2014/main" val="3944862408"/>
                  </a:ext>
                </a:extLst>
              </a:tr>
              <a:tr h="555695">
                <a:tc>
                  <a:txBody>
                    <a:bodyPr/>
                    <a:lstStyle/>
                    <a:p>
                      <a:pPr marL="0" indent="0" algn="just">
                        <a:lnSpc>
                          <a:spcPct val="107000"/>
                        </a:lnSpc>
                      </a:pPr>
                      <a:r>
                        <a:rPr lang="en-US" sz="1400" b="0">
                          <a:effectLst/>
                          <a:latin typeface="Arial" panose="020B0604020202020204" pitchFamily="34" charset="0"/>
                          <a:cs typeface="Arial" panose="020B0604020202020204" pitchFamily="34" charset="0"/>
                        </a:rPr>
                        <a:t>Topic_2</a:t>
                      </a:r>
                      <a:endParaRPr lang="zh-CN" sz="1400" b="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tc>
                  <a:txBody>
                    <a:bodyPr/>
                    <a:lstStyle/>
                    <a:p>
                      <a:pPr marL="0" indent="0" algn="just">
                        <a:lnSpc>
                          <a:spcPct val="107000"/>
                        </a:lnSpc>
                      </a:pPr>
                      <a:r>
                        <a:rPr lang="en-US" sz="1400">
                          <a:effectLst/>
                          <a:latin typeface="Arial" panose="020B0604020202020204" pitchFamily="34" charset="0"/>
                          <a:cs typeface="Arial" panose="020B0604020202020204" pitchFamily="34" charset="0"/>
                        </a:rPr>
                        <a:t>The refining operation capacity of refinery plant</a:t>
                      </a:r>
                      <a:endParaRPr lang="zh-CN" sz="140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tc>
                  <a:txBody>
                    <a:bodyPr/>
                    <a:lstStyle/>
                    <a:p>
                      <a:pPr marL="0" indent="0" algn="ctr">
                        <a:lnSpc>
                          <a:spcPct val="107000"/>
                        </a:lnSpc>
                      </a:pPr>
                      <a:r>
                        <a:rPr lang="en-US" sz="1400">
                          <a:effectLst/>
                          <a:latin typeface="Arial" panose="020B0604020202020204" pitchFamily="34" charset="0"/>
                          <a:cs typeface="Arial" panose="020B0604020202020204" pitchFamily="34" charset="0"/>
                        </a:rPr>
                        <a:t>195</a:t>
                      </a:r>
                      <a:endParaRPr lang="zh-CN" sz="140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tc>
                  <a:txBody>
                    <a:bodyPr/>
                    <a:lstStyle/>
                    <a:p>
                      <a:pPr marL="0" indent="0" algn="ctr">
                        <a:lnSpc>
                          <a:spcPct val="107000"/>
                        </a:lnSpc>
                        <a:spcAft>
                          <a:spcPts val="800"/>
                        </a:spcAft>
                      </a:pPr>
                      <a:r>
                        <a:rPr lang="en-US" sz="1400">
                          <a:effectLst/>
                          <a:latin typeface="Arial" panose="020B0604020202020204" pitchFamily="34" charset="0"/>
                          <a:cs typeface="Arial" panose="020B0604020202020204" pitchFamily="34" charset="0"/>
                        </a:rPr>
                        <a:t>40.5%</a:t>
                      </a:r>
                      <a:endParaRPr lang="zh-CN" sz="140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extLst>
                  <a:ext uri="{0D108BD9-81ED-4DB2-BD59-A6C34878D82A}">
                    <a16:rowId xmlns:a16="http://schemas.microsoft.com/office/drawing/2014/main" val="2521510222"/>
                  </a:ext>
                </a:extLst>
              </a:tr>
              <a:tr h="555695">
                <a:tc>
                  <a:txBody>
                    <a:bodyPr/>
                    <a:lstStyle/>
                    <a:p>
                      <a:pPr marL="0" indent="0" algn="just">
                        <a:lnSpc>
                          <a:spcPct val="107000"/>
                        </a:lnSpc>
                      </a:pPr>
                      <a:r>
                        <a:rPr lang="en-US" sz="1400" b="0">
                          <a:effectLst/>
                          <a:latin typeface="Arial" panose="020B0604020202020204" pitchFamily="34" charset="0"/>
                          <a:cs typeface="Arial" panose="020B0604020202020204" pitchFamily="34" charset="0"/>
                        </a:rPr>
                        <a:t>Topic_3</a:t>
                      </a:r>
                      <a:endParaRPr lang="zh-CN" sz="1400" b="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tc>
                  <a:txBody>
                    <a:bodyPr/>
                    <a:lstStyle/>
                    <a:p>
                      <a:pPr marL="0" indent="0" algn="just">
                        <a:lnSpc>
                          <a:spcPct val="107000"/>
                        </a:lnSpc>
                      </a:pPr>
                      <a:r>
                        <a:rPr lang="en-US" sz="1400">
                          <a:effectLst/>
                          <a:latin typeface="Arial" panose="020B0604020202020204" pitchFamily="34" charset="0"/>
                          <a:cs typeface="Arial" panose="020B0604020202020204" pitchFamily="34" charset="0"/>
                        </a:rPr>
                        <a:t>Oil refinery shut down because of issues such as maintenance or flare</a:t>
                      </a:r>
                      <a:endParaRPr lang="zh-CN" sz="140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tc>
                  <a:txBody>
                    <a:bodyPr/>
                    <a:lstStyle/>
                    <a:p>
                      <a:pPr marL="0" indent="0" algn="ctr">
                        <a:lnSpc>
                          <a:spcPct val="107000"/>
                        </a:lnSpc>
                      </a:pPr>
                      <a:r>
                        <a:rPr lang="en-US" sz="1400">
                          <a:effectLst/>
                          <a:latin typeface="Arial" panose="020B0604020202020204" pitchFamily="34" charset="0"/>
                          <a:cs typeface="Arial" panose="020B0604020202020204" pitchFamily="34" charset="0"/>
                        </a:rPr>
                        <a:t>148</a:t>
                      </a:r>
                      <a:endParaRPr lang="zh-CN" sz="140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tc>
                  <a:txBody>
                    <a:bodyPr/>
                    <a:lstStyle/>
                    <a:p>
                      <a:pPr marL="0" indent="0" algn="ctr">
                        <a:lnSpc>
                          <a:spcPct val="107000"/>
                        </a:lnSpc>
                        <a:spcAft>
                          <a:spcPts val="800"/>
                        </a:spcAft>
                      </a:pPr>
                      <a:r>
                        <a:rPr lang="en-US" sz="1400">
                          <a:solidFill>
                            <a:srgbClr val="FF0000"/>
                          </a:solidFill>
                          <a:effectLst/>
                          <a:latin typeface="Arial" panose="020B0604020202020204" pitchFamily="34" charset="0"/>
                          <a:cs typeface="Arial" panose="020B0604020202020204" pitchFamily="34" charset="0"/>
                        </a:rPr>
                        <a:t>73.0%</a:t>
                      </a:r>
                      <a:endParaRPr lang="zh-CN" sz="1400">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extLst>
                  <a:ext uri="{0D108BD9-81ED-4DB2-BD59-A6C34878D82A}">
                    <a16:rowId xmlns:a16="http://schemas.microsoft.com/office/drawing/2014/main" val="3170101884"/>
                  </a:ext>
                </a:extLst>
              </a:tr>
              <a:tr h="555695">
                <a:tc>
                  <a:txBody>
                    <a:bodyPr/>
                    <a:lstStyle/>
                    <a:p>
                      <a:pPr marL="0" indent="0" algn="just">
                        <a:lnSpc>
                          <a:spcPct val="107000"/>
                        </a:lnSpc>
                      </a:pPr>
                      <a:r>
                        <a:rPr lang="en-US" sz="1400" b="0">
                          <a:effectLst/>
                          <a:latin typeface="Arial" panose="020B0604020202020204" pitchFamily="34" charset="0"/>
                          <a:cs typeface="Arial" panose="020B0604020202020204" pitchFamily="34" charset="0"/>
                        </a:rPr>
                        <a:t>Topic_4</a:t>
                      </a:r>
                      <a:endParaRPr lang="zh-CN" sz="1400" b="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tc>
                  <a:txBody>
                    <a:bodyPr/>
                    <a:lstStyle/>
                    <a:p>
                      <a:pPr marL="0" indent="0" algn="just">
                        <a:lnSpc>
                          <a:spcPct val="107000"/>
                        </a:lnSpc>
                      </a:pPr>
                      <a:r>
                        <a:rPr lang="en-US" sz="1400">
                          <a:effectLst/>
                          <a:latin typeface="Arial" panose="020B0604020202020204" pitchFamily="34" charset="0"/>
                          <a:cs typeface="Arial" panose="020B0604020202020204" pitchFamily="34" charset="0"/>
                        </a:rPr>
                        <a:t>The maintenance of refinery plant starts or completes</a:t>
                      </a:r>
                      <a:endParaRPr lang="zh-CN" sz="140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tc>
                  <a:txBody>
                    <a:bodyPr/>
                    <a:lstStyle/>
                    <a:p>
                      <a:pPr marL="0" indent="0" algn="ctr">
                        <a:lnSpc>
                          <a:spcPct val="107000"/>
                        </a:lnSpc>
                      </a:pPr>
                      <a:r>
                        <a:rPr lang="en-US" sz="1400">
                          <a:effectLst/>
                          <a:latin typeface="Arial" panose="020B0604020202020204" pitchFamily="34" charset="0"/>
                          <a:cs typeface="Arial" panose="020B0604020202020204" pitchFamily="34" charset="0"/>
                        </a:rPr>
                        <a:t>315</a:t>
                      </a:r>
                      <a:endParaRPr lang="zh-CN" sz="140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tc>
                  <a:txBody>
                    <a:bodyPr/>
                    <a:lstStyle/>
                    <a:p>
                      <a:pPr marL="0" indent="0" algn="ctr">
                        <a:lnSpc>
                          <a:spcPct val="107000"/>
                        </a:lnSpc>
                        <a:spcAft>
                          <a:spcPts val="800"/>
                        </a:spcAft>
                      </a:pPr>
                      <a:r>
                        <a:rPr lang="en-US" sz="1400">
                          <a:solidFill>
                            <a:srgbClr val="FF0000"/>
                          </a:solidFill>
                          <a:effectLst/>
                          <a:latin typeface="Arial" panose="020B0604020202020204" pitchFamily="34" charset="0"/>
                          <a:cs typeface="Arial" panose="020B0604020202020204" pitchFamily="34" charset="0"/>
                        </a:rPr>
                        <a:t>82.5%</a:t>
                      </a:r>
                      <a:endParaRPr lang="zh-CN" sz="1400">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extLst>
                  <a:ext uri="{0D108BD9-81ED-4DB2-BD59-A6C34878D82A}">
                    <a16:rowId xmlns:a16="http://schemas.microsoft.com/office/drawing/2014/main" val="1968289452"/>
                  </a:ext>
                </a:extLst>
              </a:tr>
              <a:tr h="555695">
                <a:tc>
                  <a:txBody>
                    <a:bodyPr/>
                    <a:lstStyle/>
                    <a:p>
                      <a:pPr marL="0" indent="0" algn="just">
                        <a:lnSpc>
                          <a:spcPct val="107000"/>
                        </a:lnSpc>
                      </a:pPr>
                      <a:r>
                        <a:rPr lang="en-US" sz="1400" b="0">
                          <a:effectLst/>
                          <a:latin typeface="Arial" panose="020B0604020202020204" pitchFamily="34" charset="0"/>
                          <a:cs typeface="Arial" panose="020B0604020202020204" pitchFamily="34" charset="0"/>
                        </a:rPr>
                        <a:t>Topic_5</a:t>
                      </a:r>
                      <a:endParaRPr lang="zh-CN" sz="1400" b="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tc>
                  <a:txBody>
                    <a:bodyPr/>
                    <a:lstStyle/>
                    <a:p>
                      <a:pPr marL="0" indent="0" algn="just">
                        <a:lnSpc>
                          <a:spcPct val="107000"/>
                        </a:lnSpc>
                      </a:pPr>
                      <a:r>
                        <a:rPr lang="en-US" sz="1400">
                          <a:effectLst/>
                          <a:latin typeface="Arial" panose="020B0604020202020204" pitchFamily="34" charset="0"/>
                          <a:cs typeface="Arial" panose="020B0604020202020204" pitchFamily="34" charset="0"/>
                        </a:rPr>
                        <a:t>Export of energy production such as oil or gasoil</a:t>
                      </a:r>
                      <a:endParaRPr lang="zh-CN" sz="140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tc>
                  <a:txBody>
                    <a:bodyPr/>
                    <a:lstStyle/>
                    <a:p>
                      <a:pPr marL="0" indent="0" algn="ctr">
                        <a:lnSpc>
                          <a:spcPct val="107000"/>
                        </a:lnSpc>
                      </a:pPr>
                      <a:r>
                        <a:rPr lang="en-US" sz="1400">
                          <a:effectLst/>
                          <a:latin typeface="Arial" panose="020B0604020202020204" pitchFamily="34" charset="0"/>
                          <a:cs typeface="Arial" panose="020B0604020202020204" pitchFamily="34" charset="0"/>
                        </a:rPr>
                        <a:t>178</a:t>
                      </a:r>
                      <a:endParaRPr lang="zh-CN" sz="140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tc>
                  <a:txBody>
                    <a:bodyPr/>
                    <a:lstStyle/>
                    <a:p>
                      <a:pPr marL="0" indent="0" algn="ctr">
                        <a:lnSpc>
                          <a:spcPct val="107000"/>
                        </a:lnSpc>
                        <a:spcAft>
                          <a:spcPts val="800"/>
                        </a:spcAft>
                      </a:pPr>
                      <a:r>
                        <a:rPr lang="en-US" sz="1400">
                          <a:effectLst/>
                          <a:latin typeface="Arial" panose="020B0604020202020204" pitchFamily="34" charset="0"/>
                          <a:cs typeface="Arial" panose="020B0604020202020204" pitchFamily="34" charset="0"/>
                        </a:rPr>
                        <a:t>23.6%</a:t>
                      </a:r>
                      <a:endParaRPr lang="zh-CN" sz="1400">
                        <a:effectLst/>
                        <a:latin typeface="Arial" panose="020B0604020202020204" pitchFamily="34" charset="0"/>
                        <a:ea typeface="宋体" panose="02010600030101010101" pitchFamily="2" charset="-122"/>
                        <a:cs typeface="Arial" panose="020B0604020202020204" pitchFamily="34" charset="0"/>
                      </a:endParaRPr>
                    </a:p>
                  </a:txBody>
                  <a:tcPr marL="32400" marR="32400" marT="0" marB="0"/>
                </a:tc>
                <a:extLst>
                  <a:ext uri="{0D108BD9-81ED-4DB2-BD59-A6C34878D82A}">
                    <a16:rowId xmlns:a16="http://schemas.microsoft.com/office/drawing/2014/main" val="701252612"/>
                  </a:ext>
                </a:extLst>
              </a:tr>
            </a:tbl>
          </a:graphicData>
        </a:graphic>
      </p:graphicFrame>
    </p:spTree>
    <p:extLst>
      <p:ext uri="{BB962C8B-B14F-4D97-AF65-F5344CB8AC3E}">
        <p14:creationId xmlns:p14="http://schemas.microsoft.com/office/powerpoint/2010/main" val="3875628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982B98-A0ED-4798-9827-6B833967C596}"/>
              </a:ext>
            </a:extLst>
          </p:cNvPr>
          <p:cNvSpPr>
            <a:spLocks noGrp="1"/>
          </p:cNvSpPr>
          <p:nvPr>
            <p:ph type="sldNum" sz="quarter" idx="12"/>
          </p:nvPr>
        </p:nvSpPr>
        <p:spPr/>
        <p:txBody>
          <a:bodyPr/>
          <a:lstStyle/>
          <a:p>
            <a:fld id="{1EEBC43A-32FB-4EEB-A6E0-814D95442B88}" type="slidenum">
              <a:rPr lang="zh-CN" altLang="en-US" smtClean="0">
                <a:latin typeface="Arial" panose="020B0604020202020204" pitchFamily="34" charset="0"/>
                <a:cs typeface="Arial" panose="020B0604020202020204" pitchFamily="34" charset="0"/>
              </a:rPr>
              <a:pPr/>
              <a:t>23</a:t>
            </a:fld>
            <a:endParaRPr lang="zh-CN" altLang="en-US">
              <a:latin typeface="Arial" panose="020B0604020202020204" pitchFamily="34" charset="0"/>
              <a:cs typeface="Arial" panose="020B0604020202020204" pitchFamily="34" charset="0"/>
            </a:endParaRPr>
          </a:p>
        </p:txBody>
      </p:sp>
      <p:sp>
        <p:nvSpPr>
          <p:cNvPr id="4" name="PA_文本框 1">
            <a:extLst>
              <a:ext uri="{FF2B5EF4-FFF2-40B4-BE49-F238E27FC236}">
                <a16:creationId xmlns:a16="http://schemas.microsoft.com/office/drawing/2014/main" id="{5D1B9D5C-D5E4-4DB6-B45C-1ADD27B5D422}"/>
              </a:ext>
            </a:extLst>
          </p:cNvPr>
          <p:cNvSpPr txBox="1"/>
          <p:nvPr>
            <p:custDataLst>
              <p:tags r:id="rId1"/>
            </p:custDataLst>
          </p:nvPr>
        </p:nvSpPr>
        <p:spPr>
          <a:xfrm>
            <a:off x="1097509" y="429276"/>
            <a:ext cx="8351069" cy="474169"/>
          </a:xfrm>
          <a:prstGeom prst="rect">
            <a:avLst/>
          </a:prstGeom>
          <a:noFill/>
        </p:spPr>
        <p:txBody>
          <a:bodyPr wrap="none" lIns="0" tIns="0" rIns="0" rtlCol="0">
            <a:spAutoFit/>
          </a:bodyPr>
          <a:lstStyle/>
          <a:p>
            <a:pPr>
              <a:lnSpc>
                <a:spcPts val="3600"/>
              </a:lnSpc>
            </a:pPr>
            <a:r>
              <a:rPr lang="en-US" altLang="zh-CN" sz="2800">
                <a:latin typeface="Arial" panose="020B0604020202020204" pitchFamily="34" charset="0"/>
                <a:ea typeface="Adobe 黑体 Std R" panose="020B0400000000000000" pitchFamily="34" charset="-122"/>
                <a:cs typeface="Arial" panose="020B0604020202020204" pitchFamily="34" charset="0"/>
                <a:sym typeface="+mn-lt"/>
              </a:rPr>
              <a:t>Experiments &amp; Analysis – </a:t>
            </a:r>
            <a:r>
              <a:rPr lang="en-US" altLang="zh-CN" sz="2800" b="1">
                <a:latin typeface="Arial" panose="020B0604020202020204" pitchFamily="34" charset="0"/>
                <a:ea typeface="Adobe 黑体 Std R" panose="020B0400000000000000" pitchFamily="34" charset="-122"/>
                <a:cs typeface="Arial" panose="020B0604020202020204" pitchFamily="34" charset="0"/>
                <a:sym typeface="+mn-lt"/>
              </a:rPr>
              <a:t>Document Classification</a:t>
            </a:r>
            <a:endParaRPr lang="zh-CN" altLang="en-US" sz="2800" b="1">
              <a:latin typeface="Arial" panose="020B0604020202020204" pitchFamily="34" charset="0"/>
              <a:ea typeface="Adobe 黑体 Std R" panose="020B0400000000000000" pitchFamily="34" charset="-122"/>
              <a:cs typeface="Arial" panose="020B0604020202020204" pitchFamily="34" charset="0"/>
              <a:sym typeface="+mn-lt"/>
            </a:endParaRPr>
          </a:p>
        </p:txBody>
      </p:sp>
      <p:cxnSp>
        <p:nvCxnSpPr>
          <p:cNvPr id="71" name="直接连接符 49">
            <a:extLst>
              <a:ext uri="{FF2B5EF4-FFF2-40B4-BE49-F238E27FC236}">
                <a16:creationId xmlns:a16="http://schemas.microsoft.com/office/drawing/2014/main" id="{05C2A744-D467-4CCD-A2FF-4E8FB677D74A}"/>
              </a:ext>
            </a:extLst>
          </p:cNvPr>
          <p:cNvCxnSpPr/>
          <p:nvPr/>
        </p:nvCxnSpPr>
        <p:spPr>
          <a:xfrm>
            <a:off x="1530035" y="3674096"/>
            <a:ext cx="0" cy="1202705"/>
          </a:xfrm>
          <a:prstGeom prst="line">
            <a:avLst/>
          </a:prstGeom>
          <a:ln>
            <a:solidFill>
              <a:srgbClr val="2C344B"/>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直接连接符 53">
            <a:extLst>
              <a:ext uri="{FF2B5EF4-FFF2-40B4-BE49-F238E27FC236}">
                <a16:creationId xmlns:a16="http://schemas.microsoft.com/office/drawing/2014/main" id="{D0DB1215-3B27-49D0-8DA9-BE96CB625B62}"/>
              </a:ext>
            </a:extLst>
          </p:cNvPr>
          <p:cNvCxnSpPr/>
          <p:nvPr/>
        </p:nvCxnSpPr>
        <p:spPr>
          <a:xfrm>
            <a:off x="7219629" y="3715472"/>
            <a:ext cx="0" cy="1202705"/>
          </a:xfrm>
          <a:prstGeom prst="line">
            <a:avLst/>
          </a:prstGeom>
          <a:ln>
            <a:solidFill>
              <a:srgbClr val="2C344B"/>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5" name="直接连接符 52">
            <a:extLst>
              <a:ext uri="{FF2B5EF4-FFF2-40B4-BE49-F238E27FC236}">
                <a16:creationId xmlns:a16="http://schemas.microsoft.com/office/drawing/2014/main" id="{8964CE9B-4382-4489-A910-C01C45A6181A}"/>
              </a:ext>
            </a:extLst>
          </p:cNvPr>
          <p:cNvCxnSpPr/>
          <p:nvPr/>
        </p:nvCxnSpPr>
        <p:spPr>
          <a:xfrm>
            <a:off x="4582521" y="2378482"/>
            <a:ext cx="0" cy="1202705"/>
          </a:xfrm>
          <a:prstGeom prst="line">
            <a:avLst/>
          </a:prstGeom>
          <a:ln>
            <a:solidFill>
              <a:srgbClr val="2C344B"/>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7" name="直接连接符 54">
            <a:extLst>
              <a:ext uri="{FF2B5EF4-FFF2-40B4-BE49-F238E27FC236}">
                <a16:creationId xmlns:a16="http://schemas.microsoft.com/office/drawing/2014/main" id="{8BC91130-8A22-4608-9437-E9491C399B43}"/>
              </a:ext>
            </a:extLst>
          </p:cNvPr>
          <p:cNvCxnSpPr/>
          <p:nvPr/>
        </p:nvCxnSpPr>
        <p:spPr>
          <a:xfrm>
            <a:off x="9862160" y="2285850"/>
            <a:ext cx="0" cy="1202705"/>
          </a:xfrm>
          <a:prstGeom prst="line">
            <a:avLst/>
          </a:prstGeom>
          <a:ln>
            <a:solidFill>
              <a:srgbClr val="2C344B"/>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9" name="直接箭头连接符 42">
            <a:extLst>
              <a:ext uri="{FF2B5EF4-FFF2-40B4-BE49-F238E27FC236}">
                <a16:creationId xmlns:a16="http://schemas.microsoft.com/office/drawing/2014/main" id="{FBD151C4-E88E-4AE2-A398-F3383C3439B8}"/>
              </a:ext>
            </a:extLst>
          </p:cNvPr>
          <p:cNvCxnSpPr/>
          <p:nvPr/>
        </p:nvCxnSpPr>
        <p:spPr>
          <a:xfrm>
            <a:off x="676819" y="3682481"/>
            <a:ext cx="10885715" cy="0"/>
          </a:xfrm>
          <a:prstGeom prst="straightConnector1">
            <a:avLst/>
          </a:prstGeom>
          <a:ln>
            <a:solidFill>
              <a:srgbClr val="2C344B"/>
            </a:solidFill>
            <a:tailEnd type="triangle"/>
          </a:ln>
        </p:spPr>
        <p:style>
          <a:lnRef idx="1">
            <a:schemeClr val="accent1"/>
          </a:lnRef>
          <a:fillRef idx="0">
            <a:schemeClr val="accent1"/>
          </a:fillRef>
          <a:effectRef idx="0">
            <a:schemeClr val="accent1"/>
          </a:effectRef>
          <a:fontRef idx="minor">
            <a:schemeClr val="tx1"/>
          </a:fontRef>
        </p:style>
      </p:cxnSp>
      <p:sp>
        <p:nvSpPr>
          <p:cNvPr id="81" name="椭圆 45">
            <a:extLst>
              <a:ext uri="{FF2B5EF4-FFF2-40B4-BE49-F238E27FC236}">
                <a16:creationId xmlns:a16="http://schemas.microsoft.com/office/drawing/2014/main" id="{0A875B93-1182-44E4-BA1C-E587B25B0155}"/>
              </a:ext>
            </a:extLst>
          </p:cNvPr>
          <p:cNvSpPr/>
          <p:nvPr/>
        </p:nvSpPr>
        <p:spPr>
          <a:xfrm>
            <a:off x="1269692" y="3413753"/>
            <a:ext cx="520689" cy="520689"/>
          </a:xfrm>
          <a:prstGeom prst="ellipse">
            <a:avLst/>
          </a:prstGeom>
          <a:gradFill>
            <a:gsLst>
              <a:gs pos="0">
                <a:srgbClr val="2C344B"/>
              </a:gs>
              <a:gs pos="100000">
                <a:srgbClr val="21273E"/>
              </a:gs>
            </a:gsLst>
            <a:lin ang="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bg1"/>
                </a:solidFill>
                <a:latin typeface="Arial" panose="020B0604020202020204" pitchFamily="34" charset="0"/>
                <a:ea typeface="Adobe 黑体 Std R" panose="020B0400000000000000" pitchFamily="34" charset="-122"/>
                <a:cs typeface="Arial" panose="020B0604020202020204" pitchFamily="34" charset="0"/>
              </a:rPr>
              <a:t>1</a:t>
            </a:r>
            <a:endParaRPr lang="zh-CN" altLang="en-US" sz="1600">
              <a:solidFill>
                <a:schemeClr val="bg1"/>
              </a:solidFill>
              <a:latin typeface="Arial" panose="020B0604020202020204" pitchFamily="34" charset="0"/>
              <a:ea typeface="Adobe 黑体 Std R" panose="020B0400000000000000" pitchFamily="34" charset="-122"/>
              <a:cs typeface="Arial" panose="020B0604020202020204" pitchFamily="34" charset="0"/>
            </a:endParaRPr>
          </a:p>
        </p:txBody>
      </p:sp>
      <p:sp>
        <p:nvSpPr>
          <p:cNvPr id="83" name="椭圆 46">
            <a:extLst>
              <a:ext uri="{FF2B5EF4-FFF2-40B4-BE49-F238E27FC236}">
                <a16:creationId xmlns:a16="http://schemas.microsoft.com/office/drawing/2014/main" id="{D37832B8-54F4-4696-A841-C4DF5F39394B}"/>
              </a:ext>
            </a:extLst>
          </p:cNvPr>
          <p:cNvSpPr/>
          <p:nvPr/>
        </p:nvSpPr>
        <p:spPr>
          <a:xfrm>
            <a:off x="4322178" y="3413752"/>
            <a:ext cx="520689" cy="520689"/>
          </a:xfrm>
          <a:prstGeom prst="ellipse">
            <a:avLst/>
          </a:prstGeom>
          <a:gradFill>
            <a:gsLst>
              <a:gs pos="0">
                <a:srgbClr val="2C344B"/>
              </a:gs>
              <a:gs pos="100000">
                <a:srgbClr val="21273E"/>
              </a:gs>
            </a:gsLst>
            <a:lin ang="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bg1"/>
                </a:solidFill>
                <a:latin typeface="Arial" panose="020B0604020202020204" pitchFamily="34" charset="0"/>
                <a:ea typeface="Adobe 黑体 Std R" panose="020B0400000000000000" pitchFamily="34" charset="-122"/>
                <a:cs typeface="Arial" panose="020B0604020202020204" pitchFamily="34" charset="0"/>
              </a:rPr>
              <a:t>2</a:t>
            </a:r>
            <a:endParaRPr lang="zh-CN" altLang="en-US" sz="1600">
              <a:solidFill>
                <a:schemeClr val="bg1"/>
              </a:solidFill>
              <a:latin typeface="Arial" panose="020B0604020202020204" pitchFamily="34" charset="0"/>
              <a:ea typeface="Adobe 黑体 Std R" panose="020B0400000000000000" pitchFamily="34" charset="-122"/>
              <a:cs typeface="Arial" panose="020B0604020202020204" pitchFamily="34" charset="0"/>
            </a:endParaRPr>
          </a:p>
        </p:txBody>
      </p:sp>
      <p:sp>
        <p:nvSpPr>
          <p:cNvPr id="85" name="椭圆 47">
            <a:extLst>
              <a:ext uri="{FF2B5EF4-FFF2-40B4-BE49-F238E27FC236}">
                <a16:creationId xmlns:a16="http://schemas.microsoft.com/office/drawing/2014/main" id="{952EC578-7C6B-48A7-B532-7543772648BB}"/>
              </a:ext>
            </a:extLst>
          </p:cNvPr>
          <p:cNvSpPr/>
          <p:nvPr/>
        </p:nvSpPr>
        <p:spPr>
          <a:xfrm>
            <a:off x="6959285" y="3413751"/>
            <a:ext cx="520689" cy="520689"/>
          </a:xfrm>
          <a:prstGeom prst="ellipse">
            <a:avLst/>
          </a:prstGeom>
          <a:gradFill>
            <a:gsLst>
              <a:gs pos="0">
                <a:srgbClr val="2C344B"/>
              </a:gs>
              <a:gs pos="100000">
                <a:srgbClr val="21273E"/>
              </a:gs>
            </a:gsLst>
            <a:lin ang="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bg1"/>
                </a:solidFill>
                <a:latin typeface="Arial" panose="020B0604020202020204" pitchFamily="34" charset="0"/>
                <a:ea typeface="Adobe 黑体 Std R" panose="020B0400000000000000" pitchFamily="34" charset="-122"/>
                <a:cs typeface="Arial" panose="020B0604020202020204" pitchFamily="34" charset="0"/>
              </a:rPr>
              <a:t>3</a:t>
            </a:r>
            <a:endParaRPr lang="zh-CN" altLang="en-US" sz="1600">
              <a:solidFill>
                <a:schemeClr val="bg1"/>
              </a:solidFill>
              <a:latin typeface="Arial" panose="020B0604020202020204" pitchFamily="34" charset="0"/>
              <a:ea typeface="Adobe 黑体 Std R" panose="020B0400000000000000" pitchFamily="34" charset="-122"/>
              <a:cs typeface="Arial" panose="020B0604020202020204" pitchFamily="34" charset="0"/>
            </a:endParaRPr>
          </a:p>
        </p:txBody>
      </p:sp>
      <p:sp>
        <p:nvSpPr>
          <p:cNvPr id="87" name="椭圆 48">
            <a:extLst>
              <a:ext uri="{FF2B5EF4-FFF2-40B4-BE49-F238E27FC236}">
                <a16:creationId xmlns:a16="http://schemas.microsoft.com/office/drawing/2014/main" id="{71DDB9D3-A931-45A1-8F0E-8DD608301E49}"/>
              </a:ext>
            </a:extLst>
          </p:cNvPr>
          <p:cNvSpPr/>
          <p:nvPr/>
        </p:nvSpPr>
        <p:spPr>
          <a:xfrm>
            <a:off x="9601817" y="3362496"/>
            <a:ext cx="520689" cy="520689"/>
          </a:xfrm>
          <a:prstGeom prst="ellipse">
            <a:avLst/>
          </a:prstGeom>
          <a:gradFill>
            <a:gsLst>
              <a:gs pos="0">
                <a:srgbClr val="2C344B"/>
              </a:gs>
              <a:gs pos="100000">
                <a:srgbClr val="21273E"/>
              </a:gs>
            </a:gsLst>
            <a:lin ang="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bg1"/>
                </a:solidFill>
                <a:latin typeface="Arial" panose="020B0604020202020204" pitchFamily="34" charset="0"/>
                <a:ea typeface="Adobe 黑体 Std R" panose="020B0400000000000000" pitchFamily="34" charset="-122"/>
                <a:cs typeface="Arial" panose="020B0604020202020204" pitchFamily="34" charset="0"/>
              </a:rPr>
              <a:t>4</a:t>
            </a:r>
            <a:endParaRPr lang="zh-CN" altLang="en-US" sz="1600">
              <a:solidFill>
                <a:schemeClr val="bg1"/>
              </a:solidFill>
              <a:latin typeface="Arial" panose="020B0604020202020204" pitchFamily="34" charset="0"/>
              <a:ea typeface="Adobe 黑体 Std R" panose="020B0400000000000000" pitchFamily="34" charset="-122"/>
              <a:cs typeface="Arial" panose="020B0604020202020204" pitchFamily="34" charset="0"/>
            </a:endParaRPr>
          </a:p>
        </p:txBody>
      </p:sp>
      <p:grpSp>
        <p:nvGrpSpPr>
          <p:cNvPr id="92" name="组合 5">
            <a:extLst>
              <a:ext uri="{FF2B5EF4-FFF2-40B4-BE49-F238E27FC236}">
                <a16:creationId xmlns:a16="http://schemas.microsoft.com/office/drawing/2014/main" id="{C41F95B7-761A-41DA-BF77-9CB8F5A2EE15}"/>
              </a:ext>
            </a:extLst>
          </p:cNvPr>
          <p:cNvGrpSpPr/>
          <p:nvPr/>
        </p:nvGrpSpPr>
        <p:grpSpPr>
          <a:xfrm>
            <a:off x="401215" y="1302259"/>
            <a:ext cx="3427004" cy="2294698"/>
            <a:chOff x="374971" y="1514580"/>
            <a:chExt cx="1965217" cy="1721023"/>
          </a:xfrm>
        </p:grpSpPr>
        <p:sp>
          <p:nvSpPr>
            <p:cNvPr id="89" name="矩形 5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B46519C3-CAE5-4C4B-BA2A-5A5E36069596}"/>
                </a:ext>
              </a:extLst>
            </p:cNvPr>
            <p:cNvSpPr/>
            <p:nvPr/>
          </p:nvSpPr>
          <p:spPr>
            <a:xfrm>
              <a:off x="374971" y="1876240"/>
              <a:ext cx="1965217" cy="1359363"/>
            </a:xfrm>
            <a:prstGeom prst="rect">
              <a:avLst/>
            </a:prstGeom>
          </p:spPr>
          <p:txBody>
            <a:bodyPr wrap="square">
              <a:spAutoFit/>
            </a:bodyPr>
            <a:lstStyle/>
            <a:p>
              <a:pPr defTabSz="1219170">
                <a:lnSpc>
                  <a:spcPct val="150000"/>
                </a:lnSpc>
                <a:defRPr/>
              </a:pPr>
              <a:r>
                <a:rPr lang="en-US" altLang="zh-CN" sz="1600" b="1" kern="0">
                  <a:latin typeface="Arial" panose="020B0604020202020204" pitchFamily="34" charset="0"/>
                  <a:ea typeface="微软雅黑" panose="020B0503020204020204" pitchFamily="34" charset="-122"/>
                  <a:cs typeface="Arial" panose="020B0604020202020204" pitchFamily="34" charset="0"/>
                </a:rPr>
                <a:t>Dataset: </a:t>
              </a:r>
            </a:p>
            <a:p>
              <a:pPr marL="228600" indent="-228600" defTabSz="1219170">
                <a:lnSpc>
                  <a:spcPct val="150000"/>
                </a:lnSpc>
                <a:buAutoNum type="arabicPeriod"/>
                <a:defRPr/>
              </a:pPr>
              <a:r>
                <a:rPr lang="en-US" altLang="zh-CN" sz="1200" b="1" kern="0">
                  <a:latin typeface="Arial" panose="020B0604020202020204" pitchFamily="34" charset="0"/>
                  <a:ea typeface="SimSun" panose="02010600030101010101" pitchFamily="2" charset="-122"/>
                  <a:cs typeface="Arial" panose="020B0604020202020204" pitchFamily="34" charset="0"/>
                </a:rPr>
                <a:t>Labelling</a:t>
              </a:r>
              <a:r>
                <a:rPr lang="en-US" altLang="zh-CN" sz="1200" kern="0">
                  <a:latin typeface="Arial" panose="020B0604020202020204" pitchFamily="34" charset="0"/>
                  <a:ea typeface="SimSun" panose="02010600030101010101" pitchFamily="2" charset="-122"/>
                  <a:cs typeface="Arial" panose="020B0604020202020204" pitchFamily="34" charset="0"/>
                </a:rPr>
                <a:t>: news related with unexpected events which affects the oil production (Maintenance, fire, strike etc.)</a:t>
              </a:r>
            </a:p>
            <a:p>
              <a:pPr marL="228600" indent="-228600" defTabSz="1219170">
                <a:lnSpc>
                  <a:spcPct val="150000"/>
                </a:lnSpc>
                <a:buAutoNum type="arabicPeriod"/>
                <a:defRPr/>
              </a:pPr>
              <a:r>
                <a:rPr lang="en-US" sz="1200" b="1">
                  <a:latin typeface="Arial" panose="020B0604020202020204" pitchFamily="34" charset="0"/>
                  <a:ea typeface="SimSun" panose="02010600030101010101" pitchFamily="2" charset="-122"/>
                  <a:cs typeface="Arial" panose="020B0604020202020204" pitchFamily="34" charset="0"/>
                </a:rPr>
                <a:t>Dataset</a:t>
              </a:r>
              <a:r>
                <a:rPr lang="en-US" sz="1200">
                  <a:latin typeface="Arial" panose="020B0604020202020204" pitchFamily="34" charset="0"/>
                  <a:ea typeface="SimSun" panose="02010600030101010101" pitchFamily="2" charset="-122"/>
                  <a:cs typeface="Arial" panose="020B0604020202020204" pitchFamily="34" charset="0"/>
                </a:rPr>
                <a:t>: new title, news content and “units affected”</a:t>
              </a:r>
              <a:r>
                <a:rPr lang="en-US" sz="1200">
                  <a:effectLst/>
                  <a:latin typeface="Arial" panose="020B0604020202020204" pitchFamily="34" charset="0"/>
                  <a:ea typeface="SimSun" panose="02010600030101010101" pitchFamily="2" charset="-122"/>
                  <a:cs typeface="Arial" panose="020B0604020202020204" pitchFamily="34" charset="0"/>
                </a:rPr>
                <a:t> </a:t>
              </a:r>
              <a:endParaRPr lang="zh-CN" altLang="en-US" kern="0">
                <a:latin typeface="Arial" panose="020B0604020202020204" pitchFamily="34" charset="0"/>
                <a:ea typeface="微软雅黑" panose="020B0503020204020204" pitchFamily="34" charset="-122"/>
                <a:cs typeface="Arial" panose="020B0604020202020204" pitchFamily="34" charset="0"/>
              </a:endParaRPr>
            </a:p>
          </p:txBody>
        </p:sp>
        <p:sp>
          <p:nvSpPr>
            <p:cNvPr id="90" name="矩形 5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2962AEB4-6339-49A8-8A02-9FDD6F5FCAC9}"/>
                </a:ext>
              </a:extLst>
            </p:cNvPr>
            <p:cNvSpPr/>
            <p:nvPr/>
          </p:nvSpPr>
          <p:spPr>
            <a:xfrm flipH="1">
              <a:off x="374972" y="1514580"/>
              <a:ext cx="1415143" cy="253915"/>
            </a:xfrm>
            <a:prstGeom prst="rect">
              <a:avLst/>
            </a:prstGeom>
          </p:spPr>
          <p:txBody>
            <a:bodyPr wrap="square">
              <a:spAutoFit/>
            </a:bodyPr>
            <a:lstStyle/>
            <a:p>
              <a:pPr algn="ctr"/>
              <a:r>
                <a:rPr lang="en-US" altLang="zh-CN" sz="1600">
                  <a:solidFill>
                    <a:srgbClr val="00B050"/>
                  </a:solidFill>
                  <a:latin typeface="Arial" panose="020B0604020202020204" pitchFamily="34" charset="0"/>
                  <a:ea typeface="微软雅黑" panose="020B0503020204020204" pitchFamily="34" charset="-122"/>
                  <a:cs typeface="Arial" panose="020B0604020202020204" pitchFamily="34" charset="0"/>
                </a:rPr>
                <a:t>STEP 1</a:t>
              </a:r>
              <a:endParaRPr lang="zh-CN" altLang="en-US" sz="1600">
                <a:solidFill>
                  <a:srgbClr val="00B050"/>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91" name="直接连接符 5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F5C1BF54-3B1A-4F9D-B311-E5FE832366C0}"/>
                </a:ext>
              </a:extLst>
            </p:cNvPr>
            <p:cNvCxnSpPr/>
            <p:nvPr/>
          </p:nvCxnSpPr>
          <p:spPr>
            <a:xfrm>
              <a:off x="917468" y="1827730"/>
              <a:ext cx="344129"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grpSp>
        <p:nvGrpSpPr>
          <p:cNvPr id="97" name="组合 6">
            <a:extLst>
              <a:ext uri="{FF2B5EF4-FFF2-40B4-BE49-F238E27FC236}">
                <a16:creationId xmlns:a16="http://schemas.microsoft.com/office/drawing/2014/main" id="{F95FB0E7-691D-43FB-A14E-EDEB7047CA5E}"/>
              </a:ext>
            </a:extLst>
          </p:cNvPr>
          <p:cNvGrpSpPr/>
          <p:nvPr/>
        </p:nvGrpSpPr>
        <p:grpSpPr>
          <a:xfrm>
            <a:off x="3090984" y="4005408"/>
            <a:ext cx="3082407" cy="2469233"/>
            <a:chOff x="2520099" y="2994208"/>
            <a:chExt cx="1833584" cy="1529733"/>
          </a:xfrm>
        </p:grpSpPr>
        <p:sp>
          <p:nvSpPr>
            <p:cNvPr id="94" name="矩形 6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4651D802-8C4B-4A50-A3C0-6526951D1D93}"/>
                </a:ext>
              </a:extLst>
            </p:cNvPr>
            <p:cNvSpPr/>
            <p:nvPr/>
          </p:nvSpPr>
          <p:spPr>
            <a:xfrm>
              <a:off x="2520099" y="3299809"/>
              <a:ext cx="1833584" cy="1224132"/>
            </a:xfrm>
            <a:prstGeom prst="rect">
              <a:avLst/>
            </a:prstGeom>
          </p:spPr>
          <p:txBody>
            <a:bodyPr wrap="square">
              <a:spAutoFit/>
            </a:bodyPr>
            <a:lstStyle/>
            <a:p>
              <a:pPr algn="ctr" defTabSz="1219170">
                <a:lnSpc>
                  <a:spcPct val="150000"/>
                </a:lnSpc>
                <a:defRPr/>
              </a:pPr>
              <a:r>
                <a:rPr lang="en-US" altLang="zh-CN" sz="1500" b="1" kern="0">
                  <a:latin typeface="Arial" panose="020B0604020202020204" pitchFamily="34" charset="0"/>
                  <a:ea typeface="微软雅黑" panose="020B0503020204020204" pitchFamily="34" charset="-122"/>
                  <a:cs typeface="Arial" panose="020B0604020202020204" pitchFamily="34" charset="0"/>
                </a:rPr>
                <a:t>Data pre-processing:</a:t>
              </a:r>
              <a:r>
                <a:rPr lang="en-US" altLang="zh-CN" sz="2000" kern="0">
                  <a:latin typeface="Arial" panose="020B0604020202020204" pitchFamily="34" charset="0"/>
                  <a:ea typeface="微软雅黑" panose="020B0503020204020204" pitchFamily="34" charset="-122"/>
                  <a:cs typeface="Arial" panose="020B0604020202020204" pitchFamily="34" charset="0"/>
                </a:rPr>
                <a:t> </a:t>
              </a:r>
            </a:p>
            <a:p>
              <a:pPr defTabSz="1219170">
                <a:lnSpc>
                  <a:spcPct val="150000"/>
                </a:lnSpc>
                <a:defRPr/>
              </a:pPr>
              <a:r>
                <a:rPr lang="en-US" altLang="zh-CN" sz="1200" b="1">
                  <a:effectLst/>
                  <a:latin typeface="Arial" panose="020B0604020202020204" pitchFamily="34" charset="0"/>
                  <a:ea typeface="SimSun" panose="02010600030101010101" pitchFamily="2" charset="-122"/>
                  <a:cs typeface="Arial" panose="020B0604020202020204" pitchFamily="34" charset="0"/>
                </a:rPr>
                <a:t>E</a:t>
              </a:r>
              <a:r>
                <a:rPr lang="en-US" sz="1200" b="1">
                  <a:effectLst/>
                  <a:latin typeface="Arial" panose="020B0604020202020204" pitchFamily="34" charset="0"/>
                  <a:ea typeface="SimSun" panose="02010600030101010101" pitchFamily="2" charset="-122"/>
                  <a:cs typeface="Arial" panose="020B0604020202020204" pitchFamily="34" charset="0"/>
                </a:rPr>
                <a:t>xpanding contractions</a:t>
              </a:r>
              <a:r>
                <a:rPr lang="en-US" sz="1200">
                  <a:effectLst/>
                  <a:latin typeface="Arial" panose="020B0604020202020204" pitchFamily="34" charset="0"/>
                  <a:ea typeface="SimSun" panose="02010600030101010101" pitchFamily="2" charset="-122"/>
                  <a:cs typeface="Arial" panose="020B0604020202020204" pitchFamily="34" charset="0"/>
                </a:rPr>
                <a:t>, </a:t>
              </a:r>
              <a:r>
                <a:rPr lang="en-US" sz="1200" b="1">
                  <a:effectLst/>
                  <a:latin typeface="Arial" panose="020B0604020202020204" pitchFamily="34" charset="0"/>
                  <a:ea typeface="SimSun" panose="02010600030101010101" pitchFamily="2" charset="-122"/>
                  <a:cs typeface="Arial" panose="020B0604020202020204" pitchFamily="34" charset="0"/>
                </a:rPr>
                <a:t>lowercasing the text</a:t>
              </a:r>
              <a:r>
                <a:rPr lang="en-US" sz="1200">
                  <a:effectLst/>
                  <a:latin typeface="Arial" panose="020B0604020202020204" pitchFamily="34" charset="0"/>
                  <a:ea typeface="SimSun" panose="02010600030101010101" pitchFamily="2" charset="-122"/>
                  <a:cs typeface="Arial" panose="020B0604020202020204" pitchFamily="34" charset="0"/>
                </a:rPr>
                <a:t>, </a:t>
              </a:r>
              <a:r>
                <a:rPr lang="en-US" sz="1200" b="1">
                  <a:effectLst/>
                  <a:latin typeface="Arial" panose="020B0604020202020204" pitchFamily="34" charset="0"/>
                  <a:ea typeface="SimSun" panose="02010600030101010101" pitchFamily="2" charset="-122"/>
                  <a:cs typeface="Arial" panose="020B0604020202020204" pitchFamily="34" charset="0"/>
                </a:rPr>
                <a:t>removing non-importance features</a:t>
              </a:r>
              <a:r>
                <a:rPr lang="en-US" sz="1200">
                  <a:effectLst/>
                  <a:latin typeface="Arial" panose="020B0604020202020204" pitchFamily="34" charset="0"/>
                  <a:ea typeface="SimSun" panose="02010600030101010101" pitchFamily="2" charset="-122"/>
                  <a:cs typeface="Arial" panose="020B0604020202020204" pitchFamily="34" charset="0"/>
                </a:rPr>
                <a:t> (e.g., extra newlines, special characters, and stop words) and </a:t>
              </a:r>
              <a:r>
                <a:rPr lang="en-US" sz="1200" b="1">
                  <a:effectLst/>
                  <a:latin typeface="Arial" panose="020B0604020202020204" pitchFamily="34" charset="0"/>
                  <a:ea typeface="SimSun" panose="02010600030101010101" pitchFamily="2" charset="-122"/>
                  <a:cs typeface="Arial" panose="020B0604020202020204" pitchFamily="34" charset="0"/>
                </a:rPr>
                <a:t>lemmatization</a:t>
              </a:r>
              <a:r>
                <a:rPr lang="en-US" sz="1200">
                  <a:effectLst/>
                  <a:latin typeface="Arial" panose="020B0604020202020204" pitchFamily="34" charset="0"/>
                  <a:ea typeface="SimSun" panose="02010600030101010101" pitchFamily="2" charset="-122"/>
                  <a:cs typeface="Arial" panose="020B0604020202020204" pitchFamily="34" charset="0"/>
                </a:rPr>
                <a:t>. </a:t>
              </a:r>
              <a:endParaRPr lang="zh-CN" altLang="en-US" sz="1800" kern="0">
                <a:latin typeface="Arial" panose="020B0604020202020204" pitchFamily="34" charset="0"/>
                <a:ea typeface="微软雅黑" panose="020B0503020204020204" pitchFamily="34" charset="-122"/>
                <a:cs typeface="Arial" panose="020B0604020202020204" pitchFamily="34" charset="0"/>
              </a:endParaRPr>
            </a:p>
          </p:txBody>
        </p:sp>
        <p:sp>
          <p:nvSpPr>
            <p:cNvPr id="95" name="矩形 6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C439CC95-2EA9-4201-B31D-BED539C11F23}"/>
                </a:ext>
              </a:extLst>
            </p:cNvPr>
            <p:cNvSpPr/>
            <p:nvPr/>
          </p:nvSpPr>
          <p:spPr>
            <a:xfrm flipH="1">
              <a:off x="2686961" y="2994208"/>
              <a:ext cx="1415143" cy="209740"/>
            </a:xfrm>
            <a:prstGeom prst="rect">
              <a:avLst/>
            </a:prstGeom>
          </p:spPr>
          <p:txBody>
            <a:bodyPr wrap="square">
              <a:spAutoFit/>
            </a:bodyPr>
            <a:lstStyle/>
            <a:p>
              <a:pPr algn="ctr"/>
              <a:r>
                <a:rPr lang="en-US" altLang="zh-CN" sz="1600">
                  <a:solidFill>
                    <a:srgbClr val="00B050"/>
                  </a:solidFill>
                  <a:latin typeface="Arial" panose="020B0604020202020204" pitchFamily="34" charset="0"/>
                  <a:ea typeface="微软雅黑" panose="020B0503020204020204" pitchFamily="34" charset="-122"/>
                  <a:cs typeface="Arial" panose="020B0604020202020204" pitchFamily="34" charset="0"/>
                </a:rPr>
                <a:t>STEP 2</a:t>
              </a:r>
              <a:endParaRPr lang="zh-CN" altLang="en-US" sz="1600">
                <a:solidFill>
                  <a:srgbClr val="00B050"/>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96" name="直接连接符 6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4E694329-A49E-47DB-ABD6-703724EB7E7D}"/>
                </a:ext>
              </a:extLst>
            </p:cNvPr>
            <p:cNvCxnSpPr/>
            <p:nvPr/>
          </p:nvCxnSpPr>
          <p:spPr>
            <a:xfrm>
              <a:off x="3222469" y="3299809"/>
              <a:ext cx="344129"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grpSp>
        <p:nvGrpSpPr>
          <p:cNvPr id="107" name="组合 8">
            <a:extLst>
              <a:ext uri="{FF2B5EF4-FFF2-40B4-BE49-F238E27FC236}">
                <a16:creationId xmlns:a16="http://schemas.microsoft.com/office/drawing/2014/main" id="{7A828FCC-1FED-40C6-9426-F46BEE81DCBE}"/>
              </a:ext>
            </a:extLst>
          </p:cNvPr>
          <p:cNvGrpSpPr/>
          <p:nvPr/>
        </p:nvGrpSpPr>
        <p:grpSpPr>
          <a:xfrm>
            <a:off x="8407104" y="3917656"/>
            <a:ext cx="3509313" cy="2758454"/>
            <a:chOff x="7163699" y="2994208"/>
            <a:chExt cx="1833584" cy="2068839"/>
          </a:xfrm>
        </p:grpSpPr>
        <p:sp>
          <p:nvSpPr>
            <p:cNvPr id="104" name="矩形 6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F9D70235-6C8E-4EB6-85F8-7A40DF235F8F}"/>
                </a:ext>
              </a:extLst>
            </p:cNvPr>
            <p:cNvSpPr/>
            <p:nvPr/>
          </p:nvSpPr>
          <p:spPr>
            <a:xfrm>
              <a:off x="7163699" y="3305500"/>
              <a:ext cx="1833584" cy="1757547"/>
            </a:xfrm>
            <a:prstGeom prst="rect">
              <a:avLst/>
            </a:prstGeom>
          </p:spPr>
          <p:txBody>
            <a:bodyPr wrap="square">
              <a:spAutoFit/>
            </a:bodyPr>
            <a:lstStyle/>
            <a:p>
              <a:pPr defTabSz="1219170">
                <a:lnSpc>
                  <a:spcPct val="150000"/>
                </a:lnSpc>
                <a:defRPr/>
              </a:pPr>
              <a:r>
                <a:rPr lang="en-US" altLang="zh-CN" sz="1200" kern="0">
                  <a:latin typeface="Arial" panose="020B0604020202020204" pitchFamily="34" charset="0"/>
                  <a:ea typeface="微软雅黑" panose="020B0503020204020204" pitchFamily="34" charset="-122"/>
                  <a:cs typeface="Arial" panose="020B0604020202020204" pitchFamily="34" charset="0"/>
                </a:rPr>
                <a:t>	</a:t>
              </a:r>
              <a:r>
                <a:rPr lang="en-US" altLang="zh-CN" sz="1500" b="1" kern="0">
                  <a:latin typeface="Arial" panose="020B0604020202020204" pitchFamily="34" charset="0"/>
                  <a:ea typeface="微软雅黑" panose="020B0503020204020204" pitchFamily="34" charset="-122"/>
                  <a:cs typeface="Arial" panose="020B0604020202020204" pitchFamily="34" charset="0"/>
                </a:rPr>
                <a:t>Models:</a:t>
              </a:r>
            </a:p>
            <a:p>
              <a:pPr defTabSz="1219170">
                <a:lnSpc>
                  <a:spcPct val="150000"/>
                </a:lnSpc>
                <a:defRPr/>
              </a:pPr>
              <a:r>
                <a:rPr lang="en-US" altLang="zh-CN" sz="1200" kern="0">
                  <a:latin typeface="Arial" panose="020B0604020202020204" pitchFamily="34" charset="0"/>
                  <a:ea typeface="微软雅黑" panose="020B0503020204020204" pitchFamily="34" charset="-122"/>
                  <a:cs typeface="Arial" panose="020B0604020202020204" pitchFamily="34" charset="0"/>
                </a:rPr>
                <a:t>1. </a:t>
              </a:r>
              <a:r>
                <a:rPr lang="en-US" altLang="zh-CN" sz="1200" b="1" kern="0">
                  <a:latin typeface="Arial" panose="020B0604020202020204" pitchFamily="34" charset="0"/>
                  <a:ea typeface="微软雅黑" panose="020B0503020204020204" pitchFamily="34" charset="-122"/>
                  <a:cs typeface="Arial" panose="020B0604020202020204" pitchFamily="34" charset="0"/>
                </a:rPr>
                <a:t>Naïve Bayes</a:t>
              </a:r>
              <a:r>
                <a:rPr lang="en-US" altLang="zh-CN" sz="1200" kern="0">
                  <a:latin typeface="Arial" panose="020B0604020202020204" pitchFamily="34" charset="0"/>
                  <a:ea typeface="微软雅黑" panose="020B0503020204020204" pitchFamily="34" charset="-122"/>
                  <a:cs typeface="Arial" panose="020B0604020202020204" pitchFamily="34" charset="0"/>
                </a:rPr>
                <a:t>:  fast processing time, less work on hyper parameter tunning</a:t>
              </a:r>
            </a:p>
            <a:p>
              <a:pPr defTabSz="1219170">
                <a:lnSpc>
                  <a:spcPct val="150000"/>
                </a:lnSpc>
                <a:defRPr/>
              </a:pPr>
              <a:r>
                <a:rPr lang="en-US" altLang="zh-CN" sz="1200" kern="0">
                  <a:latin typeface="Arial" panose="020B0604020202020204" pitchFamily="34" charset="0"/>
                  <a:ea typeface="微软雅黑" panose="020B0503020204020204" pitchFamily="34" charset="-122"/>
                  <a:cs typeface="Arial" panose="020B0604020202020204" pitchFamily="34" charset="0"/>
                </a:rPr>
                <a:t>2. </a:t>
              </a:r>
              <a:r>
                <a:rPr lang="en-US" altLang="zh-CN" sz="1200" b="1" kern="0">
                  <a:latin typeface="Arial" panose="020B0604020202020204" pitchFamily="34" charset="0"/>
                  <a:ea typeface="微软雅黑" panose="020B0503020204020204" pitchFamily="34" charset="-122"/>
                  <a:cs typeface="Arial" panose="020B0604020202020204" pitchFamily="34" charset="0"/>
                </a:rPr>
                <a:t>SVM</a:t>
              </a:r>
              <a:r>
                <a:rPr lang="en-US" altLang="zh-CN" sz="1200" kern="0">
                  <a:latin typeface="Arial" panose="020B0604020202020204" pitchFamily="34" charset="0"/>
                  <a:ea typeface="微软雅黑" panose="020B0503020204020204" pitchFamily="34" charset="-122"/>
                  <a:cs typeface="Arial" panose="020B0604020202020204" pitchFamily="34" charset="0"/>
                </a:rPr>
                <a:t>: linear kernel is good for binary classification model. Hyper parameter tunning: C</a:t>
              </a:r>
            </a:p>
            <a:p>
              <a:pPr defTabSz="1219170">
                <a:lnSpc>
                  <a:spcPct val="150000"/>
                </a:lnSpc>
                <a:defRPr/>
              </a:pPr>
              <a:r>
                <a:rPr lang="en-US" altLang="zh-CN" sz="1200" kern="0">
                  <a:latin typeface="Arial" panose="020B0604020202020204" pitchFamily="34" charset="0"/>
                  <a:ea typeface="微软雅黑" panose="020B0503020204020204" pitchFamily="34" charset="-122"/>
                  <a:cs typeface="Arial" panose="020B0604020202020204" pitchFamily="34" charset="0"/>
                </a:rPr>
                <a:t>3. </a:t>
              </a:r>
              <a:r>
                <a:rPr lang="en-US" altLang="zh-CN" sz="1200" b="1" kern="0">
                  <a:latin typeface="Arial" panose="020B0604020202020204" pitchFamily="34" charset="0"/>
                  <a:ea typeface="微软雅黑" panose="020B0503020204020204" pitchFamily="34" charset="-122"/>
                  <a:cs typeface="Arial" panose="020B0604020202020204" pitchFamily="34" charset="0"/>
                </a:rPr>
                <a:t>Random Forest</a:t>
              </a:r>
              <a:r>
                <a:rPr lang="en-US" altLang="zh-CN" sz="1200" kern="0">
                  <a:latin typeface="Arial" panose="020B0604020202020204" pitchFamily="34" charset="0"/>
                  <a:ea typeface="微软雅黑" panose="020B0503020204020204" pitchFamily="34" charset="-122"/>
                  <a:cs typeface="Arial" panose="020B0604020202020204" pitchFamily="34" charset="0"/>
                </a:rPr>
                <a:t>: ensemble learning method. Hyper parameter tunning: </a:t>
              </a:r>
              <a:r>
                <a:rPr lang="sv-SE" altLang="zh-CN" sz="1200" kern="0">
                  <a:latin typeface="Arial" panose="020B0604020202020204" pitchFamily="34" charset="0"/>
                  <a:ea typeface="微软雅黑" panose="020B0503020204020204" pitchFamily="34" charset="-122"/>
                  <a:cs typeface="Arial" panose="020B0604020202020204" pitchFamily="34" charset="0"/>
                </a:rPr>
                <a:t>min_samples_split, and n_estimators</a:t>
              </a:r>
              <a:endParaRPr lang="en-US" altLang="zh-CN" sz="1200" kern="0">
                <a:latin typeface="Arial" panose="020B0604020202020204" pitchFamily="34" charset="0"/>
                <a:ea typeface="微软雅黑" panose="020B0503020204020204" pitchFamily="34" charset="-122"/>
                <a:cs typeface="Arial" panose="020B0604020202020204" pitchFamily="34" charset="0"/>
              </a:endParaRPr>
            </a:p>
          </p:txBody>
        </p:sp>
        <p:sp>
          <p:nvSpPr>
            <p:cNvPr id="105" name="矩形 6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A9418FBC-6140-45C0-9126-F8409AFC9726}"/>
                </a:ext>
              </a:extLst>
            </p:cNvPr>
            <p:cNvSpPr/>
            <p:nvPr/>
          </p:nvSpPr>
          <p:spPr>
            <a:xfrm flipH="1">
              <a:off x="7265692" y="2994208"/>
              <a:ext cx="1415143" cy="253915"/>
            </a:xfrm>
            <a:prstGeom prst="rect">
              <a:avLst/>
            </a:prstGeom>
          </p:spPr>
          <p:txBody>
            <a:bodyPr wrap="square">
              <a:spAutoFit/>
            </a:bodyPr>
            <a:lstStyle/>
            <a:p>
              <a:pPr algn="ctr"/>
              <a:r>
                <a:rPr lang="en-US" altLang="zh-CN" sz="1600">
                  <a:solidFill>
                    <a:srgbClr val="00B050"/>
                  </a:solidFill>
                  <a:latin typeface="Arial" panose="020B0604020202020204" pitchFamily="34" charset="0"/>
                  <a:ea typeface="微软雅黑" panose="020B0503020204020204" pitchFamily="34" charset="-122"/>
                  <a:cs typeface="Arial" panose="020B0604020202020204" pitchFamily="34" charset="0"/>
                </a:rPr>
                <a:t>STEP 4</a:t>
              </a:r>
              <a:endParaRPr lang="zh-CN" altLang="en-US" sz="1600">
                <a:solidFill>
                  <a:srgbClr val="00B050"/>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106" name="直接连接符 6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F5A22A70-0AE9-46CF-A908-5682F86E2E3D}"/>
                </a:ext>
              </a:extLst>
            </p:cNvPr>
            <p:cNvCxnSpPr/>
            <p:nvPr/>
          </p:nvCxnSpPr>
          <p:spPr>
            <a:xfrm>
              <a:off x="7801200" y="3299809"/>
              <a:ext cx="344129"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grpSp>
        <p:nvGrpSpPr>
          <p:cNvPr id="114" name="组合 4">
            <a:extLst>
              <a:ext uri="{FF2B5EF4-FFF2-40B4-BE49-F238E27FC236}">
                <a16:creationId xmlns:a16="http://schemas.microsoft.com/office/drawing/2014/main" id="{E9960EA2-30DC-4C08-AA3F-1183971FD8DD}"/>
              </a:ext>
            </a:extLst>
          </p:cNvPr>
          <p:cNvGrpSpPr/>
          <p:nvPr/>
        </p:nvGrpSpPr>
        <p:grpSpPr>
          <a:xfrm>
            <a:off x="9467130" y="1382114"/>
            <a:ext cx="790060" cy="790060"/>
            <a:chOff x="7716458" y="1123679"/>
            <a:chExt cx="592545" cy="592545"/>
          </a:xfrm>
        </p:grpSpPr>
        <p:sp>
          <p:nvSpPr>
            <p:cNvPr id="109" name="椭圆 71">
              <a:extLst>
                <a:ext uri="{FF2B5EF4-FFF2-40B4-BE49-F238E27FC236}">
                  <a16:creationId xmlns:a16="http://schemas.microsoft.com/office/drawing/2014/main" id="{A1167283-8592-4AA1-A95A-3D4321925449}"/>
                </a:ext>
              </a:extLst>
            </p:cNvPr>
            <p:cNvSpPr/>
            <p:nvPr/>
          </p:nvSpPr>
          <p:spPr>
            <a:xfrm>
              <a:off x="7716458" y="1123679"/>
              <a:ext cx="592545" cy="592545"/>
            </a:xfrm>
            <a:prstGeom prst="ellipse">
              <a:avLst/>
            </a:prstGeom>
            <a:noFill/>
            <a:ln w="19050">
              <a:solidFill>
                <a:srgbClr val="2C34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Arial" panose="020B0604020202020204" pitchFamily="34" charset="0"/>
                <a:ea typeface="Adobe 黑体 Std R" panose="020B0400000000000000" pitchFamily="34" charset="-122"/>
                <a:cs typeface="Arial" panose="020B0604020202020204" pitchFamily="34" charset="0"/>
              </a:endParaRPr>
            </a:p>
          </p:txBody>
        </p:sp>
        <p:grpSp>
          <p:nvGrpSpPr>
            <p:cNvPr id="110" name="Group 85">
              <a:extLst>
                <a:ext uri="{FF2B5EF4-FFF2-40B4-BE49-F238E27FC236}">
                  <a16:creationId xmlns:a16="http://schemas.microsoft.com/office/drawing/2014/main" id="{8EB1F864-FB26-4993-A4F3-512005653974}"/>
                </a:ext>
              </a:extLst>
            </p:cNvPr>
            <p:cNvGrpSpPr/>
            <p:nvPr/>
          </p:nvGrpSpPr>
          <p:grpSpPr>
            <a:xfrm>
              <a:off x="7826979" y="1238101"/>
              <a:ext cx="371503" cy="371503"/>
              <a:chOff x="1200150" y="3768725"/>
              <a:chExt cx="446088" cy="446088"/>
            </a:xfrm>
            <a:solidFill>
              <a:schemeClr val="accent1"/>
            </a:solidFill>
          </p:grpSpPr>
          <p:sp>
            <p:nvSpPr>
              <p:cNvPr id="111" name="Freeform 78">
                <a:extLst>
                  <a:ext uri="{FF2B5EF4-FFF2-40B4-BE49-F238E27FC236}">
                    <a16:creationId xmlns:a16="http://schemas.microsoft.com/office/drawing/2014/main" id="{98175EFE-6B0A-4C4F-AAB0-16EAC33BD2E4}"/>
                  </a:ext>
                </a:extLst>
              </p:cNvPr>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adFill>
                <a:gsLst>
                  <a:gs pos="0">
                    <a:srgbClr val="2C344B"/>
                  </a:gs>
                  <a:gs pos="100000">
                    <a:srgbClr val="21273E"/>
                  </a:gs>
                </a:gsLst>
                <a:lin ang="0" scaled="0"/>
              </a:gradFill>
              <a:ln>
                <a:noFill/>
              </a:ln>
            </p:spPr>
            <p:txBody>
              <a:bodyPr/>
              <a:lstStyle/>
              <a:p>
                <a:pPr defTabSz="1219170">
                  <a:defRPr/>
                </a:pPr>
                <a:endParaRPr lang="en-AU" sz="2400" kern="0">
                  <a:latin typeface="Arial" panose="020B0604020202020204" pitchFamily="34" charset="0"/>
                  <a:ea typeface="Microsoft YaHei UI" panose="020B0503020204020204" charset="-122"/>
                  <a:cs typeface="Arial" panose="020B0604020202020204" pitchFamily="34" charset="0"/>
                </a:endParaRPr>
              </a:p>
            </p:txBody>
          </p:sp>
          <p:sp>
            <p:nvSpPr>
              <p:cNvPr id="112" name="Freeform 79">
                <a:extLst>
                  <a:ext uri="{FF2B5EF4-FFF2-40B4-BE49-F238E27FC236}">
                    <a16:creationId xmlns:a16="http://schemas.microsoft.com/office/drawing/2014/main" id="{489CD61C-2675-4931-B3F5-AF7356B001BA}"/>
                  </a:ext>
                </a:extLst>
              </p:cNvPr>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adFill>
                <a:gsLst>
                  <a:gs pos="0">
                    <a:srgbClr val="2C344B"/>
                  </a:gs>
                  <a:gs pos="100000">
                    <a:srgbClr val="21273E"/>
                  </a:gs>
                </a:gsLst>
                <a:lin ang="0" scaled="0"/>
              </a:gradFill>
              <a:ln>
                <a:noFill/>
              </a:ln>
            </p:spPr>
            <p:txBody>
              <a:bodyPr/>
              <a:lstStyle/>
              <a:p>
                <a:pPr defTabSz="1219170">
                  <a:defRPr/>
                </a:pPr>
                <a:endParaRPr lang="en-AU" sz="2400" kern="0">
                  <a:latin typeface="Arial" panose="020B0604020202020204" pitchFamily="34" charset="0"/>
                  <a:ea typeface="Microsoft YaHei UI" panose="020B0503020204020204" charset="-122"/>
                  <a:cs typeface="Arial" panose="020B0604020202020204" pitchFamily="34" charset="0"/>
                </a:endParaRPr>
              </a:p>
            </p:txBody>
          </p:sp>
          <p:sp>
            <p:nvSpPr>
              <p:cNvPr id="113" name="Freeform 80">
                <a:extLst>
                  <a:ext uri="{FF2B5EF4-FFF2-40B4-BE49-F238E27FC236}">
                    <a16:creationId xmlns:a16="http://schemas.microsoft.com/office/drawing/2014/main" id="{536F91E3-4203-4531-B9DC-86D99D4F3636}"/>
                  </a:ext>
                </a:extLst>
              </p:cNvPr>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adFill>
                <a:gsLst>
                  <a:gs pos="0">
                    <a:srgbClr val="2C344B"/>
                  </a:gs>
                  <a:gs pos="100000">
                    <a:srgbClr val="21273E"/>
                  </a:gs>
                </a:gsLst>
                <a:lin ang="0" scaled="0"/>
              </a:gradFill>
              <a:ln>
                <a:noFill/>
              </a:ln>
            </p:spPr>
            <p:txBody>
              <a:bodyPr/>
              <a:lstStyle/>
              <a:p>
                <a:pPr defTabSz="1219170">
                  <a:defRPr/>
                </a:pPr>
                <a:endParaRPr lang="en-AU" sz="2400" kern="0">
                  <a:latin typeface="Arial" panose="020B0604020202020204" pitchFamily="34" charset="0"/>
                  <a:ea typeface="Microsoft YaHei UI" panose="020B0503020204020204" charset="-122"/>
                  <a:cs typeface="Arial" panose="020B0604020202020204" pitchFamily="34" charset="0"/>
                </a:endParaRPr>
              </a:p>
            </p:txBody>
          </p:sp>
        </p:grpSp>
      </p:grpSp>
      <p:grpSp>
        <p:nvGrpSpPr>
          <p:cNvPr id="120" name="组合 2">
            <a:extLst>
              <a:ext uri="{FF2B5EF4-FFF2-40B4-BE49-F238E27FC236}">
                <a16:creationId xmlns:a16="http://schemas.microsoft.com/office/drawing/2014/main" id="{34DC65F5-93D4-4D07-AD84-8CFC9AC03A15}"/>
              </a:ext>
            </a:extLst>
          </p:cNvPr>
          <p:cNvGrpSpPr/>
          <p:nvPr/>
        </p:nvGrpSpPr>
        <p:grpSpPr>
          <a:xfrm>
            <a:off x="6824599" y="4992252"/>
            <a:ext cx="790060" cy="790060"/>
            <a:chOff x="5456559" y="3764027"/>
            <a:chExt cx="592545" cy="592545"/>
          </a:xfrm>
        </p:grpSpPr>
        <p:sp>
          <p:nvSpPr>
            <p:cNvPr id="116" name="椭圆 70">
              <a:extLst>
                <a:ext uri="{FF2B5EF4-FFF2-40B4-BE49-F238E27FC236}">
                  <a16:creationId xmlns:a16="http://schemas.microsoft.com/office/drawing/2014/main" id="{DCD85209-221A-48AE-BDCA-C02EF30AFAA2}"/>
                </a:ext>
              </a:extLst>
            </p:cNvPr>
            <p:cNvSpPr/>
            <p:nvPr/>
          </p:nvSpPr>
          <p:spPr>
            <a:xfrm>
              <a:off x="5456559" y="3764027"/>
              <a:ext cx="592545" cy="592545"/>
            </a:xfrm>
            <a:prstGeom prst="ellipse">
              <a:avLst/>
            </a:prstGeom>
            <a:noFill/>
            <a:ln w="19050">
              <a:solidFill>
                <a:srgbClr val="2C34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Arial" panose="020B0604020202020204" pitchFamily="34" charset="0"/>
                <a:ea typeface="Adobe 黑体 Std R" panose="020B0400000000000000" pitchFamily="34" charset="-122"/>
                <a:cs typeface="Arial" panose="020B0604020202020204" pitchFamily="34" charset="0"/>
              </a:endParaRPr>
            </a:p>
          </p:txBody>
        </p:sp>
        <p:grpSp>
          <p:nvGrpSpPr>
            <p:cNvPr id="117" name="Group 213">
              <a:extLst>
                <a:ext uri="{FF2B5EF4-FFF2-40B4-BE49-F238E27FC236}">
                  <a16:creationId xmlns:a16="http://schemas.microsoft.com/office/drawing/2014/main" id="{ABFE3B9C-505E-4F49-8D8A-028DFFD75D30}"/>
                </a:ext>
              </a:extLst>
            </p:cNvPr>
            <p:cNvGrpSpPr/>
            <p:nvPr/>
          </p:nvGrpSpPr>
          <p:grpSpPr>
            <a:xfrm>
              <a:off x="5570392" y="3899095"/>
              <a:ext cx="364893" cy="337128"/>
              <a:chOff x="2900363" y="5486400"/>
              <a:chExt cx="438150" cy="404813"/>
            </a:xfrm>
            <a:solidFill>
              <a:schemeClr val="accent1"/>
            </a:solidFill>
          </p:grpSpPr>
          <p:sp>
            <p:nvSpPr>
              <p:cNvPr id="118" name="Freeform 203">
                <a:extLst>
                  <a:ext uri="{FF2B5EF4-FFF2-40B4-BE49-F238E27FC236}">
                    <a16:creationId xmlns:a16="http://schemas.microsoft.com/office/drawing/2014/main" id="{2576B764-7190-483A-8B60-430DB1EDEBD6}"/>
                  </a:ext>
                </a:extLst>
              </p:cNvPr>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adFill>
                <a:gsLst>
                  <a:gs pos="0">
                    <a:srgbClr val="2C344B"/>
                  </a:gs>
                  <a:gs pos="100000">
                    <a:srgbClr val="21273E"/>
                  </a:gs>
                </a:gsLst>
                <a:lin ang="0" scaled="0"/>
              </a:gradFill>
              <a:ln>
                <a:noFill/>
              </a:ln>
            </p:spPr>
            <p:txBody>
              <a:bodyPr/>
              <a:lstStyle/>
              <a:p>
                <a:pPr defTabSz="1219170">
                  <a:defRPr/>
                </a:pPr>
                <a:endParaRPr lang="en-AU" sz="2400" kern="0">
                  <a:latin typeface="Arial" panose="020B0604020202020204" pitchFamily="34" charset="0"/>
                  <a:ea typeface="Microsoft YaHei UI" panose="020B0503020204020204" charset="-122"/>
                  <a:cs typeface="Arial" panose="020B0604020202020204" pitchFamily="34" charset="0"/>
                </a:endParaRPr>
              </a:p>
            </p:txBody>
          </p:sp>
          <p:sp>
            <p:nvSpPr>
              <p:cNvPr id="119" name="Freeform 204">
                <a:extLst>
                  <a:ext uri="{FF2B5EF4-FFF2-40B4-BE49-F238E27FC236}">
                    <a16:creationId xmlns:a16="http://schemas.microsoft.com/office/drawing/2014/main" id="{27AF70EB-81FD-4CD8-A817-22CA54BE865A}"/>
                  </a:ext>
                </a:extLst>
              </p:cNvPr>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adFill>
                <a:gsLst>
                  <a:gs pos="0">
                    <a:srgbClr val="2C344B"/>
                  </a:gs>
                  <a:gs pos="100000">
                    <a:srgbClr val="21273E"/>
                  </a:gs>
                </a:gsLst>
                <a:lin ang="0" scaled="0"/>
              </a:gradFill>
              <a:ln>
                <a:noFill/>
              </a:ln>
            </p:spPr>
            <p:txBody>
              <a:bodyPr/>
              <a:lstStyle/>
              <a:p>
                <a:pPr defTabSz="1219170">
                  <a:defRPr/>
                </a:pPr>
                <a:endParaRPr lang="en-AU" sz="2400" kern="0">
                  <a:latin typeface="Arial" panose="020B0604020202020204" pitchFamily="34" charset="0"/>
                  <a:ea typeface="Microsoft YaHei UI" panose="020B0503020204020204" charset="-122"/>
                  <a:cs typeface="Arial" panose="020B0604020202020204" pitchFamily="34" charset="0"/>
                </a:endParaRPr>
              </a:p>
            </p:txBody>
          </p:sp>
        </p:grpSp>
      </p:grpSp>
      <p:grpSp>
        <p:nvGrpSpPr>
          <p:cNvPr id="127" name="组合 1">
            <a:extLst>
              <a:ext uri="{FF2B5EF4-FFF2-40B4-BE49-F238E27FC236}">
                <a16:creationId xmlns:a16="http://schemas.microsoft.com/office/drawing/2014/main" id="{E9B5937C-51DD-461A-86C4-D9875FAC01F6}"/>
              </a:ext>
            </a:extLst>
          </p:cNvPr>
          <p:cNvGrpSpPr/>
          <p:nvPr/>
        </p:nvGrpSpPr>
        <p:grpSpPr>
          <a:xfrm>
            <a:off x="1126223" y="5018703"/>
            <a:ext cx="790060" cy="790060"/>
            <a:chOff x="844667" y="3764027"/>
            <a:chExt cx="592545" cy="592545"/>
          </a:xfrm>
        </p:grpSpPr>
        <p:sp>
          <p:nvSpPr>
            <p:cNvPr id="122" name="椭圆 55">
              <a:extLst>
                <a:ext uri="{FF2B5EF4-FFF2-40B4-BE49-F238E27FC236}">
                  <a16:creationId xmlns:a16="http://schemas.microsoft.com/office/drawing/2014/main" id="{7569ABB4-F955-4E81-8F19-A0D17D8A90A6}"/>
                </a:ext>
              </a:extLst>
            </p:cNvPr>
            <p:cNvSpPr/>
            <p:nvPr/>
          </p:nvSpPr>
          <p:spPr>
            <a:xfrm>
              <a:off x="844667" y="3764027"/>
              <a:ext cx="592545" cy="592545"/>
            </a:xfrm>
            <a:prstGeom prst="ellipse">
              <a:avLst/>
            </a:prstGeom>
            <a:noFill/>
            <a:ln w="19050">
              <a:solidFill>
                <a:srgbClr val="2C34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Arial" panose="020B0604020202020204" pitchFamily="34" charset="0"/>
                <a:ea typeface="Adobe 黑体 Std R" panose="020B0400000000000000" pitchFamily="34" charset="-122"/>
                <a:cs typeface="Arial" panose="020B0604020202020204" pitchFamily="34" charset="0"/>
              </a:endParaRPr>
            </a:p>
          </p:txBody>
        </p:sp>
        <p:grpSp>
          <p:nvGrpSpPr>
            <p:cNvPr id="123" name="Group 231">
              <a:extLst>
                <a:ext uri="{FF2B5EF4-FFF2-40B4-BE49-F238E27FC236}">
                  <a16:creationId xmlns:a16="http://schemas.microsoft.com/office/drawing/2014/main" id="{E303A266-7D6B-4F8F-B0FD-C9E344F64DD1}"/>
                </a:ext>
              </a:extLst>
            </p:cNvPr>
            <p:cNvGrpSpPr/>
            <p:nvPr/>
          </p:nvGrpSpPr>
          <p:grpSpPr>
            <a:xfrm>
              <a:off x="960594" y="3838459"/>
              <a:ext cx="350349" cy="392654"/>
              <a:chOff x="4608513" y="6291263"/>
              <a:chExt cx="420688" cy="471488"/>
            </a:xfrm>
            <a:solidFill>
              <a:schemeClr val="accent1"/>
            </a:solidFill>
          </p:grpSpPr>
          <p:sp>
            <p:nvSpPr>
              <p:cNvPr id="124" name="Freeform 218">
                <a:extLst>
                  <a:ext uri="{FF2B5EF4-FFF2-40B4-BE49-F238E27FC236}">
                    <a16:creationId xmlns:a16="http://schemas.microsoft.com/office/drawing/2014/main" id="{64EBC36D-14A3-4BF7-92D1-76003B329CC0}"/>
                  </a:ext>
                </a:extLst>
              </p:cNvPr>
              <p:cNvSpPr/>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adFill>
                <a:gsLst>
                  <a:gs pos="0">
                    <a:srgbClr val="2C344B"/>
                  </a:gs>
                  <a:gs pos="100000">
                    <a:srgbClr val="21273E"/>
                  </a:gs>
                </a:gsLst>
                <a:lin ang="0" scaled="0"/>
              </a:gradFill>
              <a:ln>
                <a:noFill/>
              </a:ln>
            </p:spPr>
            <p:txBody>
              <a:bodyPr/>
              <a:lstStyle/>
              <a:p>
                <a:pPr defTabSz="1219170">
                  <a:defRPr/>
                </a:pPr>
                <a:endParaRPr lang="en-AU" sz="2400" kern="0">
                  <a:latin typeface="Arial" panose="020B0604020202020204" pitchFamily="34" charset="0"/>
                  <a:ea typeface="Microsoft YaHei UI" panose="020B0503020204020204" charset="-122"/>
                  <a:cs typeface="Arial" panose="020B0604020202020204" pitchFamily="34" charset="0"/>
                </a:endParaRPr>
              </a:p>
            </p:txBody>
          </p:sp>
          <p:sp>
            <p:nvSpPr>
              <p:cNvPr id="125" name="Freeform 219">
                <a:extLst>
                  <a:ext uri="{FF2B5EF4-FFF2-40B4-BE49-F238E27FC236}">
                    <a16:creationId xmlns:a16="http://schemas.microsoft.com/office/drawing/2014/main" id="{28C76EFC-F299-43D8-BD59-3B3C1A26565B}"/>
                  </a:ext>
                </a:extLst>
              </p:cNvPr>
              <p:cNvSpPr>
                <a:spLocks noEditPoints="1"/>
              </p:cNvSpPr>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adFill>
                <a:gsLst>
                  <a:gs pos="0">
                    <a:srgbClr val="2C344B"/>
                  </a:gs>
                  <a:gs pos="100000">
                    <a:srgbClr val="21273E"/>
                  </a:gs>
                </a:gsLst>
                <a:lin ang="0" scaled="0"/>
              </a:gradFill>
              <a:ln>
                <a:noFill/>
              </a:ln>
            </p:spPr>
            <p:txBody>
              <a:bodyPr/>
              <a:lstStyle/>
              <a:p>
                <a:pPr defTabSz="1219170">
                  <a:defRPr/>
                </a:pPr>
                <a:endParaRPr lang="en-AU" sz="2400" kern="0">
                  <a:latin typeface="Arial" panose="020B0604020202020204" pitchFamily="34" charset="0"/>
                  <a:ea typeface="Microsoft YaHei UI" panose="020B0503020204020204" charset="-122"/>
                  <a:cs typeface="Arial" panose="020B0604020202020204" pitchFamily="34" charset="0"/>
                </a:endParaRPr>
              </a:p>
            </p:txBody>
          </p:sp>
          <p:sp>
            <p:nvSpPr>
              <p:cNvPr id="126" name="Freeform 220">
                <a:extLst>
                  <a:ext uri="{FF2B5EF4-FFF2-40B4-BE49-F238E27FC236}">
                    <a16:creationId xmlns:a16="http://schemas.microsoft.com/office/drawing/2014/main" id="{A281BD36-6518-4F4B-AE51-9918BF3D61EE}"/>
                  </a:ext>
                </a:extLst>
              </p:cNvPr>
              <p:cNvSpPr/>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adFill>
                <a:gsLst>
                  <a:gs pos="0">
                    <a:srgbClr val="2C344B"/>
                  </a:gs>
                  <a:gs pos="100000">
                    <a:srgbClr val="21273E"/>
                  </a:gs>
                </a:gsLst>
                <a:lin ang="0" scaled="0"/>
              </a:gradFill>
              <a:ln>
                <a:noFill/>
              </a:ln>
            </p:spPr>
            <p:txBody>
              <a:bodyPr/>
              <a:lstStyle/>
              <a:p>
                <a:pPr defTabSz="1219170">
                  <a:defRPr/>
                </a:pPr>
                <a:endParaRPr lang="en-AU" sz="2400" kern="0">
                  <a:latin typeface="Arial" panose="020B0604020202020204" pitchFamily="34" charset="0"/>
                  <a:ea typeface="Microsoft YaHei UI" panose="020B0503020204020204" charset="-122"/>
                  <a:cs typeface="Arial" panose="020B0604020202020204" pitchFamily="34" charset="0"/>
                </a:endParaRPr>
              </a:p>
            </p:txBody>
          </p:sp>
        </p:grpSp>
      </p:grpSp>
      <p:grpSp>
        <p:nvGrpSpPr>
          <p:cNvPr id="136" name="组合 3">
            <a:extLst>
              <a:ext uri="{FF2B5EF4-FFF2-40B4-BE49-F238E27FC236}">
                <a16:creationId xmlns:a16="http://schemas.microsoft.com/office/drawing/2014/main" id="{D02907F7-A298-4A05-B1FB-463E6917A091}"/>
              </a:ext>
            </a:extLst>
          </p:cNvPr>
          <p:cNvGrpSpPr/>
          <p:nvPr/>
        </p:nvGrpSpPr>
        <p:grpSpPr>
          <a:xfrm>
            <a:off x="4187491" y="1498241"/>
            <a:ext cx="790060" cy="790060"/>
            <a:chOff x="3140618" y="1123680"/>
            <a:chExt cx="592545" cy="592545"/>
          </a:xfrm>
        </p:grpSpPr>
        <p:sp>
          <p:nvSpPr>
            <p:cNvPr id="129" name="椭圆 63">
              <a:extLst>
                <a:ext uri="{FF2B5EF4-FFF2-40B4-BE49-F238E27FC236}">
                  <a16:creationId xmlns:a16="http://schemas.microsoft.com/office/drawing/2014/main" id="{9E75D992-36F2-46D2-A7DE-40E15588457F}"/>
                </a:ext>
              </a:extLst>
            </p:cNvPr>
            <p:cNvSpPr/>
            <p:nvPr/>
          </p:nvSpPr>
          <p:spPr>
            <a:xfrm>
              <a:off x="3140618" y="1123680"/>
              <a:ext cx="592545" cy="592545"/>
            </a:xfrm>
            <a:prstGeom prst="ellipse">
              <a:avLst/>
            </a:prstGeom>
            <a:noFill/>
            <a:ln w="19050">
              <a:solidFill>
                <a:srgbClr val="2C34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Arial" panose="020B0604020202020204" pitchFamily="34" charset="0"/>
                <a:ea typeface="Adobe 黑体 Std R" panose="020B0400000000000000" pitchFamily="34" charset="-122"/>
                <a:cs typeface="Arial" panose="020B0604020202020204" pitchFamily="34" charset="0"/>
              </a:endParaRPr>
            </a:p>
          </p:txBody>
        </p:sp>
        <p:grpSp>
          <p:nvGrpSpPr>
            <p:cNvPr id="130" name="Group 268">
              <a:extLst>
                <a:ext uri="{FF2B5EF4-FFF2-40B4-BE49-F238E27FC236}">
                  <a16:creationId xmlns:a16="http://schemas.microsoft.com/office/drawing/2014/main" id="{750700C6-F099-4ED9-8C3A-A5BD013F6599}"/>
                </a:ext>
              </a:extLst>
            </p:cNvPr>
            <p:cNvGrpSpPr/>
            <p:nvPr/>
          </p:nvGrpSpPr>
          <p:grpSpPr>
            <a:xfrm>
              <a:off x="3308649" y="1220433"/>
              <a:ext cx="256482" cy="407198"/>
              <a:chOff x="3824288" y="5486400"/>
              <a:chExt cx="307975" cy="488950"/>
            </a:xfrm>
            <a:solidFill>
              <a:schemeClr val="accent1"/>
            </a:solidFill>
          </p:grpSpPr>
          <p:sp>
            <p:nvSpPr>
              <p:cNvPr id="131" name="Freeform 248">
                <a:extLst>
                  <a:ext uri="{FF2B5EF4-FFF2-40B4-BE49-F238E27FC236}">
                    <a16:creationId xmlns:a16="http://schemas.microsoft.com/office/drawing/2014/main" id="{AF13996D-F022-46E5-82D9-2F957A1C3DEC}"/>
                  </a:ext>
                </a:extLst>
              </p:cNvPr>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adFill>
                <a:gsLst>
                  <a:gs pos="0">
                    <a:srgbClr val="2C344B"/>
                  </a:gs>
                  <a:gs pos="100000">
                    <a:srgbClr val="21273E"/>
                  </a:gs>
                </a:gsLst>
                <a:lin ang="0" scaled="0"/>
              </a:gradFill>
              <a:ln>
                <a:noFill/>
              </a:ln>
            </p:spPr>
            <p:txBody>
              <a:bodyPr/>
              <a:lstStyle/>
              <a:p>
                <a:pPr defTabSz="1219170">
                  <a:defRPr/>
                </a:pPr>
                <a:endParaRPr lang="en-AU" sz="2400" kern="0">
                  <a:latin typeface="Arial" panose="020B0604020202020204" pitchFamily="34" charset="0"/>
                  <a:ea typeface="Microsoft YaHei UI" panose="020B0503020204020204" charset="-122"/>
                  <a:cs typeface="Arial" panose="020B0604020202020204" pitchFamily="34" charset="0"/>
                </a:endParaRPr>
              </a:p>
            </p:txBody>
          </p:sp>
          <p:sp>
            <p:nvSpPr>
              <p:cNvPr id="132" name="Freeform 249">
                <a:extLst>
                  <a:ext uri="{FF2B5EF4-FFF2-40B4-BE49-F238E27FC236}">
                    <a16:creationId xmlns:a16="http://schemas.microsoft.com/office/drawing/2014/main" id="{E90DC5A6-AB45-4B78-B894-7CC2C3F56258}"/>
                  </a:ext>
                </a:extLst>
              </p:cNvPr>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adFill>
                <a:gsLst>
                  <a:gs pos="0">
                    <a:srgbClr val="2C344B"/>
                  </a:gs>
                  <a:gs pos="100000">
                    <a:srgbClr val="21273E"/>
                  </a:gs>
                </a:gsLst>
                <a:lin ang="0" scaled="0"/>
              </a:gradFill>
              <a:ln>
                <a:noFill/>
              </a:ln>
            </p:spPr>
            <p:txBody>
              <a:bodyPr/>
              <a:lstStyle/>
              <a:p>
                <a:pPr defTabSz="1219170">
                  <a:defRPr/>
                </a:pPr>
                <a:endParaRPr lang="en-AU" sz="2400" kern="0">
                  <a:latin typeface="Arial" panose="020B0604020202020204" pitchFamily="34" charset="0"/>
                  <a:ea typeface="Microsoft YaHei UI" panose="020B0503020204020204" charset="-122"/>
                  <a:cs typeface="Arial" panose="020B0604020202020204" pitchFamily="34" charset="0"/>
                </a:endParaRPr>
              </a:p>
            </p:txBody>
          </p:sp>
          <p:sp>
            <p:nvSpPr>
              <p:cNvPr id="133" name="Freeform 250">
                <a:extLst>
                  <a:ext uri="{FF2B5EF4-FFF2-40B4-BE49-F238E27FC236}">
                    <a16:creationId xmlns:a16="http://schemas.microsoft.com/office/drawing/2014/main" id="{94C54FB6-23D9-4CE0-89E9-AFF410103385}"/>
                  </a:ext>
                </a:extLst>
              </p:cNvPr>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1219170">
                  <a:defRPr/>
                </a:pPr>
                <a:endParaRPr lang="en-AU" sz="2400" kern="0">
                  <a:latin typeface="Arial" panose="020B0604020202020204" pitchFamily="34" charset="0"/>
                  <a:ea typeface="Microsoft YaHei UI" panose="020B0503020204020204" charset="-122"/>
                  <a:cs typeface="Arial" panose="020B0604020202020204" pitchFamily="34" charset="0"/>
                </a:endParaRPr>
              </a:p>
            </p:txBody>
          </p:sp>
          <p:sp>
            <p:nvSpPr>
              <p:cNvPr id="134" name="Freeform 251">
                <a:extLst>
                  <a:ext uri="{FF2B5EF4-FFF2-40B4-BE49-F238E27FC236}">
                    <a16:creationId xmlns:a16="http://schemas.microsoft.com/office/drawing/2014/main" id="{D7FC7E2E-0560-4870-9CD5-BC07E4F4A6C3}"/>
                  </a:ext>
                </a:extLst>
              </p:cNvPr>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adFill>
                <a:gsLst>
                  <a:gs pos="0">
                    <a:srgbClr val="2C344B"/>
                  </a:gs>
                  <a:gs pos="100000">
                    <a:srgbClr val="21273E"/>
                  </a:gs>
                </a:gsLst>
                <a:lin ang="0" scaled="0"/>
              </a:gradFill>
              <a:ln>
                <a:noFill/>
              </a:ln>
            </p:spPr>
            <p:txBody>
              <a:bodyPr/>
              <a:lstStyle/>
              <a:p>
                <a:pPr defTabSz="1219170">
                  <a:defRPr/>
                </a:pPr>
                <a:endParaRPr lang="en-AU" sz="2400" kern="0">
                  <a:latin typeface="Arial" panose="020B0604020202020204" pitchFamily="34" charset="0"/>
                  <a:ea typeface="Microsoft YaHei UI" panose="020B0503020204020204" charset="-122"/>
                  <a:cs typeface="Arial" panose="020B0604020202020204" pitchFamily="34" charset="0"/>
                </a:endParaRPr>
              </a:p>
            </p:txBody>
          </p:sp>
          <p:sp>
            <p:nvSpPr>
              <p:cNvPr id="135" name="Freeform 252">
                <a:extLst>
                  <a:ext uri="{FF2B5EF4-FFF2-40B4-BE49-F238E27FC236}">
                    <a16:creationId xmlns:a16="http://schemas.microsoft.com/office/drawing/2014/main" id="{93C5EFE2-22AB-46E4-8907-620CCF70FA92}"/>
                  </a:ext>
                </a:extLst>
              </p:cNvPr>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1219170">
                  <a:defRPr/>
                </a:pPr>
                <a:endParaRPr lang="en-AU" sz="2400" kern="0">
                  <a:latin typeface="Arial" panose="020B0604020202020204" pitchFamily="34" charset="0"/>
                  <a:ea typeface="Microsoft YaHei UI" panose="020B0503020204020204" charset="-122"/>
                  <a:cs typeface="Arial" panose="020B0604020202020204" pitchFamily="34" charset="0"/>
                </a:endParaRPr>
              </a:p>
            </p:txBody>
          </p:sp>
        </p:grpSp>
      </p:grpSp>
      <p:grpSp>
        <p:nvGrpSpPr>
          <p:cNvPr id="66" name="组合 6">
            <a:extLst>
              <a:ext uri="{FF2B5EF4-FFF2-40B4-BE49-F238E27FC236}">
                <a16:creationId xmlns:a16="http://schemas.microsoft.com/office/drawing/2014/main" id="{8318CF07-ED1A-4762-BB02-D7603B8895CE}"/>
              </a:ext>
            </a:extLst>
          </p:cNvPr>
          <p:cNvGrpSpPr/>
          <p:nvPr/>
        </p:nvGrpSpPr>
        <p:grpSpPr>
          <a:xfrm>
            <a:off x="5743459" y="1363233"/>
            <a:ext cx="4066880" cy="1983703"/>
            <a:chOff x="2402364" y="2625346"/>
            <a:chExt cx="2042024" cy="1487775"/>
          </a:xfrm>
        </p:grpSpPr>
        <p:sp>
          <p:nvSpPr>
            <p:cNvPr id="67" name="矩形 6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982C2EA1-C5AD-4A7B-8997-9CF6CBD9062C}"/>
                </a:ext>
              </a:extLst>
            </p:cNvPr>
            <p:cNvSpPr/>
            <p:nvPr/>
          </p:nvSpPr>
          <p:spPr>
            <a:xfrm>
              <a:off x="2610804" y="2978821"/>
              <a:ext cx="1833584" cy="1134300"/>
            </a:xfrm>
            <a:prstGeom prst="rect">
              <a:avLst/>
            </a:prstGeom>
          </p:spPr>
          <p:txBody>
            <a:bodyPr wrap="square">
              <a:spAutoFit/>
            </a:bodyPr>
            <a:lstStyle/>
            <a:p>
              <a:pPr defTabSz="1219170">
                <a:lnSpc>
                  <a:spcPct val="150000"/>
                </a:lnSpc>
                <a:defRPr/>
              </a:pPr>
              <a:r>
                <a:rPr lang="en-US" altLang="zh-CN" sz="1500" b="1" kern="0">
                  <a:latin typeface="Arial" panose="020B0604020202020204" pitchFamily="34" charset="0"/>
                  <a:ea typeface="微软雅黑" panose="020B0503020204020204" pitchFamily="34" charset="-122"/>
                  <a:cs typeface="Arial" panose="020B0604020202020204" pitchFamily="34" charset="0"/>
                </a:rPr>
                <a:t>Model preparation:</a:t>
              </a:r>
            </a:p>
            <a:p>
              <a:pPr marL="228600" indent="-228600" defTabSz="1219170">
                <a:lnSpc>
                  <a:spcPct val="150000"/>
                </a:lnSpc>
                <a:buAutoNum type="arabicPeriod"/>
                <a:defRPr/>
              </a:pPr>
              <a:r>
                <a:rPr lang="en-US" altLang="zh-CN" sz="1200" kern="0">
                  <a:latin typeface="Arial" panose="020B0604020202020204" pitchFamily="34" charset="0"/>
                  <a:ea typeface="微软雅黑" panose="020B0503020204020204" pitchFamily="34" charset="-122"/>
                  <a:cs typeface="Arial" panose="020B0604020202020204" pitchFamily="34" charset="0"/>
                </a:rPr>
                <a:t>Word representation</a:t>
              </a:r>
              <a:r>
                <a:rPr lang="zh-CN" altLang="en-US" sz="1200" kern="0">
                  <a:latin typeface="Arial" panose="020B0604020202020204" pitchFamily="34" charset="0"/>
                  <a:ea typeface="微软雅黑" panose="020B0503020204020204" pitchFamily="34" charset="-122"/>
                  <a:cs typeface="Arial" panose="020B0604020202020204" pitchFamily="34" charset="0"/>
                </a:rPr>
                <a:t>：</a:t>
              </a:r>
              <a:r>
                <a:rPr lang="en-US" altLang="zh-CN" sz="1200" kern="0" err="1">
                  <a:latin typeface="Arial" panose="020B0604020202020204" pitchFamily="34" charset="0"/>
                  <a:ea typeface="微软雅黑" panose="020B0503020204020204" pitchFamily="34" charset="-122"/>
                  <a:cs typeface="Arial" panose="020B0604020202020204" pitchFamily="34" charset="0"/>
                </a:rPr>
                <a:t>Tf-idf</a:t>
              </a:r>
              <a:endParaRPr lang="en-US" altLang="zh-CN" sz="1200" kern="0">
                <a:latin typeface="Arial" panose="020B0604020202020204" pitchFamily="34" charset="0"/>
                <a:ea typeface="微软雅黑" panose="020B0503020204020204" pitchFamily="34" charset="-122"/>
                <a:cs typeface="Arial" panose="020B0604020202020204" pitchFamily="34" charset="0"/>
              </a:endParaRPr>
            </a:p>
            <a:p>
              <a:pPr marL="228600" indent="-228600" defTabSz="1219170">
                <a:lnSpc>
                  <a:spcPct val="150000"/>
                </a:lnSpc>
                <a:buAutoNum type="arabicPeriod"/>
                <a:defRPr/>
              </a:pPr>
              <a:r>
                <a:rPr lang="en-US" altLang="zh-CN" sz="1200" kern="0">
                  <a:latin typeface="Arial" panose="020B0604020202020204" pitchFamily="34" charset="0"/>
                  <a:ea typeface="微软雅黑" panose="020B0503020204020204" pitchFamily="34" charset="-122"/>
                  <a:cs typeface="Arial" panose="020B0604020202020204" pitchFamily="34" charset="0"/>
                </a:rPr>
                <a:t>Test &amp; Training data split: 33%</a:t>
              </a:r>
            </a:p>
            <a:p>
              <a:pPr marL="228600" indent="-228600" defTabSz="1219170">
                <a:lnSpc>
                  <a:spcPct val="150000"/>
                </a:lnSpc>
                <a:buAutoNum type="arabicPeriod"/>
                <a:defRPr/>
              </a:pPr>
              <a:r>
                <a:rPr lang="en-US" altLang="zh-CN" sz="1200" kern="0">
                  <a:latin typeface="Arial" panose="020B0604020202020204" pitchFamily="34" charset="0"/>
                  <a:ea typeface="微软雅黑" panose="020B0503020204020204" pitchFamily="34" charset="-122"/>
                  <a:cs typeface="Arial" panose="020B0604020202020204" pitchFamily="34" charset="0"/>
                </a:rPr>
                <a:t>Cross validation</a:t>
              </a:r>
              <a:r>
                <a:rPr lang="zh-CN" altLang="en-US" sz="1200" kern="0">
                  <a:latin typeface="Arial" panose="020B0604020202020204" pitchFamily="34" charset="0"/>
                  <a:ea typeface="微软雅黑" panose="020B0503020204020204" pitchFamily="34" charset="-122"/>
                  <a:cs typeface="Arial" panose="020B0604020202020204" pitchFamily="34" charset="0"/>
                </a:rPr>
                <a:t>：</a:t>
              </a:r>
              <a:r>
                <a:rPr lang="en-US" altLang="zh-CN" sz="1200" kern="0">
                  <a:latin typeface="Arial" panose="020B0604020202020204" pitchFamily="34" charset="0"/>
                  <a:ea typeface="微软雅黑" panose="020B0503020204020204" pitchFamily="34" charset="-122"/>
                  <a:cs typeface="Arial" panose="020B0604020202020204" pitchFamily="34" charset="0"/>
                </a:rPr>
                <a:t>3-fold</a:t>
              </a:r>
            </a:p>
            <a:p>
              <a:pPr marL="228600" indent="-228600" defTabSz="1219170">
                <a:lnSpc>
                  <a:spcPct val="150000"/>
                </a:lnSpc>
                <a:buAutoNum type="arabicPeriod"/>
                <a:defRPr/>
              </a:pPr>
              <a:r>
                <a:rPr lang="en-US" altLang="zh-CN" sz="1200" kern="0">
                  <a:latin typeface="Arial" panose="020B0604020202020204" pitchFamily="34" charset="0"/>
                  <a:ea typeface="微软雅黑" panose="020B0503020204020204" pitchFamily="34" charset="-122"/>
                  <a:cs typeface="Arial" panose="020B0604020202020204" pitchFamily="34" charset="0"/>
                </a:rPr>
                <a:t>Measurement score: F-beta 1.5</a:t>
              </a:r>
            </a:p>
          </p:txBody>
        </p:sp>
        <p:sp>
          <p:nvSpPr>
            <p:cNvPr id="68" name="矩形 6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A7341677-E8B2-4023-95C9-1022FB07A131}"/>
                </a:ext>
              </a:extLst>
            </p:cNvPr>
            <p:cNvSpPr/>
            <p:nvPr/>
          </p:nvSpPr>
          <p:spPr>
            <a:xfrm flipH="1">
              <a:off x="2402364" y="2625346"/>
              <a:ext cx="1415143" cy="253915"/>
            </a:xfrm>
            <a:prstGeom prst="rect">
              <a:avLst/>
            </a:prstGeom>
          </p:spPr>
          <p:txBody>
            <a:bodyPr wrap="square">
              <a:spAutoFit/>
            </a:bodyPr>
            <a:lstStyle/>
            <a:p>
              <a:pPr algn="ctr"/>
              <a:r>
                <a:rPr lang="en-US" altLang="zh-CN" sz="1600">
                  <a:solidFill>
                    <a:srgbClr val="00B050"/>
                  </a:solidFill>
                  <a:latin typeface="Arial" panose="020B0604020202020204" pitchFamily="34" charset="0"/>
                  <a:ea typeface="微软雅黑" panose="020B0503020204020204" pitchFamily="34" charset="-122"/>
                  <a:cs typeface="Arial" panose="020B0604020202020204" pitchFamily="34" charset="0"/>
                </a:rPr>
                <a:t>STEP 3</a:t>
              </a:r>
              <a:endParaRPr lang="zh-CN" altLang="en-US" sz="1600">
                <a:solidFill>
                  <a:srgbClr val="00B050"/>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56030796-EC48-48C9-A91C-E27313787A09}"/>
                </a:ext>
              </a:extLst>
            </p:cNvPr>
            <p:cNvCxnSpPr/>
            <p:nvPr/>
          </p:nvCxnSpPr>
          <p:spPr>
            <a:xfrm>
              <a:off x="2937871" y="2941274"/>
              <a:ext cx="344129"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79596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671391" y="1357140"/>
            <a:ext cx="5157185" cy="1647414"/>
            <a:chOff x="6300065" y="3138559"/>
            <a:chExt cx="3700602" cy="1235561"/>
          </a:xfrm>
        </p:grpSpPr>
        <p:grpSp>
          <p:nvGrpSpPr>
            <p:cNvPr id="104" name="组合 103"/>
            <p:cNvGrpSpPr/>
            <p:nvPr/>
          </p:nvGrpSpPr>
          <p:grpSpPr>
            <a:xfrm>
              <a:off x="6300065" y="3138559"/>
              <a:ext cx="514780" cy="514780"/>
              <a:chOff x="6357074" y="1008628"/>
              <a:chExt cx="1676757" cy="1676757"/>
            </a:xfrm>
          </p:grpSpPr>
          <p:sp>
            <p:nvSpPr>
              <p:cNvPr id="105" name="椭圆 10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sp>
            <p:nvSpPr>
              <p:cNvPr id="106" name="椭圆 105"/>
              <p:cNvSpPr/>
              <p:nvPr/>
            </p:nvSpPr>
            <p:spPr>
              <a:xfrm>
                <a:off x="6552150" y="1193250"/>
                <a:ext cx="1307513" cy="1307513"/>
              </a:xfrm>
              <a:prstGeom prst="ellipse">
                <a:avLst/>
              </a:prstGeom>
              <a:gradFill>
                <a:gsLst>
                  <a:gs pos="0">
                    <a:srgbClr val="2C344B"/>
                  </a:gs>
                  <a:gs pos="100000">
                    <a:srgbClr val="21273E"/>
                  </a:gs>
                </a:gsLst>
                <a:lin ang="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grpSp>
        <p:sp>
          <p:nvSpPr>
            <p:cNvPr id="107" name="矩形 106"/>
            <p:cNvSpPr/>
            <p:nvPr/>
          </p:nvSpPr>
          <p:spPr>
            <a:xfrm>
              <a:off x="6359955" y="3681623"/>
              <a:ext cx="3640712" cy="692497"/>
            </a:xfrm>
            <a:prstGeom prst="rect">
              <a:avLst/>
            </a:prstGeom>
          </p:spPr>
          <p:txBody>
            <a:bodyPr wrap="square">
              <a:spAutoFit/>
            </a:bodyPr>
            <a:lstStyle/>
            <a:p>
              <a:r>
                <a:rPr lang="en-US" altLang="zh-CN"/>
                <a:t>15 positive news: misclassified as neutral</a:t>
              </a:r>
            </a:p>
            <a:p>
              <a:r>
                <a:rPr lang="en-US" altLang="zh-CN"/>
                <a:t>30 neutral news: misclassified as positive</a:t>
              </a:r>
            </a:p>
            <a:p>
              <a:r>
                <a:rPr lang="en-US" altLang="zh-CN"/>
                <a:t>Neutral news is more prone to misclassification error.</a:t>
              </a:r>
            </a:p>
          </p:txBody>
        </p:sp>
        <p:sp>
          <p:nvSpPr>
            <p:cNvPr id="108" name="矩形 10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25489" y="3238604"/>
              <a:ext cx="2386395" cy="253915"/>
            </a:xfrm>
            <a:prstGeom prst="rect">
              <a:avLst/>
            </a:prstGeom>
          </p:spPr>
          <p:txBody>
            <a:bodyPr wrap="square">
              <a:spAutoFit/>
            </a:bodyPr>
            <a:lstStyle/>
            <a:p>
              <a:pPr fontAlgn="base">
                <a:spcBef>
                  <a:spcPct val="0"/>
                </a:spcBef>
                <a:spcAft>
                  <a:spcPct val="0"/>
                </a:spcAft>
                <a:defRPr/>
              </a:pPr>
              <a:r>
                <a:rPr lang="en-US" altLang="zh-CN" sz="1600">
                  <a:solidFill>
                    <a:srgbClr val="2C344B"/>
                  </a:solidFill>
                  <a:latin typeface="方正兰亭黑_GBK"/>
                  <a:ea typeface="方正兰亭黑_GBK"/>
                </a:rPr>
                <a:t>SVM model performance</a:t>
              </a:r>
            </a:p>
          </p:txBody>
        </p:sp>
        <p:cxnSp>
          <p:nvCxnSpPr>
            <p:cNvPr id="109" name="直接连接符 108"/>
            <p:cNvCxnSpPr/>
            <p:nvPr/>
          </p:nvCxnSpPr>
          <p:spPr>
            <a:xfrm>
              <a:off x="6924875" y="3515603"/>
              <a:ext cx="234336"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nvGrpSpPr>
            <p:cNvPr id="50" name="Group 112"/>
            <p:cNvGrpSpPr/>
            <p:nvPr/>
          </p:nvGrpSpPr>
          <p:grpSpPr>
            <a:xfrm>
              <a:off x="6453966" y="3302885"/>
              <a:ext cx="227044" cy="212708"/>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2" name="组合 1"/>
          <p:cNvGrpSpPr/>
          <p:nvPr/>
        </p:nvGrpSpPr>
        <p:grpSpPr>
          <a:xfrm>
            <a:off x="534359" y="1357144"/>
            <a:ext cx="3692505" cy="727072"/>
            <a:chOff x="3596995" y="1843472"/>
            <a:chExt cx="2769379" cy="545304"/>
          </a:xfrm>
        </p:grpSpPr>
        <p:grpSp>
          <p:nvGrpSpPr>
            <p:cNvPr id="74" name="组合 73"/>
            <p:cNvGrpSpPr/>
            <p:nvPr/>
          </p:nvGrpSpPr>
          <p:grpSpPr>
            <a:xfrm>
              <a:off x="3596995" y="1843472"/>
              <a:ext cx="514780" cy="514780"/>
              <a:chOff x="6357074" y="1008628"/>
              <a:chExt cx="1676757" cy="1676757"/>
            </a:xfrm>
          </p:grpSpPr>
          <p:sp>
            <p:nvSpPr>
              <p:cNvPr id="75" name="椭圆 7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sp>
            <p:nvSpPr>
              <p:cNvPr id="76" name="椭圆 75"/>
              <p:cNvSpPr/>
              <p:nvPr/>
            </p:nvSpPr>
            <p:spPr>
              <a:xfrm>
                <a:off x="6552150" y="1193250"/>
                <a:ext cx="1307513" cy="1307513"/>
              </a:xfrm>
              <a:prstGeom prst="ellipse">
                <a:avLst/>
              </a:prstGeom>
              <a:gradFill>
                <a:gsLst>
                  <a:gs pos="0">
                    <a:srgbClr val="2C344B"/>
                  </a:gs>
                  <a:gs pos="100000">
                    <a:srgbClr val="21273E"/>
                  </a:gs>
                </a:gsLst>
                <a:lin ang="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grpSp>
        <p:sp>
          <p:nvSpPr>
            <p:cNvPr id="77" name="矩形 76"/>
            <p:cNvSpPr/>
            <p:nvPr/>
          </p:nvSpPr>
          <p:spPr>
            <a:xfrm>
              <a:off x="4136622" y="2133225"/>
              <a:ext cx="2229752" cy="255551"/>
            </a:xfrm>
            <a:prstGeom prst="rect">
              <a:avLst/>
            </a:prstGeom>
          </p:spPr>
          <p:txBody>
            <a:bodyPr wrap="square">
              <a:spAutoFit/>
            </a:bodyPr>
            <a:lstStyle/>
            <a:p>
              <a:pPr>
                <a:lnSpc>
                  <a:spcPct val="150000"/>
                </a:lnSpc>
              </a:pPr>
              <a:endParaRPr lang="en-US" altLang="zh-CN" sz="1200">
                <a:solidFill>
                  <a:schemeClr val="tx1">
                    <a:lumMod val="85000"/>
                    <a:lumOff val="15000"/>
                  </a:schemeClr>
                </a:solidFill>
                <a:ea typeface="Adobe 黑体 Std R" panose="020B0400000000000000" pitchFamily="34" charset="-122"/>
              </a:endParaRPr>
            </a:p>
          </p:txBody>
        </p:sp>
        <p:sp>
          <p:nvSpPr>
            <p:cNvPr id="78" name="矩形 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122419" y="1900153"/>
              <a:ext cx="1736053" cy="253916"/>
            </a:xfrm>
            <a:prstGeom prst="rect">
              <a:avLst/>
            </a:prstGeom>
          </p:spPr>
          <p:txBody>
            <a:bodyPr wrap="square">
              <a:spAutoFit/>
            </a:bodyPr>
            <a:lstStyle/>
            <a:p>
              <a:pPr fontAlgn="base">
                <a:spcBef>
                  <a:spcPct val="0"/>
                </a:spcBef>
                <a:spcAft>
                  <a:spcPct val="0"/>
                </a:spcAft>
                <a:defRPr/>
              </a:pPr>
              <a:r>
                <a:rPr lang="en-US" altLang="zh-CN" sz="1600">
                  <a:solidFill>
                    <a:srgbClr val="2C344B"/>
                  </a:solidFill>
                  <a:latin typeface="方正兰亭黑_GBK"/>
                  <a:ea typeface="方正兰亭黑_GBK"/>
                </a:rPr>
                <a:t>Model comparison</a:t>
              </a:r>
            </a:p>
          </p:txBody>
        </p:sp>
        <p:cxnSp>
          <p:nvCxnSpPr>
            <p:cNvPr id="79" name="直接连接符 78"/>
            <p:cNvCxnSpPr/>
            <p:nvPr/>
          </p:nvCxnSpPr>
          <p:spPr>
            <a:xfrm>
              <a:off x="4221805" y="2177152"/>
              <a:ext cx="234336"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sp>
        <p:nvSpPr>
          <p:cNvPr id="83" name="PA_文本框 1">
            <a:extLst>
              <a:ext uri="{FF2B5EF4-FFF2-40B4-BE49-F238E27FC236}">
                <a16:creationId xmlns:a16="http://schemas.microsoft.com/office/drawing/2014/main" id="{95CA5390-EAD3-40A5-BF6F-C69AB99948CD}"/>
              </a:ext>
            </a:extLst>
          </p:cNvPr>
          <p:cNvSpPr txBox="1"/>
          <p:nvPr>
            <p:custDataLst>
              <p:tags r:id="rId1"/>
            </p:custDataLst>
          </p:nvPr>
        </p:nvSpPr>
        <p:spPr>
          <a:xfrm>
            <a:off x="1097509" y="429276"/>
            <a:ext cx="8361904" cy="462434"/>
          </a:xfrm>
          <a:prstGeom prst="rect">
            <a:avLst/>
          </a:prstGeom>
          <a:noFill/>
        </p:spPr>
        <p:txBody>
          <a:bodyPr wrap="none" lIns="0" tIns="0" rIns="0" rtlCol="0">
            <a:spAutoFit/>
          </a:bodyPr>
          <a:lstStyle/>
          <a:p>
            <a:pPr>
              <a:lnSpc>
                <a:spcPts val="3600"/>
              </a:lnSpc>
            </a:pPr>
            <a:r>
              <a:rPr lang="en-US" altLang="zh-CN" sz="2400">
                <a:solidFill>
                  <a:srgbClr val="21273E"/>
                </a:solidFill>
                <a:latin typeface="Arial" panose="020B0604020202020204" pitchFamily="34" charset="0"/>
                <a:ea typeface="Adobe 黑体 Std R" panose="020B0400000000000000" pitchFamily="34" charset="-122"/>
                <a:cs typeface="Arial" panose="020B0604020202020204" pitchFamily="34" charset="0"/>
                <a:sym typeface="+mn-lt"/>
              </a:rPr>
              <a:t>Experiments &amp; Analysis – </a:t>
            </a:r>
            <a:r>
              <a:rPr lang="en-US" altLang="zh-CN" sz="2400" b="1">
                <a:solidFill>
                  <a:srgbClr val="21273E"/>
                </a:solidFill>
                <a:latin typeface="Arial" panose="020B0604020202020204" pitchFamily="34" charset="0"/>
                <a:ea typeface="Adobe 黑体 Std R" panose="020B0400000000000000" pitchFamily="34" charset="-122"/>
                <a:cs typeface="Arial" panose="020B0604020202020204" pitchFamily="34" charset="0"/>
                <a:sym typeface="+mn-lt"/>
              </a:rPr>
              <a:t>Document Classification (cont’d)</a:t>
            </a:r>
            <a:endParaRPr lang="zh-CN" altLang="en-US" sz="2400" b="1">
              <a:solidFill>
                <a:srgbClr val="21273E"/>
              </a:solidFill>
              <a:latin typeface="Arial" panose="020B0604020202020204" pitchFamily="34" charset="0"/>
              <a:ea typeface="Adobe 黑体 Std R" panose="020B0400000000000000" pitchFamily="34" charset="-122"/>
              <a:cs typeface="Arial" panose="020B0604020202020204" pitchFamily="34" charset="0"/>
              <a:sym typeface="+mn-lt"/>
            </a:endParaRPr>
          </a:p>
        </p:txBody>
      </p:sp>
      <p:sp>
        <p:nvSpPr>
          <p:cNvPr id="6" name="Slide Number Placeholder 5">
            <a:extLst>
              <a:ext uri="{FF2B5EF4-FFF2-40B4-BE49-F238E27FC236}">
                <a16:creationId xmlns:a16="http://schemas.microsoft.com/office/drawing/2014/main" id="{27C91E90-B42C-445B-8F41-3407B07216DC}"/>
              </a:ext>
            </a:extLst>
          </p:cNvPr>
          <p:cNvSpPr>
            <a:spLocks noGrp="1"/>
          </p:cNvSpPr>
          <p:nvPr>
            <p:ph type="sldNum" sz="quarter" idx="12"/>
          </p:nvPr>
        </p:nvSpPr>
        <p:spPr/>
        <p:txBody>
          <a:bodyPr/>
          <a:lstStyle/>
          <a:p>
            <a:fld id="{1EEBC43A-32FB-4EEB-A6E0-814D95442B88}" type="slidenum">
              <a:rPr lang="zh-CN" altLang="en-US" smtClean="0"/>
              <a:pPr/>
              <a:t>24</a:t>
            </a:fld>
            <a:endParaRPr lang="zh-CN" altLang="en-US"/>
          </a:p>
        </p:txBody>
      </p:sp>
      <p:graphicFrame>
        <p:nvGraphicFramePr>
          <p:cNvPr id="80" name="Table 79">
            <a:extLst>
              <a:ext uri="{FF2B5EF4-FFF2-40B4-BE49-F238E27FC236}">
                <a16:creationId xmlns:a16="http://schemas.microsoft.com/office/drawing/2014/main" id="{593C5809-DBD8-410A-BBD6-29F0D73F59BD}"/>
              </a:ext>
            </a:extLst>
          </p:cNvPr>
          <p:cNvGraphicFramePr>
            <a:graphicFrameLocks noGrp="1"/>
          </p:cNvGraphicFramePr>
          <p:nvPr>
            <p:extLst>
              <p:ext uri="{D42A27DB-BD31-4B8C-83A1-F6EECF244321}">
                <p14:modId xmlns:p14="http://schemas.microsoft.com/office/powerpoint/2010/main" val="3435276375"/>
              </p:ext>
            </p:extLst>
          </p:nvPr>
        </p:nvGraphicFramePr>
        <p:xfrm>
          <a:off x="79855" y="3862269"/>
          <a:ext cx="5973015" cy="1886396"/>
        </p:xfrm>
        <a:graphic>
          <a:graphicData uri="http://schemas.openxmlformats.org/drawingml/2006/table">
            <a:tbl>
              <a:tblPr firstRow="1" firstCol="1">
                <a:tableStyleId>{5C22544A-7EE6-4342-B048-85BDC9FD1C3A}</a:tableStyleId>
              </a:tblPr>
              <a:tblGrid>
                <a:gridCol w="870609">
                  <a:extLst>
                    <a:ext uri="{9D8B030D-6E8A-4147-A177-3AD203B41FA5}">
                      <a16:colId xmlns:a16="http://schemas.microsoft.com/office/drawing/2014/main" val="1881341757"/>
                    </a:ext>
                  </a:extLst>
                </a:gridCol>
                <a:gridCol w="1566302">
                  <a:extLst>
                    <a:ext uri="{9D8B030D-6E8A-4147-A177-3AD203B41FA5}">
                      <a16:colId xmlns:a16="http://schemas.microsoft.com/office/drawing/2014/main" val="658288605"/>
                    </a:ext>
                  </a:extLst>
                </a:gridCol>
                <a:gridCol w="1072076">
                  <a:extLst>
                    <a:ext uri="{9D8B030D-6E8A-4147-A177-3AD203B41FA5}">
                      <a16:colId xmlns:a16="http://schemas.microsoft.com/office/drawing/2014/main" val="1276293534"/>
                    </a:ext>
                  </a:extLst>
                </a:gridCol>
                <a:gridCol w="1089870">
                  <a:extLst>
                    <a:ext uri="{9D8B030D-6E8A-4147-A177-3AD203B41FA5}">
                      <a16:colId xmlns:a16="http://schemas.microsoft.com/office/drawing/2014/main" val="1999367016"/>
                    </a:ext>
                  </a:extLst>
                </a:gridCol>
                <a:gridCol w="1374158">
                  <a:extLst>
                    <a:ext uri="{9D8B030D-6E8A-4147-A177-3AD203B41FA5}">
                      <a16:colId xmlns:a16="http://schemas.microsoft.com/office/drawing/2014/main" val="4048556691"/>
                    </a:ext>
                  </a:extLst>
                </a:gridCol>
              </a:tblGrid>
              <a:tr h="382588">
                <a:tc>
                  <a:txBody>
                    <a:bodyPr/>
                    <a:lstStyle/>
                    <a:p>
                      <a:pPr marL="0" marR="0" algn="ctr">
                        <a:lnSpc>
                          <a:spcPct val="107000"/>
                        </a:lnSpc>
                        <a:spcBef>
                          <a:spcPts val="0"/>
                        </a:spcBef>
                        <a:spcAft>
                          <a:spcPts val="0"/>
                        </a:spcAft>
                      </a:pPr>
                      <a:r>
                        <a:rPr lang="en-US" sz="1100">
                          <a:effectLst/>
                        </a:rPr>
                        <a:t>Models</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bg1">
                        <a:lumMod val="50000"/>
                      </a:schemeClr>
                    </a:solidFill>
                  </a:tcPr>
                </a:tc>
                <a:tc>
                  <a:txBody>
                    <a:bodyPr/>
                    <a:lstStyle/>
                    <a:p>
                      <a:pPr marL="0" marR="0" algn="ctr">
                        <a:lnSpc>
                          <a:spcPct val="107000"/>
                        </a:lnSpc>
                        <a:spcBef>
                          <a:spcPts val="0"/>
                        </a:spcBef>
                        <a:spcAft>
                          <a:spcPts val="0"/>
                        </a:spcAft>
                      </a:pPr>
                      <a:r>
                        <a:rPr lang="en-US" sz="1100">
                          <a:effectLst/>
                        </a:rPr>
                        <a:t>Parameters</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bg1">
                        <a:lumMod val="50000"/>
                      </a:schemeClr>
                    </a:solidFill>
                  </a:tcPr>
                </a:tc>
                <a:tc>
                  <a:txBody>
                    <a:bodyPr/>
                    <a:lstStyle/>
                    <a:p>
                      <a:pPr marL="0" marR="0" algn="ctr">
                        <a:lnSpc>
                          <a:spcPct val="107000"/>
                        </a:lnSpc>
                        <a:spcBef>
                          <a:spcPts val="0"/>
                        </a:spcBef>
                        <a:spcAft>
                          <a:spcPts val="0"/>
                        </a:spcAft>
                      </a:pPr>
                      <a:r>
                        <a:rPr lang="en-US" sz="1100">
                          <a:effectLst/>
                        </a:rPr>
                        <a:t>Precision score</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bg1">
                        <a:lumMod val="50000"/>
                      </a:schemeClr>
                    </a:solidFill>
                  </a:tcPr>
                </a:tc>
                <a:tc>
                  <a:txBody>
                    <a:bodyPr/>
                    <a:lstStyle/>
                    <a:p>
                      <a:pPr marL="0" marR="0" algn="ctr">
                        <a:lnSpc>
                          <a:spcPct val="107000"/>
                        </a:lnSpc>
                        <a:spcBef>
                          <a:spcPts val="0"/>
                        </a:spcBef>
                        <a:spcAft>
                          <a:spcPts val="0"/>
                        </a:spcAft>
                      </a:pPr>
                      <a:r>
                        <a:rPr lang="en-US" sz="1100">
                          <a:effectLst/>
                        </a:rPr>
                        <a:t>Recall score</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bg1">
                        <a:lumMod val="50000"/>
                      </a:schemeClr>
                    </a:solidFill>
                  </a:tcPr>
                </a:tc>
                <a:tc>
                  <a:txBody>
                    <a:bodyPr/>
                    <a:lstStyle/>
                    <a:p>
                      <a:pPr marL="0" marR="0" algn="ctr">
                        <a:lnSpc>
                          <a:spcPct val="107000"/>
                        </a:lnSpc>
                        <a:spcBef>
                          <a:spcPts val="0"/>
                        </a:spcBef>
                        <a:spcAft>
                          <a:spcPts val="0"/>
                        </a:spcAft>
                      </a:pPr>
                      <a:r>
                        <a:rPr lang="en-US" sz="1100">
                          <a:effectLst/>
                        </a:rPr>
                        <a:t>F-beta score</a:t>
                      </a:r>
                    </a:p>
                    <a:p>
                      <a:pPr marL="0" marR="0" algn="ctr">
                        <a:lnSpc>
                          <a:spcPct val="107000"/>
                        </a:lnSpc>
                        <a:spcBef>
                          <a:spcPts val="0"/>
                        </a:spcBef>
                        <a:spcAft>
                          <a:spcPts val="0"/>
                        </a:spcAft>
                      </a:pPr>
                      <a:r>
                        <a:rPr lang="en-US" sz="1100">
                          <a:effectLst/>
                        </a:rPr>
                        <a:t>(beta = 1.5)</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bg1">
                        <a:lumMod val="50000"/>
                      </a:schemeClr>
                    </a:solidFill>
                  </a:tcPr>
                </a:tc>
                <a:extLst>
                  <a:ext uri="{0D108BD9-81ED-4DB2-BD59-A6C34878D82A}">
                    <a16:rowId xmlns:a16="http://schemas.microsoft.com/office/drawing/2014/main" val="831905078"/>
                  </a:ext>
                </a:extLst>
              </a:tr>
              <a:tr h="382588">
                <a:tc>
                  <a:txBody>
                    <a:bodyPr/>
                    <a:lstStyle/>
                    <a:p>
                      <a:pPr marL="0" marR="0" algn="just">
                        <a:lnSpc>
                          <a:spcPct val="107000"/>
                        </a:lnSpc>
                        <a:spcBef>
                          <a:spcPts val="0"/>
                        </a:spcBef>
                        <a:spcAft>
                          <a:spcPts val="0"/>
                        </a:spcAft>
                      </a:pPr>
                      <a:r>
                        <a:rPr lang="en-US" sz="1100">
                          <a:effectLst/>
                        </a:rPr>
                        <a:t>Naive Bayes</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bg1">
                        <a:lumMod val="50000"/>
                      </a:schemeClr>
                    </a:solidFill>
                  </a:tcPr>
                </a:tc>
                <a:tc>
                  <a:txBody>
                    <a:bodyPr/>
                    <a:lstStyle/>
                    <a:p>
                      <a:pPr marL="0" marR="0" algn="just">
                        <a:lnSpc>
                          <a:spcPct val="107000"/>
                        </a:lnSpc>
                        <a:spcBef>
                          <a:spcPts val="0"/>
                        </a:spcBef>
                        <a:spcAft>
                          <a:spcPts val="0"/>
                        </a:spcAft>
                      </a:pPr>
                      <a:r>
                        <a:rPr lang="en-US" sz="1400">
                          <a:effectLst/>
                        </a:rPr>
                        <a:t>None</a:t>
                      </a:r>
                      <a:endParaRPr lang="en-US" sz="1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bg1">
                        <a:lumMod val="85000"/>
                      </a:schemeClr>
                    </a:solidFill>
                  </a:tcPr>
                </a:tc>
                <a:tc>
                  <a:txBody>
                    <a:bodyPr/>
                    <a:lstStyle/>
                    <a:p>
                      <a:pPr marL="0" marR="0" algn="just">
                        <a:lnSpc>
                          <a:spcPct val="107000"/>
                        </a:lnSpc>
                        <a:spcBef>
                          <a:spcPts val="0"/>
                        </a:spcBef>
                        <a:spcAft>
                          <a:spcPts val="0"/>
                        </a:spcAft>
                      </a:pPr>
                      <a:r>
                        <a:rPr lang="en-US" sz="1400">
                          <a:effectLst/>
                        </a:rPr>
                        <a:t>0.79</a:t>
                      </a:r>
                      <a:endParaRPr lang="en-US" sz="1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bg1">
                        <a:lumMod val="85000"/>
                      </a:schemeClr>
                    </a:solidFill>
                  </a:tcPr>
                </a:tc>
                <a:tc>
                  <a:txBody>
                    <a:bodyPr/>
                    <a:lstStyle/>
                    <a:p>
                      <a:pPr marL="0" marR="0" algn="just">
                        <a:lnSpc>
                          <a:spcPct val="107000"/>
                        </a:lnSpc>
                        <a:spcBef>
                          <a:spcPts val="0"/>
                        </a:spcBef>
                        <a:spcAft>
                          <a:spcPts val="0"/>
                        </a:spcAft>
                      </a:pPr>
                      <a:r>
                        <a:rPr lang="en-US" sz="1400">
                          <a:effectLst/>
                        </a:rPr>
                        <a:t>0.95</a:t>
                      </a:r>
                      <a:endParaRPr lang="en-US" sz="1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bg1">
                        <a:lumMod val="85000"/>
                      </a:schemeClr>
                    </a:solidFill>
                  </a:tcPr>
                </a:tc>
                <a:tc>
                  <a:txBody>
                    <a:bodyPr/>
                    <a:lstStyle/>
                    <a:p>
                      <a:pPr marL="0" marR="0" algn="just">
                        <a:lnSpc>
                          <a:spcPct val="107000"/>
                        </a:lnSpc>
                        <a:spcBef>
                          <a:spcPts val="0"/>
                        </a:spcBef>
                        <a:spcAft>
                          <a:spcPts val="0"/>
                        </a:spcAft>
                      </a:pPr>
                      <a:r>
                        <a:rPr lang="en-US" sz="1400">
                          <a:effectLst/>
                        </a:rPr>
                        <a:t>0.84</a:t>
                      </a:r>
                      <a:endParaRPr lang="en-US" sz="1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bg1">
                        <a:lumMod val="85000"/>
                      </a:schemeClr>
                    </a:solidFill>
                  </a:tcPr>
                </a:tc>
                <a:extLst>
                  <a:ext uri="{0D108BD9-81ED-4DB2-BD59-A6C34878D82A}">
                    <a16:rowId xmlns:a16="http://schemas.microsoft.com/office/drawing/2014/main" val="336707593"/>
                  </a:ext>
                </a:extLst>
              </a:tr>
              <a:tr h="394706">
                <a:tc>
                  <a:txBody>
                    <a:bodyPr/>
                    <a:lstStyle/>
                    <a:p>
                      <a:pPr marL="0" marR="0" algn="just">
                        <a:lnSpc>
                          <a:spcPct val="107000"/>
                        </a:lnSpc>
                        <a:spcBef>
                          <a:spcPts val="0"/>
                        </a:spcBef>
                        <a:spcAft>
                          <a:spcPts val="0"/>
                        </a:spcAft>
                      </a:pPr>
                      <a:r>
                        <a:rPr lang="en-US" sz="1100">
                          <a:effectLst/>
                        </a:rPr>
                        <a:t>SVM</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bg1">
                        <a:lumMod val="50000"/>
                      </a:schemeClr>
                    </a:solidFill>
                  </a:tcPr>
                </a:tc>
                <a:tc>
                  <a:txBody>
                    <a:bodyPr/>
                    <a:lstStyle/>
                    <a:p>
                      <a:pPr marL="0" marR="0" algn="just">
                        <a:lnSpc>
                          <a:spcPct val="107000"/>
                        </a:lnSpc>
                        <a:spcBef>
                          <a:spcPts val="0"/>
                        </a:spcBef>
                        <a:spcAft>
                          <a:spcPts val="0"/>
                        </a:spcAft>
                      </a:pPr>
                      <a:r>
                        <a:rPr lang="en-US" sz="1400">
                          <a:effectLst/>
                        </a:rPr>
                        <a:t>C= 0.4, Kernel = 'linear'</a:t>
                      </a:r>
                      <a:endParaRPr lang="en-US" sz="1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bg1">
                        <a:lumMod val="85000"/>
                      </a:schemeClr>
                    </a:solidFill>
                  </a:tcPr>
                </a:tc>
                <a:tc>
                  <a:txBody>
                    <a:bodyPr/>
                    <a:lstStyle/>
                    <a:p>
                      <a:pPr marL="0" marR="0" algn="just">
                        <a:lnSpc>
                          <a:spcPct val="107000"/>
                        </a:lnSpc>
                        <a:spcBef>
                          <a:spcPts val="0"/>
                        </a:spcBef>
                        <a:spcAft>
                          <a:spcPts val="0"/>
                        </a:spcAft>
                      </a:pPr>
                      <a:r>
                        <a:rPr lang="en-US" sz="1400">
                          <a:effectLst/>
                        </a:rPr>
                        <a:t>0.88</a:t>
                      </a:r>
                      <a:endParaRPr lang="en-US" sz="1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bg1">
                        <a:lumMod val="85000"/>
                      </a:schemeClr>
                    </a:solidFill>
                  </a:tcPr>
                </a:tc>
                <a:tc>
                  <a:txBody>
                    <a:bodyPr/>
                    <a:lstStyle/>
                    <a:p>
                      <a:pPr marL="0" marR="0" algn="just">
                        <a:lnSpc>
                          <a:spcPct val="107000"/>
                        </a:lnSpc>
                        <a:spcBef>
                          <a:spcPts val="0"/>
                        </a:spcBef>
                        <a:spcAft>
                          <a:spcPts val="0"/>
                        </a:spcAft>
                      </a:pPr>
                      <a:r>
                        <a:rPr lang="en-US" sz="1400">
                          <a:effectLst/>
                        </a:rPr>
                        <a:t>0.93</a:t>
                      </a:r>
                      <a:endParaRPr lang="en-US" sz="1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bg1">
                        <a:lumMod val="85000"/>
                      </a:schemeClr>
                    </a:solidFill>
                  </a:tcPr>
                </a:tc>
                <a:tc>
                  <a:txBody>
                    <a:bodyPr/>
                    <a:lstStyle/>
                    <a:p>
                      <a:pPr marL="0" marR="0" algn="just">
                        <a:lnSpc>
                          <a:spcPct val="107000"/>
                        </a:lnSpc>
                        <a:spcBef>
                          <a:spcPts val="0"/>
                        </a:spcBef>
                        <a:spcAft>
                          <a:spcPts val="0"/>
                        </a:spcAft>
                      </a:pPr>
                      <a:r>
                        <a:rPr lang="en-US" sz="1400">
                          <a:effectLst/>
                        </a:rPr>
                        <a:t>0.9</a:t>
                      </a:r>
                      <a:endParaRPr lang="en-US" sz="1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bg1">
                        <a:lumMod val="85000"/>
                      </a:schemeClr>
                    </a:solidFill>
                  </a:tcPr>
                </a:tc>
                <a:extLst>
                  <a:ext uri="{0D108BD9-81ED-4DB2-BD59-A6C34878D82A}">
                    <a16:rowId xmlns:a16="http://schemas.microsoft.com/office/drawing/2014/main" val="3120505388"/>
                  </a:ext>
                </a:extLst>
              </a:tr>
              <a:tr h="443701">
                <a:tc>
                  <a:txBody>
                    <a:bodyPr/>
                    <a:lstStyle/>
                    <a:p>
                      <a:pPr marL="0" marR="0" algn="just">
                        <a:lnSpc>
                          <a:spcPct val="107000"/>
                        </a:lnSpc>
                        <a:spcBef>
                          <a:spcPts val="0"/>
                        </a:spcBef>
                        <a:spcAft>
                          <a:spcPts val="0"/>
                        </a:spcAft>
                      </a:pPr>
                      <a:r>
                        <a:rPr lang="en-US" sz="1100">
                          <a:effectLst/>
                        </a:rPr>
                        <a:t>Random Forest</a:t>
                      </a:r>
                      <a:endParaRPr lang="en-US"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bg1">
                        <a:lumMod val="50000"/>
                      </a:schemeClr>
                    </a:solidFill>
                  </a:tcPr>
                </a:tc>
                <a:tc>
                  <a:txBody>
                    <a:bodyPr/>
                    <a:lstStyle/>
                    <a:p>
                      <a:pPr marL="0" marR="0" algn="just">
                        <a:lnSpc>
                          <a:spcPct val="107000"/>
                        </a:lnSpc>
                        <a:spcBef>
                          <a:spcPts val="0"/>
                        </a:spcBef>
                        <a:spcAft>
                          <a:spcPts val="0"/>
                        </a:spcAft>
                      </a:pPr>
                      <a:r>
                        <a:rPr lang="en-US" sz="1400" err="1">
                          <a:effectLst/>
                        </a:rPr>
                        <a:t>min_samples_split</a:t>
                      </a:r>
                      <a:r>
                        <a:rPr lang="en-US" sz="1400">
                          <a:effectLst/>
                        </a:rPr>
                        <a:t> = 5, </a:t>
                      </a:r>
                      <a:r>
                        <a:rPr lang="en-US" sz="1400" err="1">
                          <a:effectLst/>
                        </a:rPr>
                        <a:t>n_estimators</a:t>
                      </a:r>
                      <a:r>
                        <a:rPr lang="en-US" sz="1400">
                          <a:effectLst/>
                        </a:rPr>
                        <a:t>= 60</a:t>
                      </a:r>
                      <a:endParaRPr lang="en-US" sz="1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bg1">
                        <a:lumMod val="85000"/>
                      </a:schemeClr>
                    </a:solidFill>
                  </a:tcPr>
                </a:tc>
                <a:tc>
                  <a:txBody>
                    <a:bodyPr/>
                    <a:lstStyle/>
                    <a:p>
                      <a:pPr marL="0" marR="0" algn="just">
                        <a:lnSpc>
                          <a:spcPct val="107000"/>
                        </a:lnSpc>
                        <a:spcBef>
                          <a:spcPts val="0"/>
                        </a:spcBef>
                        <a:spcAft>
                          <a:spcPts val="0"/>
                        </a:spcAft>
                      </a:pPr>
                      <a:r>
                        <a:rPr lang="en-US" sz="1400">
                          <a:effectLst/>
                        </a:rPr>
                        <a:t>0.83</a:t>
                      </a:r>
                      <a:endParaRPr lang="en-US" sz="1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bg1">
                        <a:lumMod val="85000"/>
                      </a:schemeClr>
                    </a:solidFill>
                  </a:tcPr>
                </a:tc>
                <a:tc>
                  <a:txBody>
                    <a:bodyPr/>
                    <a:lstStyle/>
                    <a:p>
                      <a:pPr marL="0" marR="0" algn="just">
                        <a:lnSpc>
                          <a:spcPct val="107000"/>
                        </a:lnSpc>
                        <a:spcBef>
                          <a:spcPts val="0"/>
                        </a:spcBef>
                        <a:spcAft>
                          <a:spcPts val="0"/>
                        </a:spcAft>
                      </a:pPr>
                      <a:r>
                        <a:rPr lang="en-US" sz="1400">
                          <a:effectLst/>
                        </a:rPr>
                        <a:t>0.92</a:t>
                      </a:r>
                      <a:endParaRPr lang="en-US" sz="1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bg1">
                        <a:lumMod val="85000"/>
                      </a:schemeClr>
                    </a:solidFill>
                  </a:tcPr>
                </a:tc>
                <a:tc>
                  <a:txBody>
                    <a:bodyPr/>
                    <a:lstStyle/>
                    <a:p>
                      <a:pPr marL="0" marR="0" algn="just">
                        <a:lnSpc>
                          <a:spcPct val="107000"/>
                        </a:lnSpc>
                        <a:spcBef>
                          <a:spcPts val="0"/>
                        </a:spcBef>
                        <a:spcAft>
                          <a:spcPts val="0"/>
                        </a:spcAft>
                      </a:pPr>
                      <a:r>
                        <a:rPr lang="en-US" sz="1400">
                          <a:effectLst/>
                        </a:rPr>
                        <a:t>0.86</a:t>
                      </a:r>
                      <a:endParaRPr lang="en-US" sz="14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solidFill>
                      <a:schemeClr val="bg1">
                        <a:lumMod val="85000"/>
                      </a:schemeClr>
                    </a:solidFill>
                  </a:tcPr>
                </a:tc>
                <a:extLst>
                  <a:ext uri="{0D108BD9-81ED-4DB2-BD59-A6C34878D82A}">
                    <a16:rowId xmlns:a16="http://schemas.microsoft.com/office/drawing/2014/main" val="4198022182"/>
                  </a:ext>
                </a:extLst>
              </a:tr>
            </a:tbl>
          </a:graphicData>
        </a:graphic>
      </p:graphicFrame>
      <p:pic>
        <p:nvPicPr>
          <p:cNvPr id="81" name="Picture 80">
            <a:extLst>
              <a:ext uri="{FF2B5EF4-FFF2-40B4-BE49-F238E27FC236}">
                <a16:creationId xmlns:a16="http://schemas.microsoft.com/office/drawing/2014/main" id="{41A522EC-A3F5-4C3C-8C7B-70F617EA277E}"/>
              </a:ext>
            </a:extLst>
          </p:cNvPr>
          <p:cNvPicPr/>
          <p:nvPr/>
        </p:nvPicPr>
        <p:blipFill>
          <a:blip r:embed="rId4">
            <a:extLst>
              <a:ext uri="{28A0092B-C50C-407E-A947-70E740481C1C}">
                <a14:useLocalDpi xmlns:a14="http://schemas.microsoft.com/office/drawing/2010/main" val="0"/>
              </a:ext>
            </a:extLst>
          </a:blip>
          <a:stretch>
            <a:fillRect/>
          </a:stretch>
        </p:blipFill>
        <p:spPr>
          <a:xfrm>
            <a:off x="6870196" y="3157460"/>
            <a:ext cx="5064008" cy="2983663"/>
          </a:xfrm>
          <a:prstGeom prst="rect">
            <a:avLst/>
          </a:prstGeom>
        </p:spPr>
      </p:pic>
      <p:sp>
        <p:nvSpPr>
          <p:cNvPr id="7" name="TextBox 6">
            <a:extLst>
              <a:ext uri="{FF2B5EF4-FFF2-40B4-BE49-F238E27FC236}">
                <a16:creationId xmlns:a16="http://schemas.microsoft.com/office/drawing/2014/main" id="{267FD178-F94B-4FF5-A4C6-79CADAB3B505}"/>
              </a:ext>
            </a:extLst>
          </p:cNvPr>
          <p:cNvSpPr txBox="1"/>
          <p:nvPr/>
        </p:nvSpPr>
        <p:spPr>
          <a:xfrm>
            <a:off x="534359" y="2043517"/>
            <a:ext cx="5064008" cy="1754326"/>
          </a:xfrm>
          <a:prstGeom prst="rect">
            <a:avLst/>
          </a:prstGeom>
          <a:noFill/>
        </p:spPr>
        <p:txBody>
          <a:bodyPr wrap="square" rtlCol="0">
            <a:spAutoFit/>
          </a:bodyPr>
          <a:lstStyle/>
          <a:p>
            <a:r>
              <a:rPr lang="en-US" altLang="zh-CN" b="1"/>
              <a:t>Naïve Bayes </a:t>
            </a:r>
            <a:r>
              <a:rPr lang="en-US" altLang="zh-CN"/>
              <a:t>has relatively low F-beta score, mainly due to low precision score.</a:t>
            </a:r>
          </a:p>
          <a:p>
            <a:r>
              <a:rPr lang="en-US" b="1"/>
              <a:t>Random Forest </a:t>
            </a:r>
            <a:r>
              <a:rPr lang="en-US"/>
              <a:t>has similar performance as SVM, but it shows the sign of overfitting.</a:t>
            </a:r>
          </a:p>
          <a:p>
            <a:endParaRPr lang="en-US"/>
          </a:p>
          <a:p>
            <a:r>
              <a:rPr lang="en-US" altLang="zh-CN"/>
              <a:t>Hence </a:t>
            </a:r>
            <a:r>
              <a:rPr lang="en-US" altLang="zh-CN" b="1"/>
              <a:t>SVM</a:t>
            </a:r>
            <a:r>
              <a:rPr lang="en-US" altLang="zh-CN"/>
              <a:t> is the chosen mode.</a:t>
            </a:r>
            <a:endParaRPr lang="en-US"/>
          </a:p>
        </p:txBody>
      </p:sp>
      <p:pic>
        <p:nvPicPr>
          <p:cNvPr id="3" name="Picture 3">
            <a:extLst>
              <a:ext uri="{FF2B5EF4-FFF2-40B4-BE49-F238E27FC236}">
                <a16:creationId xmlns:a16="http://schemas.microsoft.com/office/drawing/2014/main" id="{57AB2261-F871-4F1B-8246-07696CFB808E}"/>
              </a:ext>
            </a:extLst>
          </p:cNvPr>
          <p:cNvPicPr>
            <a:picLocks noChangeAspect="1"/>
          </p:cNvPicPr>
          <p:nvPr/>
        </p:nvPicPr>
        <p:blipFill>
          <a:blip r:embed="rId5"/>
          <a:stretch>
            <a:fillRect/>
          </a:stretch>
        </p:blipFill>
        <p:spPr>
          <a:xfrm>
            <a:off x="146400" y="6085029"/>
            <a:ext cx="5449200" cy="381943"/>
          </a:xfrm>
          <a:prstGeom prst="rect">
            <a:avLst/>
          </a:prstGeom>
        </p:spPr>
      </p:pic>
    </p:spTree>
    <p:extLst>
      <p:ext uri="{BB962C8B-B14F-4D97-AF65-F5344CB8AC3E}">
        <p14:creationId xmlns:p14="http://schemas.microsoft.com/office/powerpoint/2010/main" val="573622905"/>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971572" y="1338609"/>
            <a:ext cx="6012619" cy="1260708"/>
            <a:chOff x="6300065" y="3138559"/>
            <a:chExt cx="3700602" cy="945530"/>
          </a:xfrm>
        </p:grpSpPr>
        <p:grpSp>
          <p:nvGrpSpPr>
            <p:cNvPr id="104" name="组合 103"/>
            <p:cNvGrpSpPr/>
            <p:nvPr/>
          </p:nvGrpSpPr>
          <p:grpSpPr>
            <a:xfrm>
              <a:off x="6300065" y="3138559"/>
              <a:ext cx="514780" cy="514780"/>
              <a:chOff x="6357074" y="1008628"/>
              <a:chExt cx="1676757" cy="1676757"/>
            </a:xfrm>
          </p:grpSpPr>
          <p:sp>
            <p:nvSpPr>
              <p:cNvPr id="105" name="椭圆 10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sp>
            <p:nvSpPr>
              <p:cNvPr id="106" name="椭圆 105"/>
              <p:cNvSpPr/>
              <p:nvPr/>
            </p:nvSpPr>
            <p:spPr>
              <a:xfrm>
                <a:off x="6552149" y="1193247"/>
                <a:ext cx="1307514" cy="1307512"/>
              </a:xfrm>
              <a:prstGeom prst="ellipse">
                <a:avLst/>
              </a:prstGeom>
              <a:gradFill>
                <a:gsLst>
                  <a:gs pos="0">
                    <a:srgbClr val="2C344B"/>
                  </a:gs>
                  <a:gs pos="100000">
                    <a:srgbClr val="21273E"/>
                  </a:gs>
                </a:gsLst>
                <a:lin ang="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grpSp>
        <p:sp>
          <p:nvSpPr>
            <p:cNvPr id="107" name="矩形 106"/>
            <p:cNvSpPr/>
            <p:nvPr/>
          </p:nvSpPr>
          <p:spPr>
            <a:xfrm>
              <a:off x="6359955" y="3681623"/>
              <a:ext cx="3640712" cy="402466"/>
            </a:xfrm>
            <a:prstGeom prst="rect">
              <a:avLst/>
            </a:prstGeom>
          </p:spPr>
          <p:txBody>
            <a:bodyPr wrap="square">
              <a:spAutoFit/>
            </a:bodyPr>
            <a:lstStyle/>
            <a:p>
              <a:pPr>
                <a:lnSpc>
                  <a:spcPct val="107000"/>
                </a:lnSpc>
              </a:pPr>
              <a:r>
                <a:rPr lang="en-US" sz="1400">
                  <a:latin typeface="Arial" panose="020B0604020202020204" pitchFamily="34" charset="0"/>
                  <a:ea typeface="SimHei" panose="02010609060101010101" pitchFamily="49" charset="-122"/>
                  <a:cs typeface="Times New Roman" panose="02020603050405020304" pitchFamily="18" charset="0"/>
                </a:rPr>
                <a:t>We can further summarize the news of false negative error into 3 categories, rare words, ambiguous words, and mislabeled text. </a:t>
              </a:r>
              <a:endParaRPr lang="en-US" altLang="zh-CN" sz="1400">
                <a:latin typeface="Arial" panose="020B0604020202020204" pitchFamily="34" charset="0"/>
                <a:ea typeface="SimHei" panose="02010609060101010101" pitchFamily="49" charset="-122"/>
                <a:cs typeface="Times New Roman" panose="02020603050405020304" pitchFamily="18" charset="0"/>
              </a:endParaRPr>
            </a:p>
          </p:txBody>
        </p:sp>
        <p:sp>
          <p:nvSpPr>
            <p:cNvPr id="108" name="矩形 10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25489" y="3238604"/>
              <a:ext cx="2827575" cy="253915"/>
            </a:xfrm>
            <a:prstGeom prst="rect">
              <a:avLst/>
            </a:prstGeom>
          </p:spPr>
          <p:txBody>
            <a:bodyPr wrap="square">
              <a:spAutoFit/>
            </a:bodyPr>
            <a:lstStyle/>
            <a:p>
              <a:pPr fontAlgn="base">
                <a:spcBef>
                  <a:spcPct val="0"/>
                </a:spcBef>
                <a:spcAft>
                  <a:spcPct val="0"/>
                </a:spcAft>
                <a:defRPr/>
              </a:pPr>
              <a:r>
                <a:rPr lang="en-US" altLang="zh-CN" sz="1600">
                  <a:solidFill>
                    <a:srgbClr val="2C344B"/>
                  </a:solidFill>
                  <a:latin typeface="方正兰亭黑_GBK"/>
                  <a:ea typeface="方正兰亭黑_GBK"/>
                </a:rPr>
                <a:t>News which have false negative error</a:t>
              </a:r>
            </a:p>
          </p:txBody>
        </p:sp>
        <p:cxnSp>
          <p:nvCxnSpPr>
            <p:cNvPr id="109" name="直接连接符 108"/>
            <p:cNvCxnSpPr/>
            <p:nvPr/>
          </p:nvCxnSpPr>
          <p:spPr>
            <a:xfrm>
              <a:off x="6924875" y="3515603"/>
              <a:ext cx="234336"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34359" y="1357144"/>
            <a:ext cx="4158755" cy="727072"/>
            <a:chOff x="3596995" y="1843472"/>
            <a:chExt cx="3000978" cy="545304"/>
          </a:xfrm>
        </p:grpSpPr>
        <p:grpSp>
          <p:nvGrpSpPr>
            <p:cNvPr id="74" name="组合 73"/>
            <p:cNvGrpSpPr/>
            <p:nvPr/>
          </p:nvGrpSpPr>
          <p:grpSpPr>
            <a:xfrm>
              <a:off x="3596995" y="1843472"/>
              <a:ext cx="514780" cy="514780"/>
              <a:chOff x="6357074" y="1008628"/>
              <a:chExt cx="1676757" cy="1676757"/>
            </a:xfrm>
          </p:grpSpPr>
          <p:sp>
            <p:nvSpPr>
              <p:cNvPr id="75" name="椭圆 7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sp>
            <p:nvSpPr>
              <p:cNvPr id="76" name="椭圆 75"/>
              <p:cNvSpPr/>
              <p:nvPr/>
            </p:nvSpPr>
            <p:spPr>
              <a:xfrm>
                <a:off x="6552150" y="1193250"/>
                <a:ext cx="1307513" cy="1307513"/>
              </a:xfrm>
              <a:prstGeom prst="ellipse">
                <a:avLst/>
              </a:prstGeom>
              <a:gradFill>
                <a:gsLst>
                  <a:gs pos="0">
                    <a:srgbClr val="2C344B"/>
                  </a:gs>
                  <a:gs pos="100000">
                    <a:srgbClr val="21273E"/>
                  </a:gs>
                </a:gsLst>
                <a:lin ang="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grpSp>
        <p:sp>
          <p:nvSpPr>
            <p:cNvPr id="77" name="矩形 76"/>
            <p:cNvSpPr/>
            <p:nvPr/>
          </p:nvSpPr>
          <p:spPr>
            <a:xfrm>
              <a:off x="4136622" y="2133225"/>
              <a:ext cx="2229752" cy="255551"/>
            </a:xfrm>
            <a:prstGeom prst="rect">
              <a:avLst/>
            </a:prstGeom>
          </p:spPr>
          <p:txBody>
            <a:bodyPr wrap="square">
              <a:spAutoFit/>
            </a:bodyPr>
            <a:lstStyle/>
            <a:p>
              <a:pPr>
                <a:lnSpc>
                  <a:spcPct val="150000"/>
                </a:lnSpc>
              </a:pPr>
              <a:endParaRPr lang="en-US" altLang="zh-CN" sz="1200">
                <a:solidFill>
                  <a:schemeClr val="tx1">
                    <a:lumMod val="85000"/>
                    <a:lumOff val="15000"/>
                  </a:schemeClr>
                </a:solidFill>
                <a:ea typeface="Adobe 黑体 Std R" panose="020B0400000000000000" pitchFamily="34" charset="-122"/>
              </a:endParaRPr>
            </a:p>
          </p:txBody>
        </p:sp>
        <p:sp>
          <p:nvSpPr>
            <p:cNvPr id="78" name="矩形 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122419" y="1900153"/>
              <a:ext cx="2475554" cy="253916"/>
            </a:xfrm>
            <a:prstGeom prst="rect">
              <a:avLst/>
            </a:prstGeom>
          </p:spPr>
          <p:txBody>
            <a:bodyPr wrap="square">
              <a:spAutoFit/>
            </a:bodyPr>
            <a:lstStyle/>
            <a:p>
              <a:pPr fontAlgn="base">
                <a:spcBef>
                  <a:spcPct val="0"/>
                </a:spcBef>
                <a:spcAft>
                  <a:spcPct val="0"/>
                </a:spcAft>
                <a:defRPr/>
              </a:pPr>
              <a:r>
                <a:rPr lang="en-US" altLang="zh-CN" sz="1600">
                  <a:solidFill>
                    <a:srgbClr val="2C344B"/>
                  </a:solidFill>
                  <a:latin typeface="方正兰亭黑_GBK"/>
                  <a:ea typeface="方正兰亭黑_GBK"/>
                </a:rPr>
                <a:t>Top 20 influential words</a:t>
              </a:r>
            </a:p>
          </p:txBody>
        </p:sp>
        <p:cxnSp>
          <p:nvCxnSpPr>
            <p:cNvPr id="79" name="直接连接符 78"/>
            <p:cNvCxnSpPr/>
            <p:nvPr/>
          </p:nvCxnSpPr>
          <p:spPr>
            <a:xfrm>
              <a:off x="4221805" y="2177152"/>
              <a:ext cx="234336"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56" name="AutoShape 127"/>
            <p:cNvSpPr/>
            <p:nvPr/>
          </p:nvSpPr>
          <p:spPr bwMode="auto">
            <a:xfrm>
              <a:off x="3834866" y="2022791"/>
              <a:ext cx="53468" cy="53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bg1"/>
            </a:solid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sp>
        <p:nvSpPr>
          <p:cNvPr id="83" name="PA_文本框 1">
            <a:extLst>
              <a:ext uri="{FF2B5EF4-FFF2-40B4-BE49-F238E27FC236}">
                <a16:creationId xmlns:a16="http://schemas.microsoft.com/office/drawing/2014/main" id="{95CA5390-EAD3-40A5-BF6F-C69AB99948CD}"/>
              </a:ext>
            </a:extLst>
          </p:cNvPr>
          <p:cNvSpPr txBox="1"/>
          <p:nvPr>
            <p:custDataLst>
              <p:tags r:id="rId1"/>
            </p:custDataLst>
          </p:nvPr>
        </p:nvSpPr>
        <p:spPr>
          <a:xfrm>
            <a:off x="1097509" y="429276"/>
            <a:ext cx="8361904" cy="462434"/>
          </a:xfrm>
          <a:prstGeom prst="rect">
            <a:avLst/>
          </a:prstGeom>
          <a:noFill/>
        </p:spPr>
        <p:txBody>
          <a:bodyPr wrap="none" lIns="0" tIns="0" rIns="0" rtlCol="0">
            <a:spAutoFit/>
          </a:bodyPr>
          <a:lstStyle/>
          <a:p>
            <a:pPr>
              <a:lnSpc>
                <a:spcPts val="3600"/>
              </a:lnSpc>
            </a:pPr>
            <a:r>
              <a:rPr lang="en-US" altLang="zh-CN" sz="2400">
                <a:solidFill>
                  <a:srgbClr val="21273E"/>
                </a:solidFill>
                <a:latin typeface="Arial" panose="020B0604020202020204" pitchFamily="34" charset="0"/>
                <a:ea typeface="Adobe 黑体 Std R" panose="020B0400000000000000" pitchFamily="34" charset="-122"/>
                <a:cs typeface="Arial" panose="020B0604020202020204" pitchFamily="34" charset="0"/>
                <a:sym typeface="+mn-lt"/>
              </a:rPr>
              <a:t>Experiments &amp; Analysis – </a:t>
            </a:r>
            <a:r>
              <a:rPr lang="en-US" altLang="zh-CN" sz="2400" b="1">
                <a:solidFill>
                  <a:srgbClr val="21273E"/>
                </a:solidFill>
                <a:latin typeface="Arial" panose="020B0604020202020204" pitchFamily="34" charset="0"/>
                <a:ea typeface="Adobe 黑体 Std R" panose="020B0400000000000000" pitchFamily="34" charset="-122"/>
                <a:cs typeface="Arial" panose="020B0604020202020204" pitchFamily="34" charset="0"/>
                <a:sym typeface="+mn-lt"/>
              </a:rPr>
              <a:t>Document Classification (cont’d)</a:t>
            </a:r>
            <a:endParaRPr lang="zh-CN" altLang="en-US" sz="2400" b="1">
              <a:solidFill>
                <a:srgbClr val="21273E"/>
              </a:solidFill>
              <a:latin typeface="Arial" panose="020B0604020202020204" pitchFamily="34" charset="0"/>
              <a:ea typeface="Adobe 黑体 Std R" panose="020B0400000000000000" pitchFamily="34" charset="-122"/>
              <a:cs typeface="Arial" panose="020B0604020202020204" pitchFamily="34" charset="0"/>
              <a:sym typeface="+mn-lt"/>
            </a:endParaRPr>
          </a:p>
        </p:txBody>
      </p:sp>
      <p:sp>
        <p:nvSpPr>
          <p:cNvPr id="6" name="Slide Number Placeholder 5">
            <a:extLst>
              <a:ext uri="{FF2B5EF4-FFF2-40B4-BE49-F238E27FC236}">
                <a16:creationId xmlns:a16="http://schemas.microsoft.com/office/drawing/2014/main" id="{27C91E90-B42C-445B-8F41-3407B07216DC}"/>
              </a:ext>
            </a:extLst>
          </p:cNvPr>
          <p:cNvSpPr>
            <a:spLocks noGrp="1"/>
          </p:cNvSpPr>
          <p:nvPr>
            <p:ph type="sldNum" sz="quarter" idx="12"/>
          </p:nvPr>
        </p:nvSpPr>
        <p:spPr/>
        <p:txBody>
          <a:bodyPr/>
          <a:lstStyle/>
          <a:p>
            <a:fld id="{1EEBC43A-32FB-4EEB-A6E0-814D95442B88}" type="slidenum">
              <a:rPr lang="zh-CN" altLang="en-US" smtClean="0"/>
              <a:pPr/>
              <a:t>25</a:t>
            </a:fld>
            <a:endParaRPr lang="zh-CN" altLang="en-US"/>
          </a:p>
        </p:txBody>
      </p:sp>
      <p:pic>
        <p:nvPicPr>
          <p:cNvPr id="27" name="Picture 26">
            <a:extLst>
              <a:ext uri="{FF2B5EF4-FFF2-40B4-BE49-F238E27FC236}">
                <a16:creationId xmlns:a16="http://schemas.microsoft.com/office/drawing/2014/main" id="{0E24DE51-12B7-442D-B9F8-D399CA8AC313}"/>
              </a:ext>
            </a:extLst>
          </p:cNvPr>
          <p:cNvPicPr/>
          <p:nvPr/>
        </p:nvPicPr>
        <p:blipFill>
          <a:blip r:embed="rId4">
            <a:extLst>
              <a:ext uri="{28A0092B-C50C-407E-A947-70E740481C1C}">
                <a14:useLocalDpi xmlns:a14="http://schemas.microsoft.com/office/drawing/2010/main" val="0"/>
              </a:ext>
            </a:extLst>
          </a:blip>
          <a:stretch>
            <a:fillRect/>
          </a:stretch>
        </p:blipFill>
        <p:spPr>
          <a:xfrm>
            <a:off x="2501" y="4199278"/>
            <a:ext cx="5612519" cy="2529446"/>
          </a:xfrm>
          <a:prstGeom prst="rect">
            <a:avLst/>
          </a:prstGeom>
        </p:spPr>
      </p:pic>
      <p:sp>
        <p:nvSpPr>
          <p:cNvPr id="30" name="AutoShape 59">
            <a:extLst>
              <a:ext uri="{FF2B5EF4-FFF2-40B4-BE49-F238E27FC236}">
                <a16:creationId xmlns:a16="http://schemas.microsoft.com/office/drawing/2014/main" id="{DB4C2B35-893D-4DA3-83A9-10906EADD53B}"/>
              </a:ext>
            </a:extLst>
          </p:cNvPr>
          <p:cNvSpPr/>
          <p:nvPr/>
        </p:nvSpPr>
        <p:spPr bwMode="auto">
          <a:xfrm>
            <a:off x="699911" y="1538709"/>
            <a:ext cx="303217" cy="30188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34" name="TextBox 33">
            <a:extLst>
              <a:ext uri="{FF2B5EF4-FFF2-40B4-BE49-F238E27FC236}">
                <a16:creationId xmlns:a16="http://schemas.microsoft.com/office/drawing/2014/main" id="{6D7B2BFC-A39A-4F0A-9E9F-C976CC1B9DDC}"/>
              </a:ext>
            </a:extLst>
          </p:cNvPr>
          <p:cNvSpPr txBox="1"/>
          <p:nvPr/>
        </p:nvSpPr>
        <p:spPr>
          <a:xfrm>
            <a:off x="1" y="2006075"/>
            <a:ext cx="5645020" cy="2150204"/>
          </a:xfrm>
          <a:prstGeom prst="rect">
            <a:avLst/>
          </a:prstGeom>
          <a:noFill/>
        </p:spPr>
        <p:txBody>
          <a:bodyPr wrap="square" lIns="91440" tIns="45720" rIns="91440" bIns="45720" anchor="t">
            <a:spAutoFit/>
          </a:bodyPr>
          <a:lstStyle/>
          <a:p>
            <a:pPr>
              <a:lnSpc>
                <a:spcPct val="107000"/>
              </a:lnSpc>
            </a:pPr>
            <a:r>
              <a:rPr lang="en-US" sz="1400">
                <a:latin typeface="Arial"/>
                <a:ea typeface="SimHei"/>
                <a:cs typeface="Times New Roman"/>
              </a:rPr>
              <a:t>1. B</a:t>
            </a:r>
            <a:r>
              <a:rPr lang="en-US" sz="1400">
                <a:effectLst/>
                <a:latin typeface="Arial"/>
                <a:ea typeface="SimHei"/>
                <a:cs typeface="Times New Roman"/>
              </a:rPr>
              <a:t>lue colored bars represent the positive news; red colored bards are for neutral news.</a:t>
            </a:r>
            <a:r>
              <a:rPr lang="en-US" sz="1400">
                <a:latin typeface="Arial"/>
                <a:ea typeface="SimHei"/>
                <a:cs typeface="Times New Roman"/>
              </a:rPr>
              <a:t> </a:t>
            </a:r>
            <a:endParaRPr lang="en-US" sz="1400">
              <a:effectLst/>
              <a:latin typeface="Arial" panose="020B0604020202020204" pitchFamily="34" charset="0"/>
              <a:ea typeface="SimHei" panose="02010609060101010101" pitchFamily="49" charset="-122"/>
              <a:cs typeface="Times New Roman" panose="02020603050405020304" pitchFamily="18" charset="0"/>
            </a:endParaRPr>
          </a:p>
          <a:p>
            <a:pPr marL="0" marR="0">
              <a:lnSpc>
                <a:spcPct val="107000"/>
              </a:lnSpc>
              <a:spcBef>
                <a:spcPts val="0"/>
              </a:spcBef>
              <a:spcAft>
                <a:spcPts val="0"/>
              </a:spcAft>
            </a:pPr>
            <a:r>
              <a:rPr lang="en-US" sz="1400">
                <a:effectLst/>
                <a:latin typeface="Arial"/>
                <a:ea typeface="SimHei"/>
                <a:cs typeface="Times New Roman"/>
              </a:rPr>
              <a:t>2. “maintenance” is the most prominent feature, followed by “shut”, “unit”, “turnaround”, “shutdown”, “work”, and “back”.</a:t>
            </a:r>
          </a:p>
          <a:p>
            <a:pPr>
              <a:lnSpc>
                <a:spcPct val="107000"/>
              </a:lnSpc>
            </a:pPr>
            <a:r>
              <a:rPr lang="en-US" sz="1400">
                <a:effectLst/>
                <a:latin typeface="Arial"/>
                <a:ea typeface="SimHei"/>
                <a:cs typeface="Times New Roman"/>
              </a:rPr>
              <a:t>3. </a:t>
            </a:r>
            <a:r>
              <a:rPr lang="en-US" sz="1400">
                <a:latin typeface="Arial"/>
                <a:ea typeface="SimHei"/>
                <a:cs typeface="Times New Roman"/>
              </a:rPr>
              <a:t>N</a:t>
            </a:r>
            <a:r>
              <a:rPr lang="en-US" sz="1400">
                <a:effectLst/>
                <a:latin typeface="Arial"/>
                <a:ea typeface="SimHei"/>
                <a:cs typeface="Times New Roman"/>
              </a:rPr>
              <a:t>ot many words standing out in neutral class. Apart from word “project”, which has a slightly higher weight, the rest of words share the similar weight. </a:t>
            </a:r>
            <a:endParaRPr lang="en-US" sz="1400">
              <a:latin typeface="Cambria" panose="02040503050406030204" pitchFamily="18" charset="0"/>
              <a:ea typeface="SimHei" panose="02010609060101010101" pitchFamily="49" charset="-122"/>
              <a:cs typeface="Times New Roman" panose="02020603050405020304" pitchFamily="18" charset="0"/>
            </a:endParaRPr>
          </a:p>
          <a:p>
            <a:pPr>
              <a:lnSpc>
                <a:spcPct val="107000"/>
              </a:lnSpc>
            </a:pPr>
            <a:r>
              <a:rPr lang="en-US" sz="1400">
                <a:latin typeface="Arial"/>
                <a:ea typeface="SimHei"/>
                <a:cs typeface="Times New Roman"/>
              </a:rPr>
              <a:t>4. </a:t>
            </a:r>
            <a:r>
              <a:rPr lang="en-US" sz="1400">
                <a:effectLst/>
                <a:latin typeface="Arial"/>
                <a:ea typeface="SimHei"/>
                <a:cs typeface="Times New Roman"/>
              </a:rPr>
              <a:t>In </a:t>
            </a:r>
            <a:r>
              <a:rPr lang="en-US" sz="1400">
                <a:latin typeface="Arial"/>
                <a:ea typeface="SimHei"/>
                <a:cs typeface="Times New Roman"/>
              </a:rPr>
              <a:t>order to classify news as neutral class, more neutral words need to appear together to out weight the positive words. </a:t>
            </a:r>
          </a:p>
        </p:txBody>
      </p:sp>
      <p:sp>
        <p:nvSpPr>
          <p:cNvPr id="35" name="AutoShape 112">
            <a:extLst>
              <a:ext uri="{FF2B5EF4-FFF2-40B4-BE49-F238E27FC236}">
                <a16:creationId xmlns:a16="http://schemas.microsoft.com/office/drawing/2014/main" id="{7E33EE10-8809-4989-ADD9-F567E3A0449B}"/>
              </a:ext>
            </a:extLst>
          </p:cNvPr>
          <p:cNvSpPr/>
          <p:nvPr/>
        </p:nvSpPr>
        <p:spPr bwMode="auto">
          <a:xfrm>
            <a:off x="6240142" y="1549557"/>
            <a:ext cx="303217" cy="30188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pic>
        <p:nvPicPr>
          <p:cNvPr id="4" name="Picture 3">
            <a:extLst>
              <a:ext uri="{FF2B5EF4-FFF2-40B4-BE49-F238E27FC236}">
                <a16:creationId xmlns:a16="http://schemas.microsoft.com/office/drawing/2014/main" id="{BFEC0854-D903-4C17-9190-D05ACB21810A}"/>
              </a:ext>
            </a:extLst>
          </p:cNvPr>
          <p:cNvPicPr>
            <a:picLocks noChangeAspect="1"/>
          </p:cNvPicPr>
          <p:nvPr/>
        </p:nvPicPr>
        <p:blipFill>
          <a:blip r:embed="rId5"/>
          <a:stretch>
            <a:fillRect/>
          </a:stretch>
        </p:blipFill>
        <p:spPr>
          <a:xfrm>
            <a:off x="5872545" y="2681963"/>
            <a:ext cx="6499597" cy="3034630"/>
          </a:xfrm>
          <a:prstGeom prst="rect">
            <a:avLst/>
          </a:prstGeom>
        </p:spPr>
      </p:pic>
    </p:spTree>
    <p:extLst>
      <p:ext uri="{BB962C8B-B14F-4D97-AF65-F5344CB8AC3E}">
        <p14:creationId xmlns:p14="http://schemas.microsoft.com/office/powerpoint/2010/main" val="1188017151"/>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CBF2EA2-7526-494E-83B0-CD09AB42CDA2}"/>
              </a:ext>
            </a:extLst>
          </p:cNvPr>
          <p:cNvGrpSpPr/>
          <p:nvPr/>
        </p:nvGrpSpPr>
        <p:grpSpPr>
          <a:xfrm>
            <a:off x="4935926" y="2397211"/>
            <a:ext cx="6848681" cy="2614951"/>
            <a:chOff x="4935926" y="2397211"/>
            <a:chExt cx="6848681" cy="2614951"/>
          </a:xfrm>
        </p:grpSpPr>
        <p:pic>
          <p:nvPicPr>
            <p:cNvPr id="15" name="Picture 14">
              <a:extLst>
                <a:ext uri="{FF2B5EF4-FFF2-40B4-BE49-F238E27FC236}">
                  <a16:creationId xmlns:a16="http://schemas.microsoft.com/office/drawing/2014/main" id="{284962C6-FB41-443F-AA9E-789E9B2B21EE}"/>
                </a:ext>
              </a:extLst>
            </p:cNvPr>
            <p:cNvPicPr/>
            <p:nvPr/>
          </p:nvPicPr>
          <p:blipFill>
            <a:blip r:embed="rId4"/>
            <a:stretch>
              <a:fillRect/>
            </a:stretch>
          </p:blipFill>
          <p:spPr>
            <a:xfrm>
              <a:off x="4935926" y="2397211"/>
              <a:ext cx="6848681" cy="2614951"/>
            </a:xfrm>
            <a:prstGeom prst="rect">
              <a:avLst/>
            </a:prstGeom>
          </p:spPr>
        </p:pic>
        <p:sp>
          <p:nvSpPr>
            <p:cNvPr id="21" name="Rectangle 20">
              <a:extLst>
                <a:ext uri="{FF2B5EF4-FFF2-40B4-BE49-F238E27FC236}">
                  <a16:creationId xmlns:a16="http://schemas.microsoft.com/office/drawing/2014/main" id="{51372782-090B-43A8-B2C0-C99CBA6A0D00}"/>
                </a:ext>
              </a:extLst>
            </p:cNvPr>
            <p:cNvSpPr/>
            <p:nvPr/>
          </p:nvSpPr>
          <p:spPr>
            <a:xfrm>
              <a:off x="6471920" y="2939823"/>
              <a:ext cx="528320" cy="1335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Slide Number Placeholder 1">
            <a:extLst>
              <a:ext uri="{FF2B5EF4-FFF2-40B4-BE49-F238E27FC236}">
                <a16:creationId xmlns:a16="http://schemas.microsoft.com/office/drawing/2014/main" id="{E6253027-1D11-41F7-BF32-EE67DFE9F655}"/>
              </a:ext>
            </a:extLst>
          </p:cNvPr>
          <p:cNvSpPr>
            <a:spLocks noGrp="1"/>
          </p:cNvSpPr>
          <p:nvPr>
            <p:ph type="sldNum" sz="quarter" idx="12"/>
          </p:nvPr>
        </p:nvSpPr>
        <p:spPr/>
        <p:txBody>
          <a:bodyPr/>
          <a:lstStyle/>
          <a:p>
            <a:fld id="{1EEBC43A-32FB-4EEB-A6E0-814D95442B88}" type="slidenum">
              <a:rPr lang="zh-CN" altLang="en-US" smtClean="0"/>
              <a:pPr/>
              <a:t>26</a:t>
            </a:fld>
            <a:endParaRPr lang="zh-CN" altLang="en-US"/>
          </a:p>
        </p:txBody>
      </p:sp>
      <p:grpSp>
        <p:nvGrpSpPr>
          <p:cNvPr id="6" name="组合 9">
            <a:extLst>
              <a:ext uri="{FF2B5EF4-FFF2-40B4-BE49-F238E27FC236}">
                <a16:creationId xmlns:a16="http://schemas.microsoft.com/office/drawing/2014/main" id="{0948E555-5A85-477A-917D-70A91784B722}"/>
              </a:ext>
            </a:extLst>
          </p:cNvPr>
          <p:cNvGrpSpPr/>
          <p:nvPr/>
        </p:nvGrpSpPr>
        <p:grpSpPr>
          <a:xfrm>
            <a:off x="1097509" y="429276"/>
            <a:ext cx="8536889" cy="825354"/>
            <a:chOff x="349800" y="307048"/>
            <a:chExt cx="6402667" cy="619015"/>
          </a:xfrm>
        </p:grpSpPr>
        <p:sp>
          <p:nvSpPr>
            <p:cNvPr id="7" name="PA_文本框 1">
              <a:extLst>
                <a:ext uri="{FF2B5EF4-FFF2-40B4-BE49-F238E27FC236}">
                  <a16:creationId xmlns:a16="http://schemas.microsoft.com/office/drawing/2014/main" id="{5B067AE9-C388-481A-9F99-B18D8FF37D03}"/>
                </a:ext>
              </a:extLst>
            </p:cNvPr>
            <p:cNvSpPr txBox="1"/>
            <p:nvPr>
              <p:custDataLst>
                <p:tags r:id="rId1"/>
              </p:custDataLst>
            </p:nvPr>
          </p:nvSpPr>
          <p:spPr>
            <a:xfrm>
              <a:off x="349800" y="307048"/>
              <a:ext cx="6402667" cy="358416"/>
            </a:xfrm>
            <a:prstGeom prst="rect">
              <a:avLst/>
            </a:prstGeom>
            <a:noFill/>
          </p:spPr>
          <p:txBody>
            <a:bodyPr wrap="none" lIns="0" tIns="0" rIns="0" rtlCol="0">
              <a:spAutoFit/>
            </a:bodyPr>
            <a:lstStyle/>
            <a:p>
              <a:pPr>
                <a:lnSpc>
                  <a:spcPts val="3600"/>
                </a:lnSpc>
              </a:pPr>
              <a:r>
                <a:rPr lang="en-US" altLang="zh-CN" sz="2800">
                  <a:solidFill>
                    <a:srgbClr val="21273E"/>
                  </a:solidFill>
                  <a:latin typeface="Adobe 黑体 Std R" panose="020B0400000000000000" pitchFamily="34" charset="-122"/>
                  <a:ea typeface="Adobe 黑体 Std R" panose="020B0400000000000000" pitchFamily="34" charset="-122"/>
                  <a:cs typeface="+mn-ea"/>
                  <a:sym typeface="+mn-lt"/>
                </a:rPr>
                <a:t>Experiments &amp; Analysis – </a:t>
              </a: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Information Extraction</a:t>
              </a:r>
              <a:endParaRPr lang="zh-CN" altLang="en-US" sz="2800" b="1">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8" name="PA_文本框 1">
              <a:extLst>
                <a:ext uri="{FF2B5EF4-FFF2-40B4-BE49-F238E27FC236}">
                  <a16:creationId xmlns:a16="http://schemas.microsoft.com/office/drawing/2014/main" id="{EEB247BE-BF9E-4F94-A00E-7E3B360B2C70}"/>
                </a:ext>
              </a:extLst>
            </p:cNvPr>
            <p:cNvSpPr txBox="1"/>
            <p:nvPr>
              <p:custDataLst>
                <p:tags r:id="rId2"/>
              </p:custDataLst>
            </p:nvPr>
          </p:nvSpPr>
          <p:spPr>
            <a:xfrm>
              <a:off x="349800" y="656278"/>
              <a:ext cx="3193398" cy="269785"/>
            </a:xfrm>
            <a:prstGeom prst="rect">
              <a:avLst/>
            </a:prstGeom>
            <a:noFill/>
          </p:spPr>
          <p:txBody>
            <a:bodyPr wrap="square" lIns="0" tIns="0" rIns="0" rtlCol="0">
              <a:spAutoFit/>
            </a:bodyPr>
            <a:lstStyle/>
            <a:p>
              <a:pPr>
                <a:lnSpc>
                  <a:spcPts val="2300"/>
                </a:lnSpc>
              </a:pPr>
              <a:r>
                <a:rPr lang="en-US" altLang="zh-CN" sz="240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Method</a:t>
              </a:r>
            </a:p>
          </p:txBody>
        </p:sp>
      </p:grpSp>
      <p:sp>
        <p:nvSpPr>
          <p:cNvPr id="9" name="Rectangle: Top Corners Rounded 8">
            <a:extLst>
              <a:ext uri="{FF2B5EF4-FFF2-40B4-BE49-F238E27FC236}">
                <a16:creationId xmlns:a16="http://schemas.microsoft.com/office/drawing/2014/main" id="{9BB02F44-3BB5-4E41-9049-7A378A3654F6}"/>
              </a:ext>
            </a:extLst>
          </p:cNvPr>
          <p:cNvSpPr/>
          <p:nvPr/>
        </p:nvSpPr>
        <p:spPr>
          <a:xfrm>
            <a:off x="721862" y="1753909"/>
            <a:ext cx="4014368" cy="616530"/>
          </a:xfrm>
          <a:prstGeom prst="round2SameRect">
            <a:avLst/>
          </a:prstGeom>
          <a:solidFill>
            <a:srgbClr val="21273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Part 1. String operation and slicing </a:t>
            </a:r>
            <a:endParaRPr lang="zh-CN" altLang="en-US"/>
          </a:p>
        </p:txBody>
      </p:sp>
      <p:sp>
        <p:nvSpPr>
          <p:cNvPr id="10" name="Arrow: Down 9">
            <a:extLst>
              <a:ext uri="{FF2B5EF4-FFF2-40B4-BE49-F238E27FC236}">
                <a16:creationId xmlns:a16="http://schemas.microsoft.com/office/drawing/2014/main" id="{AA470F78-F0DB-4F29-A19D-18F574FD8B52}"/>
              </a:ext>
            </a:extLst>
          </p:cNvPr>
          <p:cNvSpPr/>
          <p:nvPr/>
        </p:nvSpPr>
        <p:spPr>
          <a:xfrm>
            <a:off x="2376611" y="2383120"/>
            <a:ext cx="548640" cy="445660"/>
          </a:xfrm>
          <a:prstGeom prst="downArrow">
            <a:avLst/>
          </a:prstGeom>
          <a:solidFill>
            <a:srgbClr val="21273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Folded Corner 10">
            <a:extLst>
              <a:ext uri="{FF2B5EF4-FFF2-40B4-BE49-F238E27FC236}">
                <a16:creationId xmlns:a16="http://schemas.microsoft.com/office/drawing/2014/main" id="{E93B7A0B-2F7A-434B-B399-EE0BF23E9270}"/>
              </a:ext>
            </a:extLst>
          </p:cNvPr>
          <p:cNvSpPr/>
          <p:nvPr/>
        </p:nvSpPr>
        <p:spPr>
          <a:xfrm>
            <a:off x="721862" y="2824480"/>
            <a:ext cx="4014367" cy="1029630"/>
          </a:xfrm>
          <a:prstGeom prst="foldedCorner">
            <a:avLst/>
          </a:prstGeom>
          <a:solidFill>
            <a:schemeClr val="bg1"/>
          </a:solidFill>
          <a:ln>
            <a:solidFill>
              <a:srgbClr val="2127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Standard information like refinery name, capacity, unit, duration etc.</a:t>
            </a:r>
            <a:endParaRPr lang="zh-CN" altLang="en-US">
              <a:solidFill>
                <a:schemeClr val="tx1"/>
              </a:solidFill>
            </a:endParaRPr>
          </a:p>
        </p:txBody>
      </p:sp>
      <p:sp>
        <p:nvSpPr>
          <p:cNvPr id="12" name="Rectangle: Top Corners Rounded 11">
            <a:extLst>
              <a:ext uri="{FF2B5EF4-FFF2-40B4-BE49-F238E27FC236}">
                <a16:creationId xmlns:a16="http://schemas.microsoft.com/office/drawing/2014/main" id="{0CF96FAE-3B4C-48BD-9735-D611E0679846}"/>
              </a:ext>
            </a:extLst>
          </p:cNvPr>
          <p:cNvSpPr/>
          <p:nvPr/>
        </p:nvSpPr>
        <p:spPr>
          <a:xfrm>
            <a:off x="650354" y="4312451"/>
            <a:ext cx="4014368" cy="616530"/>
          </a:xfrm>
          <a:prstGeom prst="round2SameRect">
            <a:avLst/>
          </a:prstGeom>
          <a:solidFill>
            <a:srgbClr val="21273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Part 2. Transfer Learning</a:t>
            </a:r>
            <a:endParaRPr lang="zh-CN" altLang="en-US"/>
          </a:p>
        </p:txBody>
      </p:sp>
      <p:sp>
        <p:nvSpPr>
          <p:cNvPr id="13" name="Arrow: Down 12">
            <a:extLst>
              <a:ext uri="{FF2B5EF4-FFF2-40B4-BE49-F238E27FC236}">
                <a16:creationId xmlns:a16="http://schemas.microsoft.com/office/drawing/2014/main" id="{D6012700-73DD-4A08-A8AF-0C31DCCCA8F7}"/>
              </a:ext>
            </a:extLst>
          </p:cNvPr>
          <p:cNvSpPr/>
          <p:nvPr/>
        </p:nvSpPr>
        <p:spPr>
          <a:xfrm>
            <a:off x="2291721" y="4937992"/>
            <a:ext cx="548640" cy="449330"/>
          </a:xfrm>
          <a:prstGeom prst="downArrow">
            <a:avLst/>
          </a:prstGeom>
          <a:solidFill>
            <a:srgbClr val="21273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Folded Corner 13">
            <a:extLst>
              <a:ext uri="{FF2B5EF4-FFF2-40B4-BE49-F238E27FC236}">
                <a16:creationId xmlns:a16="http://schemas.microsoft.com/office/drawing/2014/main" id="{8C906DE3-6BBD-485A-B1FA-4886C41E5EA2}"/>
              </a:ext>
            </a:extLst>
          </p:cNvPr>
          <p:cNvSpPr/>
          <p:nvPr/>
        </p:nvSpPr>
        <p:spPr>
          <a:xfrm>
            <a:off x="650355" y="5378310"/>
            <a:ext cx="4014367" cy="1050413"/>
          </a:xfrm>
          <a:prstGeom prst="foldedCorner">
            <a:avLst/>
          </a:prstGeom>
          <a:solidFill>
            <a:schemeClr val="bg1"/>
          </a:solidFill>
          <a:ln>
            <a:solidFill>
              <a:srgbClr val="2127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Non-Standard information like reason of refinery plant shut down</a:t>
            </a:r>
            <a:endParaRPr lang="zh-CN" altLang="en-US">
              <a:solidFill>
                <a:schemeClr val="tx1"/>
              </a:solidFill>
            </a:endParaRPr>
          </a:p>
        </p:txBody>
      </p:sp>
      <p:grpSp>
        <p:nvGrpSpPr>
          <p:cNvPr id="19" name="Group 18">
            <a:extLst>
              <a:ext uri="{FF2B5EF4-FFF2-40B4-BE49-F238E27FC236}">
                <a16:creationId xmlns:a16="http://schemas.microsoft.com/office/drawing/2014/main" id="{EB373FAC-E03D-4EA3-B25D-48BF3E05A1CD}"/>
              </a:ext>
            </a:extLst>
          </p:cNvPr>
          <p:cNvGrpSpPr/>
          <p:nvPr/>
        </p:nvGrpSpPr>
        <p:grpSpPr>
          <a:xfrm>
            <a:off x="5278071" y="3093674"/>
            <a:ext cx="4191749" cy="3032901"/>
            <a:chOff x="5278071" y="3093674"/>
            <a:chExt cx="4191749" cy="3032901"/>
          </a:xfrm>
        </p:grpSpPr>
        <p:sp>
          <p:nvSpPr>
            <p:cNvPr id="17" name="Rectangle 16">
              <a:extLst>
                <a:ext uri="{FF2B5EF4-FFF2-40B4-BE49-F238E27FC236}">
                  <a16:creationId xmlns:a16="http://schemas.microsoft.com/office/drawing/2014/main" id="{3E5BFF95-C965-4389-8BAA-4F4ECBE1A27D}"/>
                </a:ext>
              </a:extLst>
            </p:cNvPr>
            <p:cNvSpPr/>
            <p:nvPr/>
          </p:nvSpPr>
          <p:spPr>
            <a:xfrm>
              <a:off x="5278071" y="3093674"/>
              <a:ext cx="4191749" cy="8568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8" name="Callout: Double Bent Line with Border and Accent Bar 17">
              <a:extLst>
                <a:ext uri="{FF2B5EF4-FFF2-40B4-BE49-F238E27FC236}">
                  <a16:creationId xmlns:a16="http://schemas.microsoft.com/office/drawing/2014/main" id="{ABC8DF10-9661-4C0B-B9E4-0B6EC918B28F}"/>
                </a:ext>
              </a:extLst>
            </p:cNvPr>
            <p:cNvSpPr/>
            <p:nvPr/>
          </p:nvSpPr>
          <p:spPr>
            <a:xfrm>
              <a:off x="6752183" y="5262880"/>
              <a:ext cx="1608083" cy="863695"/>
            </a:xfrm>
            <a:prstGeom prst="accentBorderCallout3">
              <a:avLst>
                <a:gd name="adj1" fmla="val 18750"/>
                <a:gd name="adj2" fmla="val -8333"/>
                <a:gd name="adj3" fmla="val 16394"/>
                <a:gd name="adj4" fmla="val -109477"/>
                <a:gd name="adj5" fmla="val -113396"/>
                <a:gd name="adj6" fmla="val -109565"/>
                <a:gd name="adj7" fmla="val -194851"/>
                <a:gd name="adj8" fmla="val -95174"/>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effectLst/>
                  <a:latin typeface="Arial" panose="020B0604020202020204" pitchFamily="34" charset="0"/>
                  <a:ea typeface="宋体" panose="02010600030101010101" pitchFamily="2" charset="-122"/>
                  <a:cs typeface="Arial" panose="020B0604020202020204" pitchFamily="34" charset="0"/>
                </a:rPr>
                <a:t>IE part 1: obvious in the news</a:t>
              </a:r>
              <a:endParaRPr lang="zh-CN" altLang="en-US" sz="1600">
                <a:latin typeface="Arial" panose="020B060402020202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AE644E5D-2D4C-4F77-A27B-F0073B2707FF}"/>
              </a:ext>
            </a:extLst>
          </p:cNvPr>
          <p:cNvGrpSpPr/>
          <p:nvPr/>
        </p:nvGrpSpPr>
        <p:grpSpPr>
          <a:xfrm>
            <a:off x="7987862" y="1314794"/>
            <a:ext cx="2953044" cy="1270752"/>
            <a:chOff x="7987862" y="1314794"/>
            <a:chExt cx="2953044" cy="1270752"/>
          </a:xfrm>
        </p:grpSpPr>
        <p:sp>
          <p:nvSpPr>
            <p:cNvPr id="16" name="Rectangle 15">
              <a:extLst>
                <a:ext uri="{FF2B5EF4-FFF2-40B4-BE49-F238E27FC236}">
                  <a16:creationId xmlns:a16="http://schemas.microsoft.com/office/drawing/2014/main" id="{B7DA1FD2-2AE1-4EE8-828C-4D3DD4D9A4CB}"/>
                </a:ext>
              </a:extLst>
            </p:cNvPr>
            <p:cNvSpPr/>
            <p:nvPr/>
          </p:nvSpPr>
          <p:spPr>
            <a:xfrm>
              <a:off x="7987862" y="2360330"/>
              <a:ext cx="1241812" cy="2252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 name="Callout: Bent Line with Border and Accent Bar 19">
              <a:extLst>
                <a:ext uri="{FF2B5EF4-FFF2-40B4-BE49-F238E27FC236}">
                  <a16:creationId xmlns:a16="http://schemas.microsoft.com/office/drawing/2014/main" id="{6F3CD2A3-DCB0-431A-9015-22DF58E7E54A}"/>
                </a:ext>
              </a:extLst>
            </p:cNvPr>
            <p:cNvSpPr/>
            <p:nvPr/>
          </p:nvSpPr>
          <p:spPr>
            <a:xfrm>
              <a:off x="9332823" y="1314794"/>
              <a:ext cx="1608083" cy="863695"/>
            </a:xfrm>
            <a:prstGeom prst="accentBorderCallout2">
              <a:avLst>
                <a:gd name="adj1" fmla="val 18750"/>
                <a:gd name="adj2" fmla="val -8333"/>
                <a:gd name="adj3" fmla="val 18750"/>
                <a:gd name="adj4" fmla="val -16667"/>
                <a:gd name="adj5" fmla="val 118382"/>
                <a:gd name="adj6" fmla="val -4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effectLst/>
                  <a:latin typeface="Arial" panose="020B0604020202020204" pitchFamily="34" charset="0"/>
                  <a:ea typeface="宋体" panose="02010600030101010101" pitchFamily="2" charset="-122"/>
                  <a:cs typeface="Arial" panose="020B0604020202020204" pitchFamily="34" charset="0"/>
                </a:rPr>
                <a:t>IE part 2: reason in the title</a:t>
              </a:r>
              <a:endParaRPr lang="zh-CN" altLang="en-US" sz="16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1887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253027-1D11-41F7-BF32-EE67DFE9F655}"/>
              </a:ext>
            </a:extLst>
          </p:cNvPr>
          <p:cNvSpPr>
            <a:spLocks noGrp="1"/>
          </p:cNvSpPr>
          <p:nvPr>
            <p:ph type="sldNum" sz="quarter" idx="12"/>
          </p:nvPr>
        </p:nvSpPr>
        <p:spPr/>
        <p:txBody>
          <a:bodyPr/>
          <a:lstStyle/>
          <a:p>
            <a:fld id="{1EEBC43A-32FB-4EEB-A6E0-814D95442B88}" type="slidenum">
              <a:rPr lang="zh-CN" altLang="en-US" smtClean="0"/>
              <a:pPr/>
              <a:t>27</a:t>
            </a:fld>
            <a:endParaRPr lang="zh-CN" altLang="en-US"/>
          </a:p>
        </p:txBody>
      </p:sp>
      <p:grpSp>
        <p:nvGrpSpPr>
          <p:cNvPr id="6" name="组合 9">
            <a:extLst>
              <a:ext uri="{FF2B5EF4-FFF2-40B4-BE49-F238E27FC236}">
                <a16:creationId xmlns:a16="http://schemas.microsoft.com/office/drawing/2014/main" id="{0948E555-5A85-477A-917D-70A91784B722}"/>
              </a:ext>
            </a:extLst>
          </p:cNvPr>
          <p:cNvGrpSpPr/>
          <p:nvPr/>
        </p:nvGrpSpPr>
        <p:grpSpPr>
          <a:xfrm>
            <a:off x="1097509" y="429276"/>
            <a:ext cx="8536889" cy="825353"/>
            <a:chOff x="349800" y="307048"/>
            <a:chExt cx="6402667" cy="619015"/>
          </a:xfrm>
        </p:grpSpPr>
        <p:sp>
          <p:nvSpPr>
            <p:cNvPr id="7" name="PA_文本框 1">
              <a:extLst>
                <a:ext uri="{FF2B5EF4-FFF2-40B4-BE49-F238E27FC236}">
                  <a16:creationId xmlns:a16="http://schemas.microsoft.com/office/drawing/2014/main" id="{5B067AE9-C388-481A-9F99-B18D8FF37D03}"/>
                </a:ext>
              </a:extLst>
            </p:cNvPr>
            <p:cNvSpPr txBox="1"/>
            <p:nvPr>
              <p:custDataLst>
                <p:tags r:id="rId1"/>
              </p:custDataLst>
            </p:nvPr>
          </p:nvSpPr>
          <p:spPr>
            <a:xfrm>
              <a:off x="349800" y="307048"/>
              <a:ext cx="6402667" cy="358416"/>
            </a:xfrm>
            <a:prstGeom prst="rect">
              <a:avLst/>
            </a:prstGeom>
            <a:noFill/>
          </p:spPr>
          <p:txBody>
            <a:bodyPr wrap="none" lIns="0" tIns="0" rIns="0" rtlCol="0">
              <a:spAutoFit/>
            </a:bodyPr>
            <a:lstStyle/>
            <a:p>
              <a:pPr>
                <a:lnSpc>
                  <a:spcPts val="3600"/>
                </a:lnSpc>
              </a:pPr>
              <a:r>
                <a:rPr lang="en-US" altLang="zh-CN" sz="2800">
                  <a:solidFill>
                    <a:srgbClr val="21273E"/>
                  </a:solidFill>
                  <a:latin typeface="Adobe 黑体 Std R" panose="020B0400000000000000" pitchFamily="34" charset="-122"/>
                  <a:ea typeface="Adobe 黑体 Std R" panose="020B0400000000000000" pitchFamily="34" charset="-122"/>
                  <a:cs typeface="+mn-ea"/>
                  <a:sym typeface="+mn-lt"/>
                </a:rPr>
                <a:t>Experiments &amp; Analysis – </a:t>
              </a: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Information Extraction</a:t>
              </a:r>
              <a:endParaRPr lang="zh-CN" altLang="en-US" sz="2800" b="1">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8" name="PA_文本框 1">
              <a:extLst>
                <a:ext uri="{FF2B5EF4-FFF2-40B4-BE49-F238E27FC236}">
                  <a16:creationId xmlns:a16="http://schemas.microsoft.com/office/drawing/2014/main" id="{EEB247BE-BF9E-4F94-A00E-7E3B360B2C70}"/>
                </a:ext>
              </a:extLst>
            </p:cNvPr>
            <p:cNvSpPr txBox="1"/>
            <p:nvPr>
              <p:custDataLst>
                <p:tags r:id="rId2"/>
              </p:custDataLst>
            </p:nvPr>
          </p:nvSpPr>
          <p:spPr>
            <a:xfrm>
              <a:off x="349800" y="656278"/>
              <a:ext cx="3193398" cy="269785"/>
            </a:xfrm>
            <a:prstGeom prst="rect">
              <a:avLst/>
            </a:prstGeom>
            <a:noFill/>
          </p:spPr>
          <p:txBody>
            <a:bodyPr wrap="square" lIns="0" tIns="0" rIns="0" rtlCol="0">
              <a:spAutoFit/>
            </a:bodyPr>
            <a:lstStyle/>
            <a:p>
              <a:pPr>
                <a:lnSpc>
                  <a:spcPts val="2300"/>
                </a:lnSpc>
              </a:pPr>
              <a:r>
                <a:rPr lang="en-US" altLang="zh-CN" sz="240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Workflow</a:t>
              </a:r>
            </a:p>
          </p:txBody>
        </p:sp>
      </p:grpSp>
      <p:sp>
        <p:nvSpPr>
          <p:cNvPr id="5" name="Rectangle 10">
            <a:extLst>
              <a:ext uri="{FF2B5EF4-FFF2-40B4-BE49-F238E27FC236}">
                <a16:creationId xmlns:a16="http://schemas.microsoft.com/office/drawing/2014/main" id="{2A0A9C48-87DD-4442-834F-2244DD0B0DD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12">
            <a:extLst>
              <a:ext uri="{FF2B5EF4-FFF2-40B4-BE49-F238E27FC236}">
                <a16:creationId xmlns:a16="http://schemas.microsoft.com/office/drawing/2014/main" id="{8116899A-6BB8-4108-89F4-30D36352740D}"/>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4">
            <a:extLst>
              <a:ext uri="{FF2B5EF4-FFF2-40B4-BE49-F238E27FC236}">
                <a16:creationId xmlns:a16="http://schemas.microsoft.com/office/drawing/2014/main" id="{FE71CCB6-89D1-4557-A38E-868F22A48419}"/>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Diagram 26">
            <a:extLst>
              <a:ext uri="{FF2B5EF4-FFF2-40B4-BE49-F238E27FC236}">
                <a16:creationId xmlns:a16="http://schemas.microsoft.com/office/drawing/2014/main" id="{7CEDFF05-9DCC-4299-9514-A684D0BD4EEE}"/>
              </a:ext>
            </a:extLst>
          </p:cNvPr>
          <p:cNvGraphicFramePr/>
          <p:nvPr>
            <p:extLst>
              <p:ext uri="{D42A27DB-BD31-4B8C-83A1-F6EECF244321}">
                <p14:modId xmlns:p14="http://schemas.microsoft.com/office/powerpoint/2010/main" val="133934171"/>
              </p:ext>
            </p:extLst>
          </p:nvPr>
        </p:nvGraphicFramePr>
        <p:xfrm>
          <a:off x="685166" y="1582779"/>
          <a:ext cx="4039086" cy="477396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4" name="TextBox 33">
            <a:extLst>
              <a:ext uri="{FF2B5EF4-FFF2-40B4-BE49-F238E27FC236}">
                <a16:creationId xmlns:a16="http://schemas.microsoft.com/office/drawing/2014/main" id="{C28B7AB7-B021-4CDD-A184-7E671069BA29}"/>
              </a:ext>
            </a:extLst>
          </p:cNvPr>
          <p:cNvSpPr txBox="1"/>
          <p:nvPr/>
        </p:nvSpPr>
        <p:spPr>
          <a:xfrm>
            <a:off x="5003316" y="1903561"/>
            <a:ext cx="7049515" cy="584775"/>
          </a:xfrm>
          <a:prstGeom prst="rect">
            <a:avLst/>
          </a:prstGeom>
          <a:noFill/>
        </p:spPr>
        <p:txBody>
          <a:bodyPr wrap="square">
            <a:spAutoFit/>
          </a:bodyPr>
          <a:lstStyle/>
          <a:p>
            <a:pPr algn="ctr"/>
            <a:r>
              <a:rPr lang="en-US" altLang="zh-CN" sz="1600">
                <a:effectLst/>
                <a:latin typeface="Arial" panose="020B0604020202020204" pitchFamily="34" charset="0"/>
                <a:ea typeface="宋体" panose="02010600030101010101" pitchFamily="2" charset="-122"/>
              </a:rPr>
              <a:t>Training data format:</a:t>
            </a:r>
          </a:p>
          <a:p>
            <a:pPr algn="ctr"/>
            <a:r>
              <a:rPr lang="en-US" altLang="zh-CN" sz="1600">
                <a:effectLst/>
                <a:latin typeface="Arial" panose="020B0604020202020204" pitchFamily="34" charset="0"/>
                <a:ea typeface="宋体" panose="02010600030101010101" pitchFamily="2" charset="-122"/>
              </a:rPr>
              <a:t>[(‘a string’, {‘entities’: [(the start index, the end index, “entity name”)]}), (…)]</a:t>
            </a:r>
            <a:endParaRPr lang="zh-CN" altLang="en-US" sz="1600"/>
          </a:p>
        </p:txBody>
      </p:sp>
      <p:sp>
        <p:nvSpPr>
          <p:cNvPr id="13" name="TextBox 12">
            <a:extLst>
              <a:ext uri="{FF2B5EF4-FFF2-40B4-BE49-F238E27FC236}">
                <a16:creationId xmlns:a16="http://schemas.microsoft.com/office/drawing/2014/main" id="{EDCAE10F-2307-4A0C-BD4C-9FF51016A72A}"/>
              </a:ext>
            </a:extLst>
          </p:cNvPr>
          <p:cNvSpPr txBox="1"/>
          <p:nvPr/>
        </p:nvSpPr>
        <p:spPr>
          <a:xfrm>
            <a:off x="75566" y="3429000"/>
            <a:ext cx="1219200" cy="923330"/>
          </a:xfrm>
          <a:prstGeom prst="rect">
            <a:avLst/>
          </a:prstGeom>
          <a:noFill/>
        </p:spPr>
        <p:txBody>
          <a:bodyPr wrap="square">
            <a:spAutoFit/>
          </a:bodyPr>
          <a:lstStyle/>
          <a:p>
            <a:pPr algn="ctr"/>
            <a:r>
              <a:rPr lang="en-US" altLang="zh-CN"/>
              <a:t>Part 2. Transfer Learning</a:t>
            </a:r>
            <a:endParaRPr lang="zh-CN" altLang="en-US"/>
          </a:p>
        </p:txBody>
      </p:sp>
      <p:sp>
        <p:nvSpPr>
          <p:cNvPr id="4" name="Left Brace 3">
            <a:extLst>
              <a:ext uri="{FF2B5EF4-FFF2-40B4-BE49-F238E27FC236}">
                <a16:creationId xmlns:a16="http://schemas.microsoft.com/office/drawing/2014/main" id="{25CCCB18-2704-49A5-969B-8DE54B74AF8E}"/>
              </a:ext>
            </a:extLst>
          </p:cNvPr>
          <p:cNvSpPr/>
          <p:nvPr/>
        </p:nvSpPr>
        <p:spPr>
          <a:xfrm>
            <a:off x="5003316" y="3833789"/>
            <a:ext cx="229084" cy="144636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6" name="TextBox 15">
            <a:extLst>
              <a:ext uri="{FF2B5EF4-FFF2-40B4-BE49-F238E27FC236}">
                <a16:creationId xmlns:a16="http://schemas.microsoft.com/office/drawing/2014/main" id="{3D296EE4-C043-4AD0-8337-D4DC025FF296}"/>
              </a:ext>
            </a:extLst>
          </p:cNvPr>
          <p:cNvSpPr txBox="1"/>
          <p:nvPr/>
        </p:nvSpPr>
        <p:spPr>
          <a:xfrm>
            <a:off x="5370194" y="3660406"/>
            <a:ext cx="6136640" cy="338554"/>
          </a:xfrm>
          <a:prstGeom prst="rect">
            <a:avLst/>
          </a:prstGeom>
          <a:noFill/>
        </p:spPr>
        <p:txBody>
          <a:bodyPr wrap="square">
            <a:spAutoFit/>
          </a:bodyPr>
          <a:lstStyle/>
          <a:p>
            <a:r>
              <a:rPr lang="en-US" altLang="zh-CN" sz="1600">
                <a:latin typeface="Arial" panose="020B0604020202020204" pitchFamily="34" charset="0"/>
                <a:ea typeface="宋体" panose="02010600030101010101" pitchFamily="2" charset="-122"/>
                <a:cs typeface="Arial" panose="020B0604020202020204" pitchFamily="34" charset="0"/>
              </a:rPr>
              <a:t>D</a:t>
            </a:r>
            <a:r>
              <a:rPr lang="en-US" altLang="zh-CN" sz="1600">
                <a:effectLst/>
                <a:latin typeface="Arial" panose="020B0604020202020204" pitchFamily="34" charset="0"/>
                <a:ea typeface="宋体" panose="02010600030101010101" pitchFamily="2" charset="-122"/>
                <a:cs typeface="Arial" panose="020B0604020202020204" pitchFamily="34" charset="0"/>
              </a:rPr>
              <a:t>isable pipeline components don’t want to change</a:t>
            </a:r>
            <a:endParaRPr lang="zh-CN" altLang="en-US" sz="1600"/>
          </a:p>
        </p:txBody>
      </p:sp>
      <p:sp>
        <p:nvSpPr>
          <p:cNvPr id="18" name="TextBox 17">
            <a:extLst>
              <a:ext uri="{FF2B5EF4-FFF2-40B4-BE49-F238E27FC236}">
                <a16:creationId xmlns:a16="http://schemas.microsoft.com/office/drawing/2014/main" id="{7E5B2904-AA91-4E22-B15C-0BAACDED10D8}"/>
              </a:ext>
            </a:extLst>
          </p:cNvPr>
          <p:cNvSpPr txBox="1"/>
          <p:nvPr/>
        </p:nvSpPr>
        <p:spPr>
          <a:xfrm>
            <a:off x="5389806" y="4175985"/>
            <a:ext cx="6136640" cy="584775"/>
          </a:xfrm>
          <a:prstGeom prst="rect">
            <a:avLst/>
          </a:prstGeom>
          <a:noFill/>
        </p:spPr>
        <p:txBody>
          <a:bodyPr wrap="square">
            <a:spAutoFit/>
          </a:bodyPr>
          <a:lstStyle/>
          <a:p>
            <a:r>
              <a:rPr lang="en-US" altLang="zh-CN" sz="1600">
                <a:latin typeface="Arial" panose="020B0604020202020204" pitchFamily="34" charset="0"/>
                <a:ea typeface="宋体" panose="02010600030101010101" pitchFamily="2" charset="-122"/>
                <a:cs typeface="Arial" panose="020B0604020202020204" pitchFamily="34" charset="0"/>
              </a:rPr>
              <a:t>I</a:t>
            </a:r>
            <a:r>
              <a:rPr lang="en-US" altLang="zh-CN" sz="1600">
                <a:effectLst/>
                <a:latin typeface="Arial" panose="020B0604020202020204" pitchFamily="34" charset="0"/>
                <a:ea typeface="宋体" panose="02010600030101010101" pitchFamily="2" charset="-122"/>
                <a:cs typeface="Arial" panose="020B0604020202020204" pitchFamily="34" charset="0"/>
              </a:rPr>
              <a:t>mport packages from </a:t>
            </a:r>
            <a:r>
              <a:rPr lang="en-US" altLang="zh-CN" sz="1600" err="1">
                <a:effectLst/>
                <a:latin typeface="Arial" panose="020B0604020202020204" pitchFamily="34" charset="0"/>
                <a:ea typeface="宋体" panose="02010600030101010101" pitchFamily="2" charset="-122"/>
                <a:cs typeface="Arial" panose="020B0604020202020204" pitchFamily="34" charset="0"/>
              </a:rPr>
              <a:t>spacy.util</a:t>
            </a:r>
            <a:r>
              <a:rPr lang="en-US" altLang="zh-CN" sz="1600">
                <a:effectLst/>
                <a:latin typeface="Arial" panose="020B0604020202020204" pitchFamily="34" charset="0"/>
                <a:ea typeface="宋体" panose="02010600030101010101" pitchFamily="2" charset="-122"/>
                <a:cs typeface="Arial" panose="020B0604020202020204" pitchFamily="34" charset="0"/>
              </a:rPr>
              <a:t>, path from </a:t>
            </a:r>
            <a:r>
              <a:rPr lang="en-US" altLang="zh-CN" sz="1600" err="1">
                <a:effectLst/>
                <a:latin typeface="Arial" panose="020B0604020202020204" pitchFamily="34" charset="0"/>
                <a:ea typeface="宋体" panose="02010600030101010101" pitchFamily="2" charset="-122"/>
                <a:cs typeface="Arial" panose="020B0604020202020204" pitchFamily="34" charset="0"/>
              </a:rPr>
              <a:t>pathlib</a:t>
            </a:r>
            <a:r>
              <a:rPr lang="en-US" altLang="zh-CN" sz="1600">
                <a:effectLst/>
                <a:latin typeface="Arial" panose="020B0604020202020204" pitchFamily="34" charset="0"/>
                <a:ea typeface="宋体" panose="02010600030101010101" pitchFamily="2" charset="-122"/>
                <a:cs typeface="Arial" panose="020B0604020202020204" pitchFamily="34" charset="0"/>
              </a:rPr>
              <a:t> and example from </a:t>
            </a:r>
            <a:r>
              <a:rPr lang="en-US" altLang="zh-CN" sz="1600" err="1">
                <a:effectLst/>
                <a:latin typeface="Arial" panose="020B0604020202020204" pitchFamily="34" charset="0"/>
                <a:ea typeface="宋体" panose="02010600030101010101" pitchFamily="2" charset="-122"/>
                <a:cs typeface="Arial" panose="020B0604020202020204" pitchFamily="34" charset="0"/>
              </a:rPr>
              <a:t>spacy.trianing</a:t>
            </a:r>
            <a:endParaRPr lang="zh-CN" altLang="en-US" sz="1600"/>
          </a:p>
        </p:txBody>
      </p:sp>
      <p:sp>
        <p:nvSpPr>
          <p:cNvPr id="20" name="TextBox 19">
            <a:extLst>
              <a:ext uri="{FF2B5EF4-FFF2-40B4-BE49-F238E27FC236}">
                <a16:creationId xmlns:a16="http://schemas.microsoft.com/office/drawing/2014/main" id="{212E9E86-2F26-4EA6-9459-3DD75CEC23F4}"/>
              </a:ext>
            </a:extLst>
          </p:cNvPr>
          <p:cNvSpPr txBox="1"/>
          <p:nvPr/>
        </p:nvSpPr>
        <p:spPr>
          <a:xfrm>
            <a:off x="5404697" y="4968564"/>
            <a:ext cx="6136640" cy="338554"/>
          </a:xfrm>
          <a:prstGeom prst="rect">
            <a:avLst/>
          </a:prstGeom>
          <a:noFill/>
        </p:spPr>
        <p:txBody>
          <a:bodyPr wrap="square">
            <a:spAutoFit/>
          </a:bodyPr>
          <a:lstStyle/>
          <a:p>
            <a:r>
              <a:rPr lang="en-US" altLang="zh-CN" sz="1600">
                <a:effectLst/>
                <a:latin typeface="Arial" panose="020B0604020202020204" pitchFamily="34" charset="0"/>
                <a:ea typeface="宋体" panose="02010600030101010101" pitchFamily="2" charset="-122"/>
                <a:cs typeface="Arial" panose="020B0604020202020204" pitchFamily="34" charset="0"/>
              </a:rPr>
              <a:t>Shuffle the </a:t>
            </a:r>
            <a:r>
              <a:rPr lang="en-US" altLang="zh-CN" sz="1600" err="1">
                <a:effectLst/>
                <a:latin typeface="Arial" panose="020B0604020202020204" pitchFamily="34" charset="0"/>
                <a:ea typeface="宋体" panose="02010600030101010101" pitchFamily="2" charset="-122"/>
                <a:cs typeface="Arial" panose="020B0604020202020204" pitchFamily="34" charset="0"/>
              </a:rPr>
              <a:t>train_data</a:t>
            </a:r>
            <a:r>
              <a:rPr lang="en-US" altLang="zh-CN" sz="1600">
                <a:effectLst/>
                <a:latin typeface="Arial" panose="020B0604020202020204" pitchFamily="34" charset="0"/>
                <a:ea typeface="宋体" panose="02010600030101010101" pitchFamily="2" charset="-122"/>
                <a:cs typeface="Arial" panose="020B0604020202020204" pitchFamily="34" charset="0"/>
              </a:rPr>
              <a:t> to avoid generalization</a:t>
            </a:r>
            <a:endParaRPr lang="zh-CN" altLang="en-US" sz="1600"/>
          </a:p>
        </p:txBody>
      </p:sp>
      <p:pic>
        <p:nvPicPr>
          <p:cNvPr id="15" name="Picture 14">
            <a:extLst>
              <a:ext uri="{FF2B5EF4-FFF2-40B4-BE49-F238E27FC236}">
                <a16:creationId xmlns:a16="http://schemas.microsoft.com/office/drawing/2014/main" id="{5BDF9FC8-3140-474D-B343-A2565C80C607}"/>
              </a:ext>
            </a:extLst>
          </p:cNvPr>
          <p:cNvPicPr>
            <a:picLocks noChangeAspect="1"/>
          </p:cNvPicPr>
          <p:nvPr/>
        </p:nvPicPr>
        <p:blipFill>
          <a:blip r:embed="rId10"/>
          <a:stretch>
            <a:fillRect/>
          </a:stretch>
        </p:blipFill>
        <p:spPr>
          <a:xfrm>
            <a:off x="4493934" y="2700990"/>
            <a:ext cx="7698066" cy="202214"/>
          </a:xfrm>
          <a:prstGeom prst="rect">
            <a:avLst/>
          </a:prstGeom>
          <a:ln>
            <a:noFill/>
          </a:ln>
        </p:spPr>
      </p:pic>
      <p:sp>
        <p:nvSpPr>
          <p:cNvPr id="3" name="TextBox 2">
            <a:extLst>
              <a:ext uri="{FF2B5EF4-FFF2-40B4-BE49-F238E27FC236}">
                <a16:creationId xmlns:a16="http://schemas.microsoft.com/office/drawing/2014/main" id="{62989BE3-20FB-425F-88C9-F1A59CFC2D93}"/>
              </a:ext>
            </a:extLst>
          </p:cNvPr>
          <p:cNvSpPr txBox="1"/>
          <p:nvPr/>
        </p:nvSpPr>
        <p:spPr>
          <a:xfrm>
            <a:off x="1097509" y="2100589"/>
            <a:ext cx="279735" cy="461665"/>
          </a:xfrm>
          <a:prstGeom prst="rect">
            <a:avLst/>
          </a:prstGeom>
          <a:noFill/>
        </p:spPr>
        <p:txBody>
          <a:bodyPr wrap="square" rtlCol="0">
            <a:spAutoFit/>
          </a:bodyPr>
          <a:lstStyle/>
          <a:p>
            <a:pPr algn="ctr"/>
            <a:r>
              <a:rPr lang="en-US" altLang="zh-CN" sz="2400">
                <a:latin typeface="Arial" panose="020B0604020202020204" pitchFamily="34" charset="0"/>
                <a:cs typeface="Arial" panose="020B0604020202020204" pitchFamily="34" charset="0"/>
              </a:rPr>
              <a:t>1</a:t>
            </a:r>
            <a:endParaRPr lang="zh-CN" altLang="en-US" sz="240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B025C90A-51E6-49BC-A710-D8DE6C45074D}"/>
              </a:ext>
            </a:extLst>
          </p:cNvPr>
          <p:cNvSpPr txBox="1"/>
          <p:nvPr/>
        </p:nvSpPr>
        <p:spPr>
          <a:xfrm>
            <a:off x="1510733" y="3198167"/>
            <a:ext cx="279735" cy="461665"/>
          </a:xfrm>
          <a:prstGeom prst="rect">
            <a:avLst/>
          </a:prstGeom>
          <a:noFill/>
        </p:spPr>
        <p:txBody>
          <a:bodyPr wrap="square" rtlCol="0">
            <a:spAutoFit/>
          </a:bodyPr>
          <a:lstStyle/>
          <a:p>
            <a:pPr algn="ctr"/>
            <a:r>
              <a:rPr lang="en-US" altLang="zh-CN" sz="2400">
                <a:latin typeface="Arial" panose="020B0604020202020204" pitchFamily="34" charset="0"/>
                <a:cs typeface="Arial" panose="020B0604020202020204" pitchFamily="34" charset="0"/>
              </a:rPr>
              <a:t>2</a:t>
            </a:r>
            <a:endParaRPr lang="zh-CN" altLang="en-US" sz="240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F48D4362-6FBF-49AD-9560-B5B77895EEA7}"/>
              </a:ext>
            </a:extLst>
          </p:cNvPr>
          <p:cNvSpPr txBox="1"/>
          <p:nvPr/>
        </p:nvSpPr>
        <p:spPr>
          <a:xfrm>
            <a:off x="1509522" y="4315058"/>
            <a:ext cx="279735" cy="461665"/>
          </a:xfrm>
          <a:prstGeom prst="rect">
            <a:avLst/>
          </a:prstGeom>
          <a:noFill/>
        </p:spPr>
        <p:txBody>
          <a:bodyPr wrap="square" rtlCol="0">
            <a:spAutoFit/>
          </a:bodyPr>
          <a:lstStyle/>
          <a:p>
            <a:pPr algn="ctr"/>
            <a:r>
              <a:rPr lang="en-US" altLang="zh-CN" sz="2400">
                <a:latin typeface="Arial" panose="020B0604020202020204" pitchFamily="34" charset="0"/>
                <a:cs typeface="Arial" panose="020B0604020202020204" pitchFamily="34" charset="0"/>
              </a:rPr>
              <a:t>3</a:t>
            </a:r>
            <a:endParaRPr lang="zh-CN" altLang="en-US" sz="240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0F087037-68F4-493E-B439-FBFD807A5944}"/>
              </a:ext>
            </a:extLst>
          </p:cNvPr>
          <p:cNvSpPr txBox="1"/>
          <p:nvPr/>
        </p:nvSpPr>
        <p:spPr>
          <a:xfrm>
            <a:off x="1097508" y="5406733"/>
            <a:ext cx="279735" cy="461665"/>
          </a:xfrm>
          <a:prstGeom prst="rect">
            <a:avLst/>
          </a:prstGeom>
          <a:noFill/>
        </p:spPr>
        <p:txBody>
          <a:bodyPr wrap="square" rtlCol="0">
            <a:spAutoFit/>
          </a:bodyPr>
          <a:lstStyle/>
          <a:p>
            <a:pPr algn="ctr"/>
            <a:r>
              <a:rPr lang="en-US" altLang="zh-CN" sz="2400">
                <a:latin typeface="Arial" panose="020B0604020202020204" pitchFamily="34" charset="0"/>
                <a:cs typeface="Arial" panose="020B0604020202020204" pitchFamily="34" charset="0"/>
              </a:rPr>
              <a:t>4</a:t>
            </a:r>
            <a:endParaRPr lang="zh-CN" alt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9413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253027-1D11-41F7-BF32-EE67DFE9F655}"/>
              </a:ext>
            </a:extLst>
          </p:cNvPr>
          <p:cNvSpPr>
            <a:spLocks noGrp="1"/>
          </p:cNvSpPr>
          <p:nvPr>
            <p:ph type="sldNum" sz="quarter" idx="12"/>
          </p:nvPr>
        </p:nvSpPr>
        <p:spPr/>
        <p:txBody>
          <a:bodyPr/>
          <a:lstStyle/>
          <a:p>
            <a:fld id="{1EEBC43A-32FB-4EEB-A6E0-814D95442B88}" type="slidenum">
              <a:rPr lang="zh-CN" altLang="en-US" smtClean="0"/>
              <a:pPr/>
              <a:t>28</a:t>
            </a:fld>
            <a:endParaRPr lang="zh-CN" altLang="en-US"/>
          </a:p>
        </p:txBody>
      </p:sp>
      <p:grpSp>
        <p:nvGrpSpPr>
          <p:cNvPr id="6" name="组合 9">
            <a:extLst>
              <a:ext uri="{FF2B5EF4-FFF2-40B4-BE49-F238E27FC236}">
                <a16:creationId xmlns:a16="http://schemas.microsoft.com/office/drawing/2014/main" id="{0948E555-5A85-477A-917D-70A91784B722}"/>
              </a:ext>
            </a:extLst>
          </p:cNvPr>
          <p:cNvGrpSpPr/>
          <p:nvPr/>
        </p:nvGrpSpPr>
        <p:grpSpPr>
          <a:xfrm>
            <a:off x="1097509" y="429276"/>
            <a:ext cx="8536889" cy="825354"/>
            <a:chOff x="349800" y="307048"/>
            <a:chExt cx="6402667" cy="619015"/>
          </a:xfrm>
        </p:grpSpPr>
        <p:sp>
          <p:nvSpPr>
            <p:cNvPr id="7" name="PA_文本框 1">
              <a:extLst>
                <a:ext uri="{FF2B5EF4-FFF2-40B4-BE49-F238E27FC236}">
                  <a16:creationId xmlns:a16="http://schemas.microsoft.com/office/drawing/2014/main" id="{5B067AE9-C388-481A-9F99-B18D8FF37D03}"/>
                </a:ext>
              </a:extLst>
            </p:cNvPr>
            <p:cNvSpPr txBox="1"/>
            <p:nvPr>
              <p:custDataLst>
                <p:tags r:id="rId1"/>
              </p:custDataLst>
            </p:nvPr>
          </p:nvSpPr>
          <p:spPr>
            <a:xfrm>
              <a:off x="349800" y="307048"/>
              <a:ext cx="6402667" cy="358416"/>
            </a:xfrm>
            <a:prstGeom prst="rect">
              <a:avLst/>
            </a:prstGeom>
            <a:noFill/>
          </p:spPr>
          <p:txBody>
            <a:bodyPr wrap="none" lIns="0" tIns="0" rIns="0" rtlCol="0">
              <a:spAutoFit/>
            </a:bodyPr>
            <a:lstStyle/>
            <a:p>
              <a:pPr>
                <a:lnSpc>
                  <a:spcPts val="3600"/>
                </a:lnSpc>
              </a:pPr>
              <a:r>
                <a:rPr lang="en-US" altLang="zh-CN" sz="2800">
                  <a:solidFill>
                    <a:srgbClr val="21273E"/>
                  </a:solidFill>
                  <a:latin typeface="Adobe 黑体 Std R" panose="020B0400000000000000" pitchFamily="34" charset="-122"/>
                  <a:ea typeface="Adobe 黑体 Std R" panose="020B0400000000000000" pitchFamily="34" charset="-122"/>
                  <a:cs typeface="+mn-ea"/>
                  <a:sym typeface="+mn-lt"/>
                </a:rPr>
                <a:t>Experiments &amp; Analysis – </a:t>
              </a: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Information Extraction</a:t>
              </a:r>
              <a:endParaRPr lang="zh-CN" altLang="en-US" sz="2800" b="1">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8" name="PA_文本框 1">
              <a:extLst>
                <a:ext uri="{FF2B5EF4-FFF2-40B4-BE49-F238E27FC236}">
                  <a16:creationId xmlns:a16="http://schemas.microsoft.com/office/drawing/2014/main" id="{EEB247BE-BF9E-4F94-A00E-7E3B360B2C70}"/>
                </a:ext>
              </a:extLst>
            </p:cNvPr>
            <p:cNvSpPr txBox="1"/>
            <p:nvPr>
              <p:custDataLst>
                <p:tags r:id="rId2"/>
              </p:custDataLst>
            </p:nvPr>
          </p:nvSpPr>
          <p:spPr>
            <a:xfrm>
              <a:off x="349800" y="656278"/>
              <a:ext cx="3193398" cy="269785"/>
            </a:xfrm>
            <a:prstGeom prst="rect">
              <a:avLst/>
            </a:prstGeom>
            <a:noFill/>
          </p:spPr>
          <p:txBody>
            <a:bodyPr wrap="square" lIns="0" tIns="0" rIns="0" rtlCol="0">
              <a:spAutoFit/>
            </a:bodyPr>
            <a:lstStyle/>
            <a:p>
              <a:pPr>
                <a:lnSpc>
                  <a:spcPts val="2300"/>
                </a:lnSpc>
              </a:pPr>
              <a:r>
                <a:rPr lang="en-US" altLang="zh-CN" sz="240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Results</a:t>
              </a:r>
            </a:p>
          </p:txBody>
        </p:sp>
      </p:grpSp>
      <p:sp>
        <p:nvSpPr>
          <p:cNvPr id="5" name="Rectangle 10">
            <a:extLst>
              <a:ext uri="{FF2B5EF4-FFF2-40B4-BE49-F238E27FC236}">
                <a16:creationId xmlns:a16="http://schemas.microsoft.com/office/drawing/2014/main" id="{2A0A9C48-87DD-4442-834F-2244DD0B0DD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12">
            <a:extLst>
              <a:ext uri="{FF2B5EF4-FFF2-40B4-BE49-F238E27FC236}">
                <a16:creationId xmlns:a16="http://schemas.microsoft.com/office/drawing/2014/main" id="{8116899A-6BB8-4108-89F4-30D36352740D}"/>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4">
            <a:extLst>
              <a:ext uri="{FF2B5EF4-FFF2-40B4-BE49-F238E27FC236}">
                <a16:creationId xmlns:a16="http://schemas.microsoft.com/office/drawing/2014/main" id="{FE71CCB6-89D1-4557-A38E-868F22A48419}"/>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Picture 11">
            <a:extLst>
              <a:ext uri="{FF2B5EF4-FFF2-40B4-BE49-F238E27FC236}">
                <a16:creationId xmlns:a16="http://schemas.microsoft.com/office/drawing/2014/main" id="{A3A7DD69-A07D-4C17-8D92-A99255ED1DCA}"/>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97509" y="3544893"/>
            <a:ext cx="9348956" cy="2186533"/>
          </a:xfrm>
          <a:prstGeom prst="rect">
            <a:avLst/>
          </a:prstGeom>
        </p:spPr>
      </p:pic>
      <p:sp>
        <p:nvSpPr>
          <p:cNvPr id="13" name="Rectangle: Top Corners Rounded 12">
            <a:extLst>
              <a:ext uri="{FF2B5EF4-FFF2-40B4-BE49-F238E27FC236}">
                <a16:creationId xmlns:a16="http://schemas.microsoft.com/office/drawing/2014/main" id="{A8152364-BB55-4E59-BAA2-663E7A229523}"/>
              </a:ext>
            </a:extLst>
          </p:cNvPr>
          <p:cNvSpPr/>
          <p:nvPr/>
        </p:nvSpPr>
        <p:spPr>
          <a:xfrm>
            <a:off x="1097509" y="1692345"/>
            <a:ext cx="4014368" cy="616530"/>
          </a:xfrm>
          <a:prstGeom prst="round2SameRect">
            <a:avLst/>
          </a:prstGeom>
          <a:solidFill>
            <a:srgbClr val="21273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Part 1. String operation and slicing </a:t>
            </a:r>
            <a:endParaRPr lang="zh-CN" altLang="en-US"/>
          </a:p>
        </p:txBody>
      </p:sp>
      <p:sp>
        <p:nvSpPr>
          <p:cNvPr id="14" name="Rectangle: Folded Corner 13">
            <a:extLst>
              <a:ext uri="{FF2B5EF4-FFF2-40B4-BE49-F238E27FC236}">
                <a16:creationId xmlns:a16="http://schemas.microsoft.com/office/drawing/2014/main" id="{51E308AF-8756-4F89-9D9D-2669A2A5D973}"/>
              </a:ext>
            </a:extLst>
          </p:cNvPr>
          <p:cNvSpPr/>
          <p:nvPr/>
        </p:nvSpPr>
        <p:spPr>
          <a:xfrm>
            <a:off x="1097509" y="2283478"/>
            <a:ext cx="4014367" cy="1029630"/>
          </a:xfrm>
          <a:prstGeom prst="foldedCorner">
            <a:avLst/>
          </a:prstGeom>
          <a:solidFill>
            <a:schemeClr val="bg1"/>
          </a:solidFill>
          <a:ln>
            <a:solidFill>
              <a:srgbClr val="2127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Standard information like refinery name, capacity, unit, duration etc.</a:t>
            </a:r>
            <a:endParaRPr lang="zh-CN" altLang="en-US">
              <a:solidFill>
                <a:schemeClr val="tx1"/>
              </a:solidFill>
            </a:endParaRPr>
          </a:p>
        </p:txBody>
      </p:sp>
    </p:spTree>
    <p:extLst>
      <p:ext uri="{BB962C8B-B14F-4D97-AF65-F5344CB8AC3E}">
        <p14:creationId xmlns:p14="http://schemas.microsoft.com/office/powerpoint/2010/main" val="3506264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253027-1D11-41F7-BF32-EE67DFE9F655}"/>
              </a:ext>
            </a:extLst>
          </p:cNvPr>
          <p:cNvSpPr>
            <a:spLocks noGrp="1"/>
          </p:cNvSpPr>
          <p:nvPr>
            <p:ph type="sldNum" sz="quarter" idx="12"/>
          </p:nvPr>
        </p:nvSpPr>
        <p:spPr/>
        <p:txBody>
          <a:bodyPr/>
          <a:lstStyle/>
          <a:p>
            <a:fld id="{1EEBC43A-32FB-4EEB-A6E0-814D95442B88}" type="slidenum">
              <a:rPr lang="zh-CN" altLang="en-US" smtClean="0"/>
              <a:pPr/>
              <a:t>29</a:t>
            </a:fld>
            <a:endParaRPr lang="zh-CN" altLang="en-US"/>
          </a:p>
        </p:txBody>
      </p:sp>
      <p:grpSp>
        <p:nvGrpSpPr>
          <p:cNvPr id="6" name="组合 9">
            <a:extLst>
              <a:ext uri="{FF2B5EF4-FFF2-40B4-BE49-F238E27FC236}">
                <a16:creationId xmlns:a16="http://schemas.microsoft.com/office/drawing/2014/main" id="{0948E555-5A85-477A-917D-70A91784B722}"/>
              </a:ext>
            </a:extLst>
          </p:cNvPr>
          <p:cNvGrpSpPr/>
          <p:nvPr/>
        </p:nvGrpSpPr>
        <p:grpSpPr>
          <a:xfrm>
            <a:off x="1097509" y="429276"/>
            <a:ext cx="8536889" cy="825354"/>
            <a:chOff x="349800" y="307048"/>
            <a:chExt cx="6402667" cy="619015"/>
          </a:xfrm>
        </p:grpSpPr>
        <p:sp>
          <p:nvSpPr>
            <p:cNvPr id="7" name="PA_文本框 1">
              <a:extLst>
                <a:ext uri="{FF2B5EF4-FFF2-40B4-BE49-F238E27FC236}">
                  <a16:creationId xmlns:a16="http://schemas.microsoft.com/office/drawing/2014/main" id="{5B067AE9-C388-481A-9F99-B18D8FF37D03}"/>
                </a:ext>
              </a:extLst>
            </p:cNvPr>
            <p:cNvSpPr txBox="1"/>
            <p:nvPr>
              <p:custDataLst>
                <p:tags r:id="rId1"/>
              </p:custDataLst>
            </p:nvPr>
          </p:nvSpPr>
          <p:spPr>
            <a:xfrm>
              <a:off x="349800" y="307048"/>
              <a:ext cx="6402667" cy="358416"/>
            </a:xfrm>
            <a:prstGeom prst="rect">
              <a:avLst/>
            </a:prstGeom>
            <a:noFill/>
          </p:spPr>
          <p:txBody>
            <a:bodyPr wrap="none" lIns="0" tIns="0" rIns="0" rtlCol="0">
              <a:spAutoFit/>
            </a:bodyPr>
            <a:lstStyle/>
            <a:p>
              <a:pPr>
                <a:lnSpc>
                  <a:spcPts val="3600"/>
                </a:lnSpc>
              </a:pPr>
              <a:r>
                <a:rPr lang="en-US" altLang="zh-CN" sz="2800">
                  <a:solidFill>
                    <a:srgbClr val="21273E"/>
                  </a:solidFill>
                  <a:latin typeface="Adobe 黑体 Std R" panose="020B0400000000000000" pitchFamily="34" charset="-122"/>
                  <a:ea typeface="Adobe 黑体 Std R" panose="020B0400000000000000" pitchFamily="34" charset="-122"/>
                  <a:cs typeface="+mn-ea"/>
                  <a:sym typeface="+mn-lt"/>
                </a:rPr>
                <a:t>Experiments &amp; Analysis – </a:t>
              </a: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Information Extraction</a:t>
              </a:r>
              <a:endParaRPr lang="zh-CN" altLang="en-US" sz="2800" b="1">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8" name="PA_文本框 1">
              <a:extLst>
                <a:ext uri="{FF2B5EF4-FFF2-40B4-BE49-F238E27FC236}">
                  <a16:creationId xmlns:a16="http://schemas.microsoft.com/office/drawing/2014/main" id="{EEB247BE-BF9E-4F94-A00E-7E3B360B2C70}"/>
                </a:ext>
              </a:extLst>
            </p:cNvPr>
            <p:cNvSpPr txBox="1"/>
            <p:nvPr>
              <p:custDataLst>
                <p:tags r:id="rId2"/>
              </p:custDataLst>
            </p:nvPr>
          </p:nvSpPr>
          <p:spPr>
            <a:xfrm>
              <a:off x="349800" y="656278"/>
              <a:ext cx="3193398" cy="269785"/>
            </a:xfrm>
            <a:prstGeom prst="rect">
              <a:avLst/>
            </a:prstGeom>
            <a:noFill/>
          </p:spPr>
          <p:txBody>
            <a:bodyPr wrap="square" lIns="0" tIns="0" rIns="0" rtlCol="0">
              <a:spAutoFit/>
            </a:bodyPr>
            <a:lstStyle/>
            <a:p>
              <a:pPr>
                <a:lnSpc>
                  <a:spcPts val="2300"/>
                </a:lnSpc>
              </a:pPr>
              <a:r>
                <a:rPr lang="en-US" altLang="zh-CN" sz="240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Results</a:t>
              </a:r>
            </a:p>
          </p:txBody>
        </p:sp>
      </p:grpSp>
      <p:sp>
        <p:nvSpPr>
          <p:cNvPr id="5" name="Rectangle 10">
            <a:extLst>
              <a:ext uri="{FF2B5EF4-FFF2-40B4-BE49-F238E27FC236}">
                <a16:creationId xmlns:a16="http://schemas.microsoft.com/office/drawing/2014/main" id="{2A0A9C48-87DD-4442-834F-2244DD0B0DD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12">
            <a:extLst>
              <a:ext uri="{FF2B5EF4-FFF2-40B4-BE49-F238E27FC236}">
                <a16:creationId xmlns:a16="http://schemas.microsoft.com/office/drawing/2014/main" id="{8116899A-6BB8-4108-89F4-30D36352740D}"/>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4">
            <a:extLst>
              <a:ext uri="{FF2B5EF4-FFF2-40B4-BE49-F238E27FC236}">
                <a16:creationId xmlns:a16="http://schemas.microsoft.com/office/drawing/2014/main" id="{FE71CCB6-89D1-4557-A38E-868F22A48419}"/>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Picture 11">
            <a:extLst>
              <a:ext uri="{FF2B5EF4-FFF2-40B4-BE49-F238E27FC236}">
                <a16:creationId xmlns:a16="http://schemas.microsoft.com/office/drawing/2014/main" id="{A3A7DD69-A07D-4C17-8D92-A99255ED1DCA}"/>
              </a:ext>
            </a:extLst>
          </p:cNvPr>
          <p:cNvPicPr/>
          <p:nvPr/>
        </p:nvPicPr>
        <p:blipFill>
          <a:blip r:embed="rId4">
            <a:extLst>
              <a:ext uri="{28A0092B-C50C-407E-A947-70E740481C1C}">
                <a14:useLocalDpi xmlns:a14="http://schemas.microsoft.com/office/drawing/2010/main" val="0"/>
              </a:ext>
            </a:extLst>
          </a:blip>
          <a:srcRect/>
          <a:stretch/>
        </p:blipFill>
        <p:spPr>
          <a:xfrm>
            <a:off x="1885850" y="3827692"/>
            <a:ext cx="7572240" cy="1210567"/>
          </a:xfrm>
          <a:prstGeom prst="rect">
            <a:avLst/>
          </a:prstGeom>
        </p:spPr>
      </p:pic>
      <p:sp>
        <p:nvSpPr>
          <p:cNvPr id="13" name="Rectangle: Top Corners Rounded 12">
            <a:extLst>
              <a:ext uri="{FF2B5EF4-FFF2-40B4-BE49-F238E27FC236}">
                <a16:creationId xmlns:a16="http://schemas.microsoft.com/office/drawing/2014/main" id="{A8152364-BB55-4E59-BAA2-663E7A229523}"/>
              </a:ext>
            </a:extLst>
          </p:cNvPr>
          <p:cNvSpPr/>
          <p:nvPr/>
        </p:nvSpPr>
        <p:spPr>
          <a:xfrm>
            <a:off x="1097509" y="1692345"/>
            <a:ext cx="4014368" cy="616530"/>
          </a:xfrm>
          <a:prstGeom prst="round2SameRect">
            <a:avLst/>
          </a:prstGeom>
          <a:solidFill>
            <a:srgbClr val="21273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Part 2. Transfer Learning</a:t>
            </a:r>
            <a:endParaRPr lang="zh-CN" altLang="en-US"/>
          </a:p>
        </p:txBody>
      </p:sp>
      <p:sp>
        <p:nvSpPr>
          <p:cNvPr id="14" name="Rectangle: Folded Corner 13">
            <a:extLst>
              <a:ext uri="{FF2B5EF4-FFF2-40B4-BE49-F238E27FC236}">
                <a16:creationId xmlns:a16="http://schemas.microsoft.com/office/drawing/2014/main" id="{51E308AF-8756-4F89-9D9D-2669A2A5D973}"/>
              </a:ext>
            </a:extLst>
          </p:cNvPr>
          <p:cNvSpPr/>
          <p:nvPr/>
        </p:nvSpPr>
        <p:spPr>
          <a:xfrm>
            <a:off x="1097509" y="2283478"/>
            <a:ext cx="4014367" cy="1029630"/>
          </a:xfrm>
          <a:prstGeom prst="foldedCorner">
            <a:avLst/>
          </a:prstGeom>
          <a:solidFill>
            <a:schemeClr val="bg1"/>
          </a:solidFill>
          <a:ln>
            <a:solidFill>
              <a:srgbClr val="2127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Non-Standard information like reason of refinery plant shut down</a:t>
            </a:r>
            <a:endParaRPr lang="zh-CN" altLang="en-US">
              <a:solidFill>
                <a:schemeClr val="tx1"/>
              </a:solidFill>
            </a:endParaRPr>
          </a:p>
        </p:txBody>
      </p:sp>
      <p:grpSp>
        <p:nvGrpSpPr>
          <p:cNvPr id="15" name="Group 14">
            <a:extLst>
              <a:ext uri="{FF2B5EF4-FFF2-40B4-BE49-F238E27FC236}">
                <a16:creationId xmlns:a16="http://schemas.microsoft.com/office/drawing/2014/main" id="{8AD1D981-B696-4F57-8A17-6955BDB9C84A}"/>
              </a:ext>
            </a:extLst>
          </p:cNvPr>
          <p:cNvGrpSpPr/>
          <p:nvPr/>
        </p:nvGrpSpPr>
        <p:grpSpPr>
          <a:xfrm>
            <a:off x="5265683" y="4672605"/>
            <a:ext cx="3699278" cy="1456746"/>
            <a:chOff x="7052442" y="2360329"/>
            <a:chExt cx="3699278" cy="1456746"/>
          </a:xfrm>
        </p:grpSpPr>
        <p:sp>
          <p:nvSpPr>
            <p:cNvPr id="16" name="Rectangle 15">
              <a:extLst>
                <a:ext uri="{FF2B5EF4-FFF2-40B4-BE49-F238E27FC236}">
                  <a16:creationId xmlns:a16="http://schemas.microsoft.com/office/drawing/2014/main" id="{03DF7C0B-0E36-4C1B-9F1D-28EA87F135EF}"/>
                </a:ext>
              </a:extLst>
            </p:cNvPr>
            <p:cNvSpPr/>
            <p:nvPr/>
          </p:nvSpPr>
          <p:spPr>
            <a:xfrm>
              <a:off x="7052442" y="2360329"/>
              <a:ext cx="2177232" cy="28827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7" name="Callout: Bent Line with Border and Accent Bar 16">
              <a:extLst>
                <a:ext uri="{FF2B5EF4-FFF2-40B4-BE49-F238E27FC236}">
                  <a16:creationId xmlns:a16="http://schemas.microsoft.com/office/drawing/2014/main" id="{80C2F8E8-358A-45EF-82C5-88D7C7BF9619}"/>
                </a:ext>
              </a:extLst>
            </p:cNvPr>
            <p:cNvSpPr/>
            <p:nvPr/>
          </p:nvSpPr>
          <p:spPr>
            <a:xfrm>
              <a:off x="9143637" y="2953380"/>
              <a:ext cx="1608083" cy="863695"/>
            </a:xfrm>
            <a:prstGeom prst="accentBorderCallout2">
              <a:avLst>
                <a:gd name="adj1" fmla="val 18750"/>
                <a:gd name="adj2" fmla="val -8333"/>
                <a:gd name="adj3" fmla="val 18750"/>
                <a:gd name="adj4" fmla="val -16667"/>
                <a:gd name="adj5" fmla="val -32514"/>
                <a:gd name="adj6" fmla="val -55164"/>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effectLst/>
                  <a:latin typeface="Arial" panose="020B0604020202020204" pitchFamily="34" charset="0"/>
                  <a:ea typeface="宋体" panose="02010600030101010101" pitchFamily="2" charset="-122"/>
                  <a:cs typeface="Arial" panose="020B0604020202020204" pitchFamily="34" charset="0"/>
                </a:rPr>
                <a:t>IE part 2: Reason is user defined NER</a:t>
              </a:r>
              <a:endParaRPr lang="zh-CN" altLang="en-US" sz="16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01421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2717549" flipV="1">
            <a:off x="9618575" y="440869"/>
            <a:ext cx="5572132" cy="5941338"/>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846288" flipH="1" flipV="1">
            <a:off x="-2720753" y="440869"/>
            <a:ext cx="5572134" cy="5941338"/>
          </a:xfrm>
          <a:prstGeom prst="rect">
            <a:avLst/>
          </a:prstGeom>
        </p:spPr>
      </p:pic>
      <p:grpSp>
        <p:nvGrpSpPr>
          <p:cNvPr id="2" name="Group 1">
            <a:extLst>
              <a:ext uri="{FF2B5EF4-FFF2-40B4-BE49-F238E27FC236}">
                <a16:creationId xmlns:a16="http://schemas.microsoft.com/office/drawing/2014/main" id="{66D2834B-BBC6-43B9-93FF-4A049F1C6062}"/>
              </a:ext>
            </a:extLst>
          </p:cNvPr>
          <p:cNvGrpSpPr/>
          <p:nvPr/>
        </p:nvGrpSpPr>
        <p:grpSpPr>
          <a:xfrm>
            <a:off x="984101" y="1301296"/>
            <a:ext cx="9912513" cy="4034754"/>
            <a:chOff x="984101" y="1563946"/>
            <a:chExt cx="9912513" cy="4034754"/>
          </a:xfrm>
        </p:grpSpPr>
        <p:sp>
          <p:nvSpPr>
            <p:cNvPr id="7" name="PA-文本框 50">
              <a:extLst>
                <a:ext uri="{FF2B5EF4-FFF2-40B4-BE49-F238E27FC236}">
                  <a16:creationId xmlns:a16="http://schemas.microsoft.com/office/drawing/2014/main" id="{46630D7B-4BA5-4989-8F72-A67D800FFF51}"/>
                </a:ext>
              </a:extLst>
            </p:cNvPr>
            <p:cNvSpPr txBox="1"/>
            <p:nvPr>
              <p:custDataLst>
                <p:tags r:id="rId1"/>
              </p:custDataLst>
            </p:nvPr>
          </p:nvSpPr>
          <p:spPr>
            <a:xfrm>
              <a:off x="3400346" y="4293535"/>
              <a:ext cx="5391308" cy="1305165"/>
            </a:xfrm>
            <a:prstGeom prst="rect">
              <a:avLst/>
            </a:prstGeom>
            <a:noFill/>
          </p:spPr>
          <p:txBody>
            <a:bodyPr wrap="square" rtlCol="0">
              <a:spAutoFit/>
            </a:bodyPr>
            <a:lstStyle/>
            <a:p>
              <a:pPr algn="ctr">
                <a:lnSpc>
                  <a:spcPct val="150000"/>
                </a:lnSpc>
              </a:pPr>
              <a:r>
                <a:rPr lang="en-US" altLang="zh-CN" sz="2800">
                  <a:solidFill>
                    <a:schemeClr val="tx1">
                      <a:lumMod val="85000"/>
                      <a:lumOff val="15000"/>
                      <a:alpha val="70000"/>
                    </a:schemeClr>
                  </a:solidFill>
                  <a:latin typeface="Arial" panose="020B0604020202020204" pitchFamily="34" charset="0"/>
                  <a:ea typeface="方正黑体简体" panose="02010601030101010101" pitchFamily="2" charset="-122"/>
                  <a:cs typeface="Arial" panose="020B0604020202020204" pitchFamily="34" charset="0"/>
                </a:rPr>
                <a:t>Background and Motivations</a:t>
              </a:r>
            </a:p>
            <a:p>
              <a:pPr algn="ctr">
                <a:lnSpc>
                  <a:spcPct val="150000"/>
                </a:lnSpc>
              </a:pPr>
              <a:r>
                <a:rPr lang="en-US" altLang="zh-CN" sz="2800">
                  <a:solidFill>
                    <a:schemeClr val="tx1">
                      <a:lumMod val="85000"/>
                      <a:lumOff val="15000"/>
                      <a:alpha val="70000"/>
                    </a:schemeClr>
                  </a:solidFill>
                  <a:latin typeface="Arial" panose="020B0604020202020204" pitchFamily="34" charset="0"/>
                  <a:ea typeface="方正黑体简体" panose="02010601030101010101" pitchFamily="2" charset="-122"/>
                  <a:cs typeface="Arial" panose="020B0604020202020204" pitchFamily="34" charset="0"/>
                </a:rPr>
                <a:t>Project Objectives and Tasks</a:t>
              </a:r>
              <a:endParaRPr lang="zh-CN" altLang="en-US" sz="2800">
                <a:solidFill>
                  <a:schemeClr val="tx1">
                    <a:lumMod val="85000"/>
                    <a:lumOff val="15000"/>
                    <a:alpha val="70000"/>
                  </a:schemeClr>
                </a:solidFill>
                <a:latin typeface="Arial" panose="020B0604020202020204" pitchFamily="34" charset="0"/>
                <a:ea typeface="方正黑体简体" panose="02010601030101010101" pitchFamily="2" charset="-122"/>
                <a:cs typeface="Arial" panose="020B0604020202020204" pitchFamily="34" charset="0"/>
              </a:endParaRPr>
            </a:p>
          </p:txBody>
        </p:sp>
        <p:sp>
          <p:nvSpPr>
            <p:cNvPr id="8" name="TextBox 30">
              <a:extLst>
                <a:ext uri="{FF2B5EF4-FFF2-40B4-BE49-F238E27FC236}">
                  <a16:creationId xmlns:a16="http://schemas.microsoft.com/office/drawing/2014/main" id="{BA8EA202-F87D-45AF-91DB-F2B3A7B8F57B}"/>
                </a:ext>
              </a:extLst>
            </p:cNvPr>
            <p:cNvSpPr txBox="1"/>
            <p:nvPr/>
          </p:nvSpPr>
          <p:spPr>
            <a:xfrm>
              <a:off x="2913539" y="3087564"/>
              <a:ext cx="6152270" cy="2308324"/>
            </a:xfrm>
            <a:prstGeom prst="rect">
              <a:avLst/>
            </a:prstGeom>
            <a:noFill/>
          </p:spPr>
          <p:txBody>
            <a:bodyPr wrap="square" lIns="91440" tIns="45720" rIns="91440" bIns="45720" rtlCol="0" anchor="t">
              <a:spAutoFit/>
            </a:bodyPr>
            <a:lstStyle/>
            <a:p>
              <a:pPr algn="ctr" defTabSz="228600"/>
              <a:r>
                <a:rPr lang="en-US" sz="4800" b="1">
                  <a:solidFill>
                    <a:schemeClr val="tx1">
                      <a:lumMod val="85000"/>
                      <a:lumOff val="15000"/>
                    </a:schemeClr>
                  </a:solidFill>
                  <a:latin typeface="Arial" panose="020B0604020202020204" pitchFamily="34" charset="0"/>
                  <a:ea typeface="Microsoft YaHei"/>
                  <a:cs typeface="Arial" panose="020B0604020202020204" pitchFamily="34" charset="0"/>
                </a:rPr>
                <a:t>INTRODUCTION</a:t>
              </a:r>
              <a:endParaRPr lang="en-US" sz="4800">
                <a:solidFill>
                  <a:schemeClr val="tx1">
                    <a:lumMod val="85000"/>
                    <a:lumOff val="15000"/>
                  </a:schemeClr>
                </a:solidFill>
                <a:latin typeface="Arial" panose="020B0604020202020204" pitchFamily="34" charset="0"/>
                <a:ea typeface="+mn-lt"/>
                <a:cs typeface="Arial" panose="020B0604020202020204" pitchFamily="34" charset="0"/>
              </a:endParaRPr>
            </a:p>
            <a:p>
              <a:pPr algn="ctr" defTabSz="228600"/>
              <a:endParaRPr lang="en-US" altLang="zh-CN" sz="9600" b="1">
                <a:solidFill>
                  <a:schemeClr val="bg1">
                    <a:lumMod val="65000"/>
                    <a:alpha val="20000"/>
                  </a:schemeClr>
                </a:solidFill>
                <a:latin typeface="Aparajita"/>
                <a:ea typeface="微软雅黑 Light"/>
                <a:cs typeface="Aparajita"/>
              </a:endParaRPr>
            </a:p>
          </p:txBody>
        </p:sp>
        <p:sp>
          <p:nvSpPr>
            <p:cNvPr id="10" name="矩形 9"/>
            <p:cNvSpPr/>
            <p:nvPr/>
          </p:nvSpPr>
          <p:spPr>
            <a:xfrm>
              <a:off x="5902012" y="4149418"/>
              <a:ext cx="387976" cy="79048"/>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dobe 黑体 Std R" panose="020B0400000000000000" pitchFamily="34" charset="-122"/>
              </a:endParaRPr>
            </a:p>
          </p:txBody>
        </p:sp>
        <p:grpSp>
          <p:nvGrpSpPr>
            <p:cNvPr id="13" name="组合 12"/>
            <p:cNvGrpSpPr/>
            <p:nvPr/>
          </p:nvGrpSpPr>
          <p:grpSpPr>
            <a:xfrm>
              <a:off x="5677178" y="1563946"/>
              <a:ext cx="837646" cy="953380"/>
              <a:chOff x="5568043" y="1174090"/>
              <a:chExt cx="1383041" cy="1574133"/>
            </a:xfrm>
          </p:grpSpPr>
          <p:sp>
            <p:nvSpPr>
              <p:cNvPr id="12" name="圆角矩形 11"/>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dobe 黑体 Std R" panose="020B0400000000000000" pitchFamily="34" charset="-122"/>
                </a:endParaRPr>
              </a:p>
            </p:txBody>
          </p:sp>
          <p:sp>
            <p:nvSpPr>
              <p:cNvPr id="11" name="文本框 10"/>
              <p:cNvSpPr txBox="1"/>
              <p:nvPr/>
            </p:nvSpPr>
            <p:spPr>
              <a:xfrm>
                <a:off x="5633970" y="1223706"/>
                <a:ext cx="1256627" cy="1524517"/>
              </a:xfrm>
              <a:prstGeom prst="rect">
                <a:avLst/>
              </a:prstGeom>
              <a:noFill/>
            </p:spPr>
            <p:txBody>
              <a:bodyPr wrap="square" rtlCol="0">
                <a:spAutoFit/>
              </a:bodyPr>
              <a:lstStyle/>
              <a:p>
                <a:pPr algn="ctr"/>
                <a:r>
                  <a:rPr lang="en-US" altLang="zh-CN" sz="540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01</a:t>
                </a:r>
                <a:endParaRPr lang="zh-CN" altLang="en-US" sz="540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cxnSp>
          <p:nvCxnSpPr>
            <p:cNvPr id="15" name="直接连接符 14"/>
            <p:cNvCxnSpPr/>
            <p:nvPr/>
          </p:nvCxnSpPr>
          <p:spPr>
            <a:xfrm>
              <a:off x="984101"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8787877"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D160E288-3856-4AF8-BEA0-777B925FA50A}"/>
              </a:ext>
            </a:extLst>
          </p:cNvPr>
          <p:cNvSpPr>
            <a:spLocks noGrp="1"/>
          </p:cNvSpPr>
          <p:nvPr>
            <p:ph type="sldNum" sz="quarter" idx="13"/>
          </p:nvPr>
        </p:nvSpPr>
        <p:spPr/>
        <p:txBody>
          <a:bodyPr/>
          <a:lstStyle/>
          <a:p>
            <a:fld id="{1EEBC43A-32FB-4EEB-A6E0-814D95442B88}" type="slidenum">
              <a:rPr lang="zh-CN" altLang="en-US" smtClean="0"/>
              <a:pPr/>
              <a:t>3</a:t>
            </a:fld>
            <a:endParaRPr lang="zh-CN" altLang="en-US"/>
          </a:p>
        </p:txBody>
      </p:sp>
    </p:spTree>
    <p:extLst>
      <p:ext uri="{BB962C8B-B14F-4D97-AF65-F5344CB8AC3E}">
        <p14:creationId xmlns:p14="http://schemas.microsoft.com/office/powerpoint/2010/main" val="25380927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2717549" flipV="1">
            <a:off x="9618575" y="440869"/>
            <a:ext cx="5572132" cy="5941338"/>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846288" flipH="1" flipV="1">
            <a:off x="-2720753" y="440869"/>
            <a:ext cx="5572134" cy="5941338"/>
          </a:xfrm>
          <a:prstGeom prst="rect">
            <a:avLst/>
          </a:prstGeom>
        </p:spPr>
      </p:pic>
      <p:sp>
        <p:nvSpPr>
          <p:cNvPr id="7" name="PA-文本框 50">
            <a:extLst>
              <a:ext uri="{FF2B5EF4-FFF2-40B4-BE49-F238E27FC236}">
                <a16:creationId xmlns:a16="http://schemas.microsoft.com/office/drawing/2014/main" id="{46630D7B-4BA5-4989-8F72-A67D800FFF51}"/>
              </a:ext>
            </a:extLst>
          </p:cNvPr>
          <p:cNvSpPr txBox="1"/>
          <p:nvPr>
            <p:custDataLst>
              <p:tags r:id="rId1"/>
            </p:custDataLst>
          </p:nvPr>
        </p:nvSpPr>
        <p:spPr>
          <a:xfrm>
            <a:off x="3400346" y="4392993"/>
            <a:ext cx="5391308" cy="1305165"/>
          </a:xfrm>
          <a:prstGeom prst="rect">
            <a:avLst/>
          </a:prstGeom>
          <a:noFill/>
        </p:spPr>
        <p:txBody>
          <a:bodyPr wrap="square" rtlCol="0">
            <a:spAutoFit/>
          </a:bodyPr>
          <a:lstStyle>
            <a:defPPr>
              <a:defRPr lang="zh-CN"/>
            </a:defPPr>
            <a:lvl1pPr algn="ctr">
              <a:defRPr sz="2800">
                <a:solidFill>
                  <a:schemeClr val="tx1">
                    <a:lumMod val="85000"/>
                    <a:lumOff val="15000"/>
                    <a:alpha val="70000"/>
                  </a:schemeClr>
                </a:solidFill>
                <a:latin typeface="Arial" panose="020B0604020202020204" pitchFamily="34" charset="0"/>
                <a:ea typeface="方正黑体简体" panose="02010601030101010101" pitchFamily="2" charset="-122"/>
                <a:cs typeface="Arial" panose="020B0604020202020204" pitchFamily="34" charset="0"/>
              </a:defRPr>
            </a:lvl1pPr>
          </a:lstStyle>
          <a:p>
            <a:pPr>
              <a:lnSpc>
                <a:spcPct val="150000"/>
              </a:lnSpc>
            </a:pPr>
            <a:r>
              <a:rPr lang="en-US" altLang="zh-CN"/>
              <a:t>Discussions and Gap Analysis</a:t>
            </a:r>
          </a:p>
          <a:p>
            <a:pPr>
              <a:lnSpc>
                <a:spcPct val="150000"/>
              </a:lnSpc>
            </a:pPr>
            <a:r>
              <a:rPr lang="en-US" altLang="zh-CN"/>
              <a:t>Future Work and Conclusion</a:t>
            </a:r>
            <a:endParaRPr lang="zh-CN" altLang="en-US"/>
          </a:p>
        </p:txBody>
      </p:sp>
      <p:sp>
        <p:nvSpPr>
          <p:cNvPr id="9" name="文本框 8"/>
          <p:cNvSpPr txBox="1"/>
          <p:nvPr/>
        </p:nvSpPr>
        <p:spPr>
          <a:xfrm>
            <a:off x="4259185" y="2979877"/>
            <a:ext cx="3673630" cy="959045"/>
          </a:xfrm>
          <a:prstGeom prst="rect">
            <a:avLst/>
          </a:prstGeom>
          <a:noFill/>
          <a:scene3d>
            <a:camera prst="perspectiveRight"/>
            <a:lightRig rig="threePt" dir="t"/>
          </a:scene3d>
        </p:spPr>
        <p:txBody>
          <a:bodyPr wrap="square" rtlCol="0">
            <a:spAutoFit/>
          </a:bodyPr>
          <a:lstStyle/>
          <a:p>
            <a:pPr algn="ctr">
              <a:lnSpc>
                <a:spcPct val="130000"/>
              </a:lnSpc>
            </a:pPr>
            <a:r>
              <a:rPr lang="en-US" altLang="zh-CN" sz="4800" b="1">
                <a:solidFill>
                  <a:schemeClr val="tx1">
                    <a:lumMod val="85000"/>
                    <a:lumOff val="15000"/>
                  </a:schemeClr>
                </a:solidFill>
                <a:latin typeface="微软雅黑" panose="020B0503020204020204" pitchFamily="34" charset="-122"/>
                <a:ea typeface="微软雅黑" panose="020B0503020204020204" pitchFamily="34" charset="-122"/>
              </a:rPr>
              <a:t>Conclusion</a:t>
            </a:r>
          </a:p>
        </p:txBody>
      </p:sp>
      <p:sp>
        <p:nvSpPr>
          <p:cNvPr id="10" name="矩形 9"/>
          <p:cNvSpPr/>
          <p:nvPr/>
        </p:nvSpPr>
        <p:spPr>
          <a:xfrm>
            <a:off x="5902012" y="4149418"/>
            <a:ext cx="387976" cy="79048"/>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dobe 黑体 Std R" panose="020B0400000000000000" pitchFamily="34" charset="-122"/>
            </a:endParaRPr>
          </a:p>
        </p:txBody>
      </p:sp>
      <p:grpSp>
        <p:nvGrpSpPr>
          <p:cNvPr id="13" name="组合 12"/>
          <p:cNvGrpSpPr/>
          <p:nvPr/>
        </p:nvGrpSpPr>
        <p:grpSpPr>
          <a:xfrm>
            <a:off x="5677177" y="1563946"/>
            <a:ext cx="837646" cy="953379"/>
            <a:chOff x="5568043" y="1174090"/>
            <a:chExt cx="1383041" cy="1574132"/>
          </a:xfrm>
        </p:grpSpPr>
        <p:sp>
          <p:nvSpPr>
            <p:cNvPr id="12" name="圆角矩形 11"/>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dobe 黑体 Std R" panose="020B0400000000000000" pitchFamily="34" charset="-122"/>
              </a:endParaRPr>
            </a:p>
          </p:txBody>
        </p:sp>
        <p:sp>
          <p:nvSpPr>
            <p:cNvPr id="11" name="文本框 10"/>
            <p:cNvSpPr txBox="1"/>
            <p:nvPr/>
          </p:nvSpPr>
          <p:spPr>
            <a:xfrm>
              <a:off x="5633972" y="1223704"/>
              <a:ext cx="1256627" cy="1524518"/>
            </a:xfrm>
            <a:prstGeom prst="rect">
              <a:avLst/>
            </a:prstGeom>
            <a:noFill/>
          </p:spPr>
          <p:txBody>
            <a:bodyPr wrap="square" rtlCol="0">
              <a:spAutoFit/>
            </a:bodyPr>
            <a:lstStyle/>
            <a:p>
              <a:pPr algn="ctr"/>
              <a:r>
                <a:rPr lang="en-US" altLang="zh-CN" sz="540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04</a:t>
              </a:r>
              <a:endParaRPr lang="zh-CN" altLang="en-US" sz="540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cxnSp>
        <p:nvCxnSpPr>
          <p:cNvPr id="15" name="直接连接符 14"/>
          <p:cNvCxnSpPr/>
          <p:nvPr/>
        </p:nvCxnSpPr>
        <p:spPr>
          <a:xfrm>
            <a:off x="1820682"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8243124"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E864FE28-A3D9-46A7-9A17-885615FE7ACB}"/>
              </a:ext>
            </a:extLst>
          </p:cNvPr>
          <p:cNvSpPr>
            <a:spLocks noGrp="1"/>
          </p:cNvSpPr>
          <p:nvPr>
            <p:ph type="sldNum" sz="quarter" idx="13"/>
          </p:nvPr>
        </p:nvSpPr>
        <p:spPr/>
        <p:txBody>
          <a:bodyPr/>
          <a:lstStyle/>
          <a:p>
            <a:fld id="{1EEBC43A-32FB-4EEB-A6E0-814D95442B88}" type="slidenum">
              <a:rPr lang="zh-CN" altLang="en-US" smtClean="0"/>
              <a:pPr/>
              <a:t>30</a:t>
            </a:fld>
            <a:endParaRPr lang="zh-CN" altLang="en-US"/>
          </a:p>
        </p:txBody>
      </p:sp>
    </p:spTree>
    <p:extLst>
      <p:ext uri="{BB962C8B-B14F-4D97-AF65-F5344CB8AC3E}">
        <p14:creationId xmlns:p14="http://schemas.microsoft.com/office/powerpoint/2010/main" val="137543988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par>
                                <p:cTn id="13" presetID="42" presetClass="entr" presetSubtype="0" fill="hold" nodeType="withEffect">
                                  <p:stCondLst>
                                    <p:cond delay="25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750"/>
                                        <p:tgtEl>
                                          <p:spTgt spid="13"/>
                                        </p:tgtEl>
                                      </p:cBhvr>
                                    </p:animEffect>
                                    <p:anim calcmode="lin" valueType="num">
                                      <p:cBhvr>
                                        <p:cTn id="16" dur="750" fill="hold"/>
                                        <p:tgtEl>
                                          <p:spTgt spid="13"/>
                                        </p:tgtEl>
                                        <p:attrNameLst>
                                          <p:attrName>ppt_x</p:attrName>
                                        </p:attrNameLst>
                                      </p:cBhvr>
                                      <p:tavLst>
                                        <p:tav tm="0">
                                          <p:val>
                                            <p:strVal val="#ppt_x"/>
                                          </p:val>
                                        </p:tav>
                                        <p:tav tm="100000">
                                          <p:val>
                                            <p:strVal val="#ppt_x"/>
                                          </p:val>
                                        </p:tav>
                                      </p:tavLst>
                                    </p:anim>
                                    <p:anim calcmode="lin" valueType="num">
                                      <p:cBhvr>
                                        <p:cTn id="17" dur="750" fill="hold"/>
                                        <p:tgtEl>
                                          <p:spTgt spid="13"/>
                                        </p:tgtEl>
                                        <p:attrNameLst>
                                          <p:attrName>ppt_y</p:attrName>
                                        </p:attrNameLst>
                                      </p:cBhvr>
                                      <p:tavLst>
                                        <p:tav tm="0">
                                          <p:val>
                                            <p:strVal val="#ppt_y+.1"/>
                                          </p:val>
                                        </p:tav>
                                        <p:tav tm="100000">
                                          <p:val>
                                            <p:strVal val="#ppt_y"/>
                                          </p:val>
                                        </p:tav>
                                      </p:tavLst>
                                    </p:anim>
                                  </p:childTnLst>
                                </p:cTn>
                              </p:par>
                              <p:par>
                                <p:cTn id="18" presetID="41" presetClass="entr" presetSubtype="0" fill="hold" grpId="0" nodeType="withEffect">
                                  <p:stCondLst>
                                    <p:cond delay="125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1" dur="750" fill="hold"/>
                                        <p:tgtEl>
                                          <p:spTgt spid="9"/>
                                        </p:tgtEl>
                                        <p:attrNameLst>
                                          <p:attrName>ppt_y</p:attrName>
                                        </p:attrNameLst>
                                      </p:cBhvr>
                                      <p:tavLst>
                                        <p:tav tm="0">
                                          <p:val>
                                            <p:strVal val="#ppt_y"/>
                                          </p:val>
                                        </p:tav>
                                        <p:tav tm="100000">
                                          <p:val>
                                            <p:strVal val="#ppt_y"/>
                                          </p:val>
                                        </p:tav>
                                      </p:tavLst>
                                    </p:anim>
                                    <p:anim calcmode="lin" valueType="num">
                                      <p:cBhvr>
                                        <p:cTn id="22"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3"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4" dur="750" tmFilter="0,0; .5, 1; 1, 1"/>
                                        <p:tgtEl>
                                          <p:spTgt spid="9"/>
                                        </p:tgtEl>
                                      </p:cBhvr>
                                    </p:animEffect>
                                  </p:childTnLst>
                                </p:cTn>
                              </p:par>
                              <p:par>
                                <p:cTn id="25" presetID="2" presetClass="entr" presetSubtype="2" fill="hold" nodeType="withEffect">
                                  <p:stCondLst>
                                    <p:cond delay="125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125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0-#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par>
                                <p:cTn id="33" presetID="16" presetClass="entr" presetSubtype="37" fill="hold" grpId="0" nodeType="withEffect">
                                  <p:stCondLst>
                                    <p:cond delay="1750"/>
                                  </p:stCondLst>
                                  <p:childTnLst>
                                    <p:set>
                                      <p:cBhvr>
                                        <p:cTn id="34" dur="1" fill="hold">
                                          <p:stCondLst>
                                            <p:cond delay="0"/>
                                          </p:stCondLst>
                                        </p:cTn>
                                        <p:tgtEl>
                                          <p:spTgt spid="10"/>
                                        </p:tgtEl>
                                        <p:attrNameLst>
                                          <p:attrName>style.visibility</p:attrName>
                                        </p:attrNameLst>
                                      </p:cBhvr>
                                      <p:to>
                                        <p:strVal val="visible"/>
                                      </p:to>
                                    </p:set>
                                    <p:animEffect transition="in" filter="barn(outVertical)">
                                      <p:cBhvr>
                                        <p:cTn id="35" dur="500"/>
                                        <p:tgtEl>
                                          <p:spTgt spid="10"/>
                                        </p:tgtEl>
                                      </p:cBhvr>
                                    </p:animEffect>
                                  </p:childTnLst>
                                </p:cTn>
                              </p:par>
                              <p:par>
                                <p:cTn id="36" presetID="22" presetClass="entr" presetSubtype="1" fill="hold" grpId="0" nodeType="withEffect">
                                  <p:stCondLst>
                                    <p:cond delay="2000"/>
                                  </p:stCondLst>
                                  <p:childTnLst>
                                    <p:set>
                                      <p:cBhvr>
                                        <p:cTn id="37" dur="1" fill="hold">
                                          <p:stCondLst>
                                            <p:cond delay="0"/>
                                          </p:stCondLst>
                                        </p:cTn>
                                        <p:tgtEl>
                                          <p:spTgt spid="7"/>
                                        </p:tgtEl>
                                        <p:attrNameLst>
                                          <p:attrName>style.visibility</p:attrName>
                                        </p:attrNameLst>
                                      </p:cBhvr>
                                      <p:to>
                                        <p:strVal val="visible"/>
                                      </p:to>
                                    </p:set>
                                    <p:animEffect transition="in" filter="wipe(up)">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253027-1D11-41F7-BF32-EE67DFE9F655}"/>
              </a:ext>
            </a:extLst>
          </p:cNvPr>
          <p:cNvSpPr>
            <a:spLocks noGrp="1"/>
          </p:cNvSpPr>
          <p:nvPr>
            <p:ph type="sldNum" sz="quarter" idx="12"/>
          </p:nvPr>
        </p:nvSpPr>
        <p:spPr/>
        <p:txBody>
          <a:bodyPr/>
          <a:lstStyle/>
          <a:p>
            <a:fld id="{1EEBC43A-32FB-4EEB-A6E0-814D95442B88}" type="slidenum">
              <a:rPr lang="zh-CN" altLang="en-US" smtClean="0"/>
              <a:pPr/>
              <a:t>31</a:t>
            </a:fld>
            <a:endParaRPr lang="zh-CN" altLang="en-US"/>
          </a:p>
        </p:txBody>
      </p:sp>
      <p:sp>
        <p:nvSpPr>
          <p:cNvPr id="4" name="PA_文本框 1">
            <a:extLst>
              <a:ext uri="{FF2B5EF4-FFF2-40B4-BE49-F238E27FC236}">
                <a16:creationId xmlns:a16="http://schemas.microsoft.com/office/drawing/2014/main" id="{86BA7462-B745-4D04-BF25-9C772194769C}"/>
              </a:ext>
            </a:extLst>
          </p:cNvPr>
          <p:cNvSpPr txBox="1"/>
          <p:nvPr>
            <p:custDataLst>
              <p:tags r:id="rId1"/>
            </p:custDataLst>
          </p:nvPr>
        </p:nvSpPr>
        <p:spPr>
          <a:xfrm>
            <a:off x="1097509" y="429276"/>
            <a:ext cx="1986121" cy="477888"/>
          </a:xfrm>
          <a:prstGeom prst="rect">
            <a:avLst/>
          </a:prstGeom>
          <a:noFill/>
        </p:spPr>
        <p:txBody>
          <a:bodyPr wrap="none" lIns="0" tIns="0" rIns="0" rtlCol="0">
            <a:spAutoFit/>
          </a:bodyPr>
          <a:lstStyle/>
          <a:p>
            <a:pPr>
              <a:lnSpc>
                <a:spcPts val="3600"/>
              </a:lnSpc>
            </a:pP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Conclusion</a:t>
            </a:r>
          </a:p>
        </p:txBody>
      </p:sp>
      <p:sp>
        <p:nvSpPr>
          <p:cNvPr id="6" name="TextBox 5">
            <a:extLst>
              <a:ext uri="{FF2B5EF4-FFF2-40B4-BE49-F238E27FC236}">
                <a16:creationId xmlns:a16="http://schemas.microsoft.com/office/drawing/2014/main" id="{10D8D182-F248-43B7-A1DB-212C8DC1CCB1}"/>
              </a:ext>
            </a:extLst>
          </p:cNvPr>
          <p:cNvSpPr txBox="1"/>
          <p:nvPr/>
        </p:nvSpPr>
        <p:spPr>
          <a:xfrm>
            <a:off x="446867" y="2174557"/>
            <a:ext cx="2677803" cy="707885"/>
          </a:xfrm>
          <a:prstGeom prst="rect">
            <a:avLst/>
          </a:prstGeom>
          <a:solidFill>
            <a:schemeClr val="tx2">
              <a:lumMod val="20000"/>
              <a:lumOff val="80000"/>
            </a:schemeClr>
          </a:solidFill>
        </p:spPr>
        <p:txBody>
          <a:bodyPr wrap="square">
            <a:noAutofit/>
          </a:bodyPr>
          <a:lstStyle/>
          <a:p>
            <a:pPr algn="ctr"/>
            <a:r>
              <a:rPr lang="en-US" sz="2400"/>
              <a:t>Document retrieval</a:t>
            </a:r>
          </a:p>
        </p:txBody>
      </p:sp>
      <p:sp>
        <p:nvSpPr>
          <p:cNvPr id="8" name="TextBox 7">
            <a:extLst>
              <a:ext uri="{FF2B5EF4-FFF2-40B4-BE49-F238E27FC236}">
                <a16:creationId xmlns:a16="http://schemas.microsoft.com/office/drawing/2014/main" id="{0208250B-E2CA-4AA4-A446-68CFBA769A65}"/>
              </a:ext>
            </a:extLst>
          </p:cNvPr>
          <p:cNvSpPr txBox="1"/>
          <p:nvPr/>
        </p:nvSpPr>
        <p:spPr>
          <a:xfrm>
            <a:off x="5752540" y="2174555"/>
            <a:ext cx="2829484" cy="707885"/>
          </a:xfrm>
          <a:prstGeom prst="rect">
            <a:avLst/>
          </a:prstGeom>
          <a:solidFill>
            <a:schemeClr val="bg2"/>
          </a:solidFill>
        </p:spPr>
        <p:txBody>
          <a:bodyPr wrap="square">
            <a:noAutofit/>
          </a:bodyPr>
          <a:lstStyle/>
          <a:p>
            <a:r>
              <a:rPr lang="en-US" sz="2000"/>
              <a:t>Phrase level not working</a:t>
            </a:r>
          </a:p>
        </p:txBody>
      </p:sp>
      <p:sp>
        <p:nvSpPr>
          <p:cNvPr id="9" name="TextBox 8">
            <a:extLst>
              <a:ext uri="{FF2B5EF4-FFF2-40B4-BE49-F238E27FC236}">
                <a16:creationId xmlns:a16="http://schemas.microsoft.com/office/drawing/2014/main" id="{D9C43A55-F6CA-4279-9E17-FB14A6D17FD0}"/>
              </a:ext>
            </a:extLst>
          </p:cNvPr>
          <p:cNvSpPr txBox="1"/>
          <p:nvPr/>
        </p:nvSpPr>
        <p:spPr>
          <a:xfrm>
            <a:off x="446867" y="1547333"/>
            <a:ext cx="2677803" cy="461665"/>
          </a:xfrm>
          <a:prstGeom prst="rect">
            <a:avLst/>
          </a:prstGeom>
          <a:solidFill>
            <a:schemeClr val="tx2">
              <a:lumMod val="75000"/>
            </a:schemeClr>
          </a:solidFill>
        </p:spPr>
        <p:txBody>
          <a:bodyPr wrap="square">
            <a:spAutoFit/>
          </a:bodyPr>
          <a:lstStyle/>
          <a:p>
            <a:pPr algn="ctr"/>
            <a:r>
              <a:rPr lang="en-US" altLang="zh-CN" sz="2400" b="1">
                <a:solidFill>
                  <a:schemeClr val="bg1"/>
                </a:solidFill>
                <a:ea typeface="Adobe 黑体 Std R" panose="020B0400000000000000" pitchFamily="34" charset="-122"/>
                <a:cs typeface="Arial" panose="020B0604020202020204" pitchFamily="34" charset="0"/>
                <a:sym typeface="+mn-lt"/>
              </a:rPr>
              <a:t>Performed Task</a:t>
            </a:r>
            <a:endParaRPr lang="en-US" sz="2400" b="1">
              <a:solidFill>
                <a:schemeClr val="bg1"/>
              </a:solidFill>
              <a:cs typeface="Arial" panose="020B0604020202020204" pitchFamily="34" charset="0"/>
            </a:endParaRPr>
          </a:p>
        </p:txBody>
      </p:sp>
      <p:sp>
        <p:nvSpPr>
          <p:cNvPr id="10" name="TextBox 9">
            <a:extLst>
              <a:ext uri="{FF2B5EF4-FFF2-40B4-BE49-F238E27FC236}">
                <a16:creationId xmlns:a16="http://schemas.microsoft.com/office/drawing/2014/main" id="{3875ED22-933B-4B5A-A211-8A2A5D92091A}"/>
              </a:ext>
            </a:extLst>
          </p:cNvPr>
          <p:cNvSpPr txBox="1"/>
          <p:nvPr/>
        </p:nvSpPr>
        <p:spPr>
          <a:xfrm>
            <a:off x="3286034" y="2174557"/>
            <a:ext cx="2305142" cy="707885"/>
          </a:xfrm>
          <a:prstGeom prst="rect">
            <a:avLst/>
          </a:prstGeom>
          <a:solidFill>
            <a:schemeClr val="bg2"/>
          </a:solidFill>
        </p:spPr>
        <p:txBody>
          <a:bodyPr wrap="square" rtlCol="0">
            <a:noAutofit/>
          </a:bodyPr>
          <a:lstStyle/>
          <a:p>
            <a:r>
              <a:rPr lang="en-US" sz="2000"/>
              <a:t>Key words work </a:t>
            </a:r>
            <a:r>
              <a:rPr lang="en-US" altLang="zh-CN" sz="2000"/>
              <a:t>well</a:t>
            </a:r>
            <a:endParaRPr lang="en-US" sz="2000"/>
          </a:p>
        </p:txBody>
      </p:sp>
      <p:sp>
        <p:nvSpPr>
          <p:cNvPr id="12" name="TextBox 11">
            <a:extLst>
              <a:ext uri="{FF2B5EF4-FFF2-40B4-BE49-F238E27FC236}">
                <a16:creationId xmlns:a16="http://schemas.microsoft.com/office/drawing/2014/main" id="{2B2D15E6-8976-4F05-9775-616B24D0F1D1}"/>
              </a:ext>
            </a:extLst>
          </p:cNvPr>
          <p:cNvSpPr txBox="1"/>
          <p:nvPr/>
        </p:nvSpPr>
        <p:spPr>
          <a:xfrm>
            <a:off x="3286034" y="1547332"/>
            <a:ext cx="2305142" cy="461665"/>
          </a:xfrm>
          <a:prstGeom prst="rect">
            <a:avLst/>
          </a:prstGeom>
          <a:solidFill>
            <a:schemeClr val="tx2">
              <a:lumMod val="75000"/>
            </a:schemeClr>
          </a:solidFill>
        </p:spPr>
        <p:txBody>
          <a:bodyPr wrap="square">
            <a:spAutoFit/>
          </a:bodyPr>
          <a:lstStyle/>
          <a:p>
            <a:pPr algn="ctr"/>
            <a:r>
              <a:rPr lang="en-US" altLang="zh-CN" sz="2400" b="1">
                <a:solidFill>
                  <a:schemeClr val="bg1"/>
                </a:solidFill>
                <a:ea typeface="Adobe 黑体 Std R" panose="020B0400000000000000" pitchFamily="34" charset="-122"/>
                <a:cs typeface="Arial" panose="020B0604020202020204" pitchFamily="34" charset="0"/>
                <a:sym typeface="+mn-lt"/>
              </a:rPr>
              <a:t>Outcome</a:t>
            </a:r>
            <a:endParaRPr lang="en-US" sz="2400" b="1">
              <a:solidFill>
                <a:schemeClr val="bg1"/>
              </a:solidFill>
              <a:cs typeface="Arial" panose="020B0604020202020204" pitchFamily="34" charset="0"/>
            </a:endParaRPr>
          </a:p>
        </p:txBody>
      </p:sp>
      <p:sp>
        <p:nvSpPr>
          <p:cNvPr id="13" name="TextBox 12">
            <a:extLst>
              <a:ext uri="{FF2B5EF4-FFF2-40B4-BE49-F238E27FC236}">
                <a16:creationId xmlns:a16="http://schemas.microsoft.com/office/drawing/2014/main" id="{228E7B82-A55C-4C4D-B70C-26F6856949C1}"/>
              </a:ext>
            </a:extLst>
          </p:cNvPr>
          <p:cNvSpPr txBox="1"/>
          <p:nvPr/>
        </p:nvSpPr>
        <p:spPr>
          <a:xfrm>
            <a:off x="5752539" y="1546554"/>
            <a:ext cx="2829484" cy="461665"/>
          </a:xfrm>
          <a:prstGeom prst="rect">
            <a:avLst/>
          </a:prstGeom>
          <a:solidFill>
            <a:schemeClr val="tx2">
              <a:lumMod val="75000"/>
            </a:schemeClr>
          </a:solidFill>
        </p:spPr>
        <p:txBody>
          <a:bodyPr wrap="square">
            <a:spAutoFit/>
          </a:bodyPr>
          <a:lstStyle/>
          <a:p>
            <a:pPr algn="ctr"/>
            <a:r>
              <a:rPr lang="en-US" altLang="zh-CN" sz="2400" b="1">
                <a:solidFill>
                  <a:schemeClr val="bg1"/>
                </a:solidFill>
                <a:ea typeface="Adobe 黑体 Std R" panose="020B0400000000000000" pitchFamily="34" charset="-122"/>
                <a:cs typeface="Arial" panose="020B0604020202020204" pitchFamily="34" charset="0"/>
                <a:sym typeface="+mn-lt"/>
              </a:rPr>
              <a:t>Gap Analysis</a:t>
            </a:r>
            <a:endParaRPr lang="en-US" sz="2400" b="1">
              <a:solidFill>
                <a:schemeClr val="bg1"/>
              </a:solidFill>
              <a:cs typeface="Arial" panose="020B0604020202020204" pitchFamily="34" charset="0"/>
            </a:endParaRPr>
          </a:p>
        </p:txBody>
      </p:sp>
      <p:sp>
        <p:nvSpPr>
          <p:cNvPr id="14" name="TextBox 13">
            <a:extLst>
              <a:ext uri="{FF2B5EF4-FFF2-40B4-BE49-F238E27FC236}">
                <a16:creationId xmlns:a16="http://schemas.microsoft.com/office/drawing/2014/main" id="{18956511-E032-4D19-B9F3-58F8FFCDAFA9}"/>
              </a:ext>
            </a:extLst>
          </p:cNvPr>
          <p:cNvSpPr txBox="1"/>
          <p:nvPr/>
        </p:nvSpPr>
        <p:spPr>
          <a:xfrm>
            <a:off x="8743386" y="1546554"/>
            <a:ext cx="2829484" cy="461665"/>
          </a:xfrm>
          <a:prstGeom prst="rect">
            <a:avLst/>
          </a:prstGeom>
          <a:solidFill>
            <a:schemeClr val="tx2">
              <a:lumMod val="75000"/>
            </a:schemeClr>
          </a:solidFill>
        </p:spPr>
        <p:txBody>
          <a:bodyPr wrap="square">
            <a:spAutoFit/>
          </a:bodyPr>
          <a:lstStyle/>
          <a:p>
            <a:pPr algn="ctr"/>
            <a:r>
              <a:rPr lang="en-US" altLang="zh-CN" sz="2400" b="1">
                <a:solidFill>
                  <a:schemeClr val="bg1"/>
                </a:solidFill>
                <a:ea typeface="Adobe 黑体 Std R" panose="020B0400000000000000" pitchFamily="34" charset="-122"/>
                <a:cs typeface="Arial" panose="020B0604020202020204" pitchFamily="34" charset="0"/>
                <a:sym typeface="+mn-lt"/>
              </a:rPr>
              <a:t>Future Work</a:t>
            </a:r>
            <a:endParaRPr lang="en-US" sz="2400" b="1">
              <a:solidFill>
                <a:schemeClr val="bg1"/>
              </a:solidFill>
              <a:cs typeface="Arial" panose="020B0604020202020204" pitchFamily="34" charset="0"/>
            </a:endParaRPr>
          </a:p>
        </p:txBody>
      </p:sp>
      <p:sp>
        <p:nvSpPr>
          <p:cNvPr id="17" name="TextBox 16">
            <a:extLst>
              <a:ext uri="{FF2B5EF4-FFF2-40B4-BE49-F238E27FC236}">
                <a16:creationId xmlns:a16="http://schemas.microsoft.com/office/drawing/2014/main" id="{5DA7A6F2-163F-4275-AB20-263999D4ED26}"/>
              </a:ext>
            </a:extLst>
          </p:cNvPr>
          <p:cNvSpPr txBox="1"/>
          <p:nvPr/>
        </p:nvSpPr>
        <p:spPr>
          <a:xfrm>
            <a:off x="444973" y="3741665"/>
            <a:ext cx="2677803" cy="830997"/>
          </a:xfrm>
          <a:prstGeom prst="rect">
            <a:avLst/>
          </a:prstGeom>
          <a:solidFill>
            <a:schemeClr val="tx2">
              <a:lumMod val="20000"/>
              <a:lumOff val="80000"/>
            </a:schemeClr>
          </a:solidFill>
        </p:spPr>
        <p:txBody>
          <a:bodyPr wrap="square">
            <a:spAutoFit/>
          </a:bodyPr>
          <a:lstStyle/>
          <a:p>
            <a:pPr algn="ctr"/>
            <a:r>
              <a:rPr lang="en-US" sz="2400"/>
              <a:t>Document classification</a:t>
            </a:r>
          </a:p>
        </p:txBody>
      </p:sp>
      <p:sp>
        <p:nvSpPr>
          <p:cNvPr id="18" name="TextBox 17">
            <a:extLst>
              <a:ext uri="{FF2B5EF4-FFF2-40B4-BE49-F238E27FC236}">
                <a16:creationId xmlns:a16="http://schemas.microsoft.com/office/drawing/2014/main" id="{3D203D59-A7FE-4ECF-BDD4-29182DF3616E}"/>
              </a:ext>
            </a:extLst>
          </p:cNvPr>
          <p:cNvSpPr txBox="1"/>
          <p:nvPr/>
        </p:nvSpPr>
        <p:spPr>
          <a:xfrm>
            <a:off x="444973" y="4821151"/>
            <a:ext cx="2677803" cy="1232408"/>
          </a:xfrm>
          <a:prstGeom prst="rect">
            <a:avLst/>
          </a:prstGeom>
          <a:solidFill>
            <a:schemeClr val="tx2">
              <a:lumMod val="20000"/>
              <a:lumOff val="80000"/>
            </a:schemeClr>
          </a:solidFill>
        </p:spPr>
        <p:txBody>
          <a:bodyPr wrap="square">
            <a:noAutofit/>
          </a:bodyPr>
          <a:lstStyle/>
          <a:p>
            <a:pPr algn="ctr"/>
            <a:r>
              <a:rPr lang="en-US" altLang="zh-CN" sz="2400"/>
              <a:t>Information Extraction</a:t>
            </a:r>
            <a:endParaRPr lang="en-US" sz="2400"/>
          </a:p>
        </p:txBody>
      </p:sp>
      <p:sp>
        <p:nvSpPr>
          <p:cNvPr id="19" name="Rectangle 18">
            <a:extLst>
              <a:ext uri="{FF2B5EF4-FFF2-40B4-BE49-F238E27FC236}">
                <a16:creationId xmlns:a16="http://schemas.microsoft.com/office/drawing/2014/main" id="{31A30FEE-E53F-4E7C-B8DD-4EABFEC1E381}"/>
              </a:ext>
            </a:extLst>
          </p:cNvPr>
          <p:cNvSpPr/>
          <p:nvPr/>
        </p:nvSpPr>
        <p:spPr>
          <a:xfrm>
            <a:off x="444973" y="3081222"/>
            <a:ext cx="2677803" cy="461665"/>
          </a:xfrm>
          <a:prstGeom prst="rect">
            <a:avLst/>
          </a:prstGeom>
          <a:solidFill>
            <a:schemeClr val="tx2">
              <a:lumMod val="20000"/>
              <a:lumOff val="80000"/>
            </a:schemeClr>
          </a:solidFill>
        </p:spPr>
        <p:txBody>
          <a:bodyPr wrap="square">
            <a:spAutoFit/>
          </a:bodyPr>
          <a:lstStyle/>
          <a:p>
            <a:pPr algn="ctr"/>
            <a:r>
              <a:rPr lang="en-US" sz="2400">
                <a:solidFill>
                  <a:schemeClr val="tx1"/>
                </a:solidFill>
              </a:rPr>
              <a:t>Topic Modelling</a:t>
            </a:r>
          </a:p>
        </p:txBody>
      </p:sp>
      <p:sp>
        <p:nvSpPr>
          <p:cNvPr id="20" name="TextBox 19">
            <a:extLst>
              <a:ext uri="{FF2B5EF4-FFF2-40B4-BE49-F238E27FC236}">
                <a16:creationId xmlns:a16="http://schemas.microsoft.com/office/drawing/2014/main" id="{90592F89-7367-430B-81FD-F24614E697DC}"/>
              </a:ext>
            </a:extLst>
          </p:cNvPr>
          <p:cNvSpPr txBox="1"/>
          <p:nvPr/>
        </p:nvSpPr>
        <p:spPr>
          <a:xfrm>
            <a:off x="3286034" y="3081223"/>
            <a:ext cx="2305142" cy="461664"/>
          </a:xfrm>
          <a:prstGeom prst="rect">
            <a:avLst/>
          </a:prstGeom>
          <a:solidFill>
            <a:schemeClr val="bg2"/>
          </a:solidFill>
        </p:spPr>
        <p:txBody>
          <a:bodyPr wrap="square" rtlCol="0">
            <a:noAutofit/>
          </a:bodyPr>
          <a:lstStyle/>
          <a:p>
            <a:r>
              <a:rPr lang="en-US" sz="2000"/>
              <a:t>6 different topics</a:t>
            </a:r>
          </a:p>
        </p:txBody>
      </p:sp>
      <p:sp>
        <p:nvSpPr>
          <p:cNvPr id="21" name="TextBox 20">
            <a:extLst>
              <a:ext uri="{FF2B5EF4-FFF2-40B4-BE49-F238E27FC236}">
                <a16:creationId xmlns:a16="http://schemas.microsoft.com/office/drawing/2014/main" id="{04393EDB-116B-4487-ABBD-5462573E97D4}"/>
              </a:ext>
            </a:extLst>
          </p:cNvPr>
          <p:cNvSpPr txBox="1"/>
          <p:nvPr/>
        </p:nvSpPr>
        <p:spPr>
          <a:xfrm>
            <a:off x="5752540" y="3081223"/>
            <a:ext cx="2829485" cy="461664"/>
          </a:xfrm>
          <a:prstGeom prst="rect">
            <a:avLst/>
          </a:prstGeom>
          <a:solidFill>
            <a:schemeClr val="bg2"/>
          </a:solidFill>
        </p:spPr>
        <p:txBody>
          <a:bodyPr wrap="square" rtlCol="0">
            <a:noAutofit/>
          </a:bodyPr>
          <a:lstStyle/>
          <a:p>
            <a:r>
              <a:rPr lang="en-US" sz="2000"/>
              <a:t>Not accurate n</a:t>
            </a:r>
            <a:r>
              <a:rPr lang="en-US" altLang="zh-CN" sz="2000"/>
              <a:t>o of topics</a:t>
            </a:r>
            <a:endParaRPr lang="en-US" sz="2000"/>
          </a:p>
        </p:txBody>
      </p:sp>
      <p:sp>
        <p:nvSpPr>
          <p:cNvPr id="23" name="TextBox 22">
            <a:extLst>
              <a:ext uri="{FF2B5EF4-FFF2-40B4-BE49-F238E27FC236}">
                <a16:creationId xmlns:a16="http://schemas.microsoft.com/office/drawing/2014/main" id="{4F3ADDB8-E054-42A2-BBEF-AC50B8A8F72E}"/>
              </a:ext>
            </a:extLst>
          </p:cNvPr>
          <p:cNvSpPr txBox="1"/>
          <p:nvPr/>
        </p:nvSpPr>
        <p:spPr>
          <a:xfrm>
            <a:off x="8743386" y="3081222"/>
            <a:ext cx="2829485" cy="461664"/>
          </a:xfrm>
          <a:prstGeom prst="rect">
            <a:avLst/>
          </a:prstGeom>
          <a:solidFill>
            <a:schemeClr val="bg2"/>
          </a:solidFill>
        </p:spPr>
        <p:txBody>
          <a:bodyPr wrap="square" rtlCol="0">
            <a:noAutofit/>
          </a:bodyPr>
          <a:lstStyle/>
          <a:p>
            <a:r>
              <a:rPr lang="en-US"/>
              <a:t>Perplexity / coherence score</a:t>
            </a:r>
          </a:p>
        </p:txBody>
      </p:sp>
      <p:sp>
        <p:nvSpPr>
          <p:cNvPr id="25" name="TextBox 24">
            <a:extLst>
              <a:ext uri="{FF2B5EF4-FFF2-40B4-BE49-F238E27FC236}">
                <a16:creationId xmlns:a16="http://schemas.microsoft.com/office/drawing/2014/main" id="{8E3FB3F6-CBF1-4294-84A3-ACC12210E320}"/>
              </a:ext>
            </a:extLst>
          </p:cNvPr>
          <p:cNvSpPr txBox="1"/>
          <p:nvPr/>
        </p:nvSpPr>
        <p:spPr>
          <a:xfrm>
            <a:off x="3286033" y="3741665"/>
            <a:ext cx="2305142" cy="830997"/>
          </a:xfrm>
          <a:prstGeom prst="rect">
            <a:avLst/>
          </a:prstGeom>
          <a:solidFill>
            <a:schemeClr val="bg2"/>
          </a:solidFill>
        </p:spPr>
        <p:txBody>
          <a:bodyPr wrap="square" rtlCol="0">
            <a:noAutofit/>
          </a:bodyPr>
          <a:lstStyle/>
          <a:p>
            <a:r>
              <a:rPr lang="en-US" sz="2000"/>
              <a:t>SVM </a:t>
            </a:r>
          </a:p>
          <a:p>
            <a:r>
              <a:rPr lang="en-US" sz="2000"/>
              <a:t>Recall 0.93/F-1.5 0.9</a:t>
            </a:r>
          </a:p>
        </p:txBody>
      </p:sp>
      <p:sp>
        <p:nvSpPr>
          <p:cNvPr id="26" name="TextBox 25">
            <a:extLst>
              <a:ext uri="{FF2B5EF4-FFF2-40B4-BE49-F238E27FC236}">
                <a16:creationId xmlns:a16="http://schemas.microsoft.com/office/drawing/2014/main" id="{8AB2151D-FF4C-4206-BB66-F33C94CF7CFA}"/>
              </a:ext>
            </a:extLst>
          </p:cNvPr>
          <p:cNvSpPr txBox="1"/>
          <p:nvPr/>
        </p:nvSpPr>
        <p:spPr>
          <a:xfrm>
            <a:off x="5752538" y="3741665"/>
            <a:ext cx="2829485" cy="338554"/>
          </a:xfrm>
          <a:prstGeom prst="rect">
            <a:avLst/>
          </a:prstGeom>
          <a:solidFill>
            <a:schemeClr val="bg2"/>
          </a:solidFill>
        </p:spPr>
        <p:txBody>
          <a:bodyPr wrap="square" rtlCol="0">
            <a:spAutoFit/>
          </a:bodyPr>
          <a:lstStyle/>
          <a:p>
            <a:r>
              <a:rPr lang="en-US" sz="1600"/>
              <a:t>Failed to </a:t>
            </a:r>
            <a:r>
              <a:rPr lang="en-US" altLang="zh-CN" sz="1600"/>
              <a:t>recognize </a:t>
            </a:r>
            <a:r>
              <a:rPr lang="en-US" sz="1600"/>
              <a:t>rare words</a:t>
            </a:r>
          </a:p>
        </p:txBody>
      </p:sp>
      <p:sp>
        <p:nvSpPr>
          <p:cNvPr id="28" name="TextBox 27">
            <a:extLst>
              <a:ext uri="{FF2B5EF4-FFF2-40B4-BE49-F238E27FC236}">
                <a16:creationId xmlns:a16="http://schemas.microsoft.com/office/drawing/2014/main" id="{33D2E059-D8ED-450E-ABCE-ED6BD3DEED6D}"/>
              </a:ext>
            </a:extLst>
          </p:cNvPr>
          <p:cNvSpPr txBox="1"/>
          <p:nvPr/>
        </p:nvSpPr>
        <p:spPr>
          <a:xfrm>
            <a:off x="5752538" y="4203330"/>
            <a:ext cx="2829485" cy="369332"/>
          </a:xfrm>
          <a:prstGeom prst="rect">
            <a:avLst/>
          </a:prstGeom>
          <a:solidFill>
            <a:schemeClr val="bg2"/>
          </a:solidFill>
        </p:spPr>
        <p:txBody>
          <a:bodyPr wrap="square">
            <a:spAutoFit/>
          </a:bodyPr>
          <a:lstStyle/>
          <a:p>
            <a:r>
              <a:rPr lang="en-US"/>
              <a:t>human labelling error</a:t>
            </a:r>
          </a:p>
        </p:txBody>
      </p:sp>
      <p:sp>
        <p:nvSpPr>
          <p:cNvPr id="29" name="TextBox 28">
            <a:extLst>
              <a:ext uri="{FF2B5EF4-FFF2-40B4-BE49-F238E27FC236}">
                <a16:creationId xmlns:a16="http://schemas.microsoft.com/office/drawing/2014/main" id="{A8789858-C5FF-49B7-8DE3-B01C41D8A277}"/>
              </a:ext>
            </a:extLst>
          </p:cNvPr>
          <p:cNvSpPr txBox="1"/>
          <p:nvPr/>
        </p:nvSpPr>
        <p:spPr>
          <a:xfrm>
            <a:off x="8734423" y="4203330"/>
            <a:ext cx="2838446" cy="369332"/>
          </a:xfrm>
          <a:prstGeom prst="rect">
            <a:avLst/>
          </a:prstGeom>
          <a:solidFill>
            <a:schemeClr val="bg2"/>
          </a:solidFill>
        </p:spPr>
        <p:txBody>
          <a:bodyPr wrap="square">
            <a:spAutoFit/>
          </a:bodyPr>
          <a:lstStyle/>
          <a:p>
            <a:r>
              <a:rPr lang="en-US"/>
              <a:t>Word embedding</a:t>
            </a:r>
          </a:p>
        </p:txBody>
      </p:sp>
      <p:sp>
        <p:nvSpPr>
          <p:cNvPr id="30" name="TextBox 29">
            <a:extLst>
              <a:ext uri="{FF2B5EF4-FFF2-40B4-BE49-F238E27FC236}">
                <a16:creationId xmlns:a16="http://schemas.microsoft.com/office/drawing/2014/main" id="{BEE013D2-B6FE-4C0E-9E2A-9A7A1E83F92B}"/>
              </a:ext>
            </a:extLst>
          </p:cNvPr>
          <p:cNvSpPr txBox="1"/>
          <p:nvPr/>
        </p:nvSpPr>
        <p:spPr>
          <a:xfrm>
            <a:off x="8734423" y="3743174"/>
            <a:ext cx="2838446" cy="369332"/>
          </a:xfrm>
          <a:prstGeom prst="rect">
            <a:avLst/>
          </a:prstGeom>
          <a:solidFill>
            <a:schemeClr val="bg2"/>
          </a:solidFill>
        </p:spPr>
        <p:txBody>
          <a:bodyPr wrap="square">
            <a:spAutoFit/>
          </a:bodyPr>
          <a:lstStyle/>
          <a:p>
            <a:r>
              <a:rPr lang="en-US"/>
              <a:t>Increase sample weight</a:t>
            </a:r>
          </a:p>
        </p:txBody>
      </p:sp>
      <p:sp>
        <p:nvSpPr>
          <p:cNvPr id="32" name="TextBox 31">
            <a:extLst>
              <a:ext uri="{FF2B5EF4-FFF2-40B4-BE49-F238E27FC236}">
                <a16:creationId xmlns:a16="http://schemas.microsoft.com/office/drawing/2014/main" id="{9105C9CF-6532-45A6-8A65-982C9CDC19D3}"/>
              </a:ext>
            </a:extLst>
          </p:cNvPr>
          <p:cNvSpPr txBox="1"/>
          <p:nvPr/>
        </p:nvSpPr>
        <p:spPr>
          <a:xfrm>
            <a:off x="3286033" y="4821150"/>
            <a:ext cx="2305142" cy="1232409"/>
          </a:xfrm>
          <a:prstGeom prst="rect">
            <a:avLst/>
          </a:prstGeom>
          <a:solidFill>
            <a:schemeClr val="bg2"/>
          </a:solidFill>
        </p:spPr>
        <p:txBody>
          <a:bodyPr wrap="square">
            <a:noAutofit/>
          </a:bodyPr>
          <a:lstStyle/>
          <a:p>
            <a:r>
              <a:rPr lang="en-US"/>
              <a:t>Successfully extract part1 and</a:t>
            </a:r>
            <a:r>
              <a:rPr lang="zh-CN" altLang="en-US"/>
              <a:t> </a:t>
            </a:r>
            <a:r>
              <a:rPr lang="en-US" altLang="zh-CN"/>
              <a:t>recognize </a:t>
            </a:r>
            <a:r>
              <a:rPr lang="en-US"/>
              <a:t>part of part2 information</a:t>
            </a:r>
          </a:p>
        </p:txBody>
      </p:sp>
      <p:sp>
        <p:nvSpPr>
          <p:cNvPr id="33" name="TextBox 32">
            <a:extLst>
              <a:ext uri="{FF2B5EF4-FFF2-40B4-BE49-F238E27FC236}">
                <a16:creationId xmlns:a16="http://schemas.microsoft.com/office/drawing/2014/main" id="{50026EDE-2FE7-4EA6-B958-9D23CC0990B5}"/>
              </a:ext>
            </a:extLst>
          </p:cNvPr>
          <p:cNvSpPr txBox="1"/>
          <p:nvPr/>
        </p:nvSpPr>
        <p:spPr>
          <a:xfrm>
            <a:off x="5752538" y="4821151"/>
            <a:ext cx="2829485" cy="646331"/>
          </a:xfrm>
          <a:prstGeom prst="rect">
            <a:avLst/>
          </a:prstGeom>
          <a:solidFill>
            <a:schemeClr val="bg2"/>
          </a:solidFill>
        </p:spPr>
        <p:txBody>
          <a:bodyPr wrap="square" rtlCol="0">
            <a:spAutoFit/>
          </a:bodyPr>
          <a:lstStyle/>
          <a:p>
            <a:r>
              <a:rPr lang="en-US"/>
              <a:t>Changeable </a:t>
            </a:r>
            <a:r>
              <a:rPr lang="en-US" altLang="zh-CN"/>
              <a:t>p</a:t>
            </a:r>
            <a:r>
              <a:rPr lang="en-US"/>
              <a:t>re-defined items</a:t>
            </a:r>
          </a:p>
        </p:txBody>
      </p:sp>
      <p:sp>
        <p:nvSpPr>
          <p:cNvPr id="34" name="TextBox 33">
            <a:extLst>
              <a:ext uri="{FF2B5EF4-FFF2-40B4-BE49-F238E27FC236}">
                <a16:creationId xmlns:a16="http://schemas.microsoft.com/office/drawing/2014/main" id="{D54FCD30-16E6-4C92-9AA7-920E0DB78CC0}"/>
              </a:ext>
            </a:extLst>
          </p:cNvPr>
          <p:cNvSpPr txBox="1"/>
          <p:nvPr/>
        </p:nvSpPr>
        <p:spPr>
          <a:xfrm>
            <a:off x="5752538" y="5557037"/>
            <a:ext cx="2829485" cy="496521"/>
          </a:xfrm>
          <a:prstGeom prst="rect">
            <a:avLst/>
          </a:prstGeom>
          <a:solidFill>
            <a:schemeClr val="bg2"/>
          </a:solidFill>
        </p:spPr>
        <p:txBody>
          <a:bodyPr wrap="square">
            <a:noAutofit/>
          </a:bodyPr>
          <a:lstStyle/>
          <a:p>
            <a:r>
              <a:rPr lang="en-US"/>
              <a:t>Expensive training data</a:t>
            </a:r>
          </a:p>
        </p:txBody>
      </p:sp>
      <p:sp>
        <p:nvSpPr>
          <p:cNvPr id="35" name="TextBox 34">
            <a:extLst>
              <a:ext uri="{FF2B5EF4-FFF2-40B4-BE49-F238E27FC236}">
                <a16:creationId xmlns:a16="http://schemas.microsoft.com/office/drawing/2014/main" id="{229F2BB7-BAF7-4DCA-BEBC-41E5F71FB672}"/>
              </a:ext>
            </a:extLst>
          </p:cNvPr>
          <p:cNvSpPr txBox="1"/>
          <p:nvPr/>
        </p:nvSpPr>
        <p:spPr>
          <a:xfrm>
            <a:off x="8729941" y="5557037"/>
            <a:ext cx="2838446" cy="496521"/>
          </a:xfrm>
          <a:prstGeom prst="rect">
            <a:avLst/>
          </a:prstGeom>
          <a:solidFill>
            <a:schemeClr val="bg2"/>
          </a:solidFill>
        </p:spPr>
        <p:txBody>
          <a:bodyPr wrap="square">
            <a:noAutofit/>
          </a:bodyPr>
          <a:lstStyle/>
          <a:p>
            <a:r>
              <a:rPr lang="en-US"/>
              <a:t>Easier ways</a:t>
            </a:r>
          </a:p>
        </p:txBody>
      </p:sp>
      <p:sp>
        <p:nvSpPr>
          <p:cNvPr id="36" name="TextBox 35">
            <a:extLst>
              <a:ext uri="{FF2B5EF4-FFF2-40B4-BE49-F238E27FC236}">
                <a16:creationId xmlns:a16="http://schemas.microsoft.com/office/drawing/2014/main" id="{13C7FA9A-492A-4977-8E19-354DF21BF6F2}"/>
              </a:ext>
            </a:extLst>
          </p:cNvPr>
          <p:cNvSpPr txBox="1"/>
          <p:nvPr/>
        </p:nvSpPr>
        <p:spPr>
          <a:xfrm>
            <a:off x="8729941" y="4821151"/>
            <a:ext cx="2838446" cy="646331"/>
          </a:xfrm>
          <a:prstGeom prst="rect">
            <a:avLst/>
          </a:prstGeom>
          <a:solidFill>
            <a:schemeClr val="bg2"/>
          </a:solidFill>
        </p:spPr>
        <p:txBody>
          <a:bodyPr wrap="square">
            <a:spAutoFit/>
          </a:bodyPr>
          <a:lstStyle/>
          <a:p>
            <a:r>
              <a:rPr lang="en-US"/>
              <a:t>Try larger pre-trained model like BERT</a:t>
            </a:r>
          </a:p>
        </p:txBody>
      </p:sp>
    </p:spTree>
    <p:extLst>
      <p:ext uri="{BB962C8B-B14F-4D97-AF65-F5344CB8AC3E}">
        <p14:creationId xmlns:p14="http://schemas.microsoft.com/office/powerpoint/2010/main" val="1352552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253027-1D11-41F7-BF32-EE67DFE9F655}"/>
              </a:ext>
            </a:extLst>
          </p:cNvPr>
          <p:cNvSpPr>
            <a:spLocks noGrp="1"/>
          </p:cNvSpPr>
          <p:nvPr>
            <p:ph type="sldNum" sz="quarter" idx="12"/>
          </p:nvPr>
        </p:nvSpPr>
        <p:spPr/>
        <p:txBody>
          <a:bodyPr/>
          <a:lstStyle/>
          <a:p>
            <a:fld id="{1EEBC43A-32FB-4EEB-A6E0-814D95442B88}" type="slidenum">
              <a:rPr lang="zh-CN" altLang="en-US" smtClean="0"/>
              <a:pPr/>
              <a:t>32</a:t>
            </a:fld>
            <a:endParaRPr lang="zh-CN" altLang="en-US"/>
          </a:p>
        </p:txBody>
      </p:sp>
      <p:graphicFrame>
        <p:nvGraphicFramePr>
          <p:cNvPr id="7" name="Table 7">
            <a:extLst>
              <a:ext uri="{FF2B5EF4-FFF2-40B4-BE49-F238E27FC236}">
                <a16:creationId xmlns:a16="http://schemas.microsoft.com/office/drawing/2014/main" id="{1B350BA2-C938-4ED8-AD06-E845A64F1D52}"/>
              </a:ext>
            </a:extLst>
          </p:cNvPr>
          <p:cNvGraphicFramePr>
            <a:graphicFrameLocks noGrp="1"/>
          </p:cNvGraphicFramePr>
          <p:nvPr>
            <p:extLst>
              <p:ext uri="{D42A27DB-BD31-4B8C-83A1-F6EECF244321}">
                <p14:modId xmlns:p14="http://schemas.microsoft.com/office/powerpoint/2010/main" val="4169979027"/>
              </p:ext>
            </p:extLst>
          </p:nvPr>
        </p:nvGraphicFramePr>
        <p:xfrm>
          <a:off x="609598" y="1090199"/>
          <a:ext cx="10744016" cy="5630824"/>
        </p:xfrm>
        <a:graphic>
          <a:graphicData uri="http://schemas.openxmlformats.org/drawingml/2006/table">
            <a:tbl>
              <a:tblPr firstRow="1" bandRow="1">
                <a:tableStyleId>{9D7B26C5-4107-4FEC-AEDC-1716B250A1EF}</a:tableStyleId>
              </a:tblPr>
              <a:tblGrid>
                <a:gridCol w="2686004">
                  <a:extLst>
                    <a:ext uri="{9D8B030D-6E8A-4147-A177-3AD203B41FA5}">
                      <a16:colId xmlns:a16="http://schemas.microsoft.com/office/drawing/2014/main" val="3014712257"/>
                    </a:ext>
                  </a:extLst>
                </a:gridCol>
                <a:gridCol w="2686004">
                  <a:extLst>
                    <a:ext uri="{9D8B030D-6E8A-4147-A177-3AD203B41FA5}">
                      <a16:colId xmlns:a16="http://schemas.microsoft.com/office/drawing/2014/main" val="3275061078"/>
                    </a:ext>
                  </a:extLst>
                </a:gridCol>
                <a:gridCol w="2686004">
                  <a:extLst>
                    <a:ext uri="{9D8B030D-6E8A-4147-A177-3AD203B41FA5}">
                      <a16:colId xmlns:a16="http://schemas.microsoft.com/office/drawing/2014/main" val="714683891"/>
                    </a:ext>
                  </a:extLst>
                </a:gridCol>
                <a:gridCol w="2686004">
                  <a:extLst>
                    <a:ext uri="{9D8B030D-6E8A-4147-A177-3AD203B41FA5}">
                      <a16:colId xmlns:a16="http://schemas.microsoft.com/office/drawing/2014/main" val="3944974511"/>
                    </a:ext>
                  </a:extLst>
                </a:gridCol>
              </a:tblGrid>
              <a:tr h="620852">
                <a:tc>
                  <a:txBody>
                    <a:bodyPr/>
                    <a:lstStyle/>
                    <a:p>
                      <a:r>
                        <a:rPr lang="en-SG"/>
                        <a:t>Performed Task</a:t>
                      </a:r>
                    </a:p>
                  </a:txBody>
                  <a:tcPr/>
                </a:tc>
                <a:tc>
                  <a:txBody>
                    <a:bodyPr/>
                    <a:lstStyle/>
                    <a:p>
                      <a:r>
                        <a:rPr lang="en-SG"/>
                        <a:t>Outcome</a:t>
                      </a:r>
                    </a:p>
                  </a:txBody>
                  <a:tcPr/>
                </a:tc>
                <a:tc>
                  <a:txBody>
                    <a:bodyPr/>
                    <a:lstStyle/>
                    <a:p>
                      <a:r>
                        <a:rPr lang="en-SG"/>
                        <a:t>Gap Analysis</a:t>
                      </a:r>
                    </a:p>
                  </a:txBody>
                  <a:tcPr/>
                </a:tc>
                <a:tc>
                  <a:txBody>
                    <a:bodyPr/>
                    <a:lstStyle/>
                    <a:p>
                      <a:r>
                        <a:rPr lang="en-SG"/>
                        <a:t>Future Work</a:t>
                      </a:r>
                    </a:p>
                  </a:txBody>
                  <a:tcPr/>
                </a:tc>
                <a:extLst>
                  <a:ext uri="{0D108BD9-81ED-4DB2-BD59-A6C34878D82A}">
                    <a16:rowId xmlns:a16="http://schemas.microsoft.com/office/drawing/2014/main" val="2049996099"/>
                  </a:ext>
                </a:extLst>
              </a:tr>
              <a:tr h="620852">
                <a:tc>
                  <a:txBody>
                    <a:bodyPr/>
                    <a:lstStyle/>
                    <a:p>
                      <a:pPr algn="ctr"/>
                      <a:r>
                        <a:rPr lang="en-US" sz="1800" kern="1200">
                          <a:solidFill>
                            <a:schemeClr val="dk1"/>
                          </a:solidFill>
                          <a:effectLst/>
                        </a:rPr>
                        <a:t>Document retrieval</a:t>
                      </a:r>
                      <a:endParaRPr lang="en-SG"/>
                    </a:p>
                  </a:txBody>
                  <a:tcPr/>
                </a:tc>
                <a:tc>
                  <a:txBody>
                    <a:bodyPr/>
                    <a:lstStyle/>
                    <a:p>
                      <a:pPr algn="ctr"/>
                      <a:r>
                        <a:rPr lang="en-SG"/>
                        <a:t>Key words work good.</a:t>
                      </a:r>
                    </a:p>
                  </a:txBody>
                  <a:tcPr/>
                </a:tc>
                <a:tc>
                  <a:txBody>
                    <a:bodyPr/>
                    <a:lstStyle/>
                    <a:p>
                      <a:pPr algn="ctr"/>
                      <a:r>
                        <a:rPr lang="en-US" sz="1800" kern="1200">
                          <a:solidFill>
                            <a:schemeClr val="dk1"/>
                          </a:solidFill>
                          <a:effectLst/>
                        </a:rPr>
                        <a:t>Phrase level not working.</a:t>
                      </a:r>
                      <a:endParaRPr lang="en-SG"/>
                    </a:p>
                  </a:txBody>
                  <a:tcPr/>
                </a:tc>
                <a:tc>
                  <a:txBody>
                    <a:bodyPr/>
                    <a:lstStyle/>
                    <a:p>
                      <a:pPr algn="ctr"/>
                      <a:endParaRPr lang="en-SG"/>
                    </a:p>
                  </a:txBody>
                  <a:tcPr/>
                </a:tc>
                <a:extLst>
                  <a:ext uri="{0D108BD9-81ED-4DB2-BD59-A6C34878D82A}">
                    <a16:rowId xmlns:a16="http://schemas.microsoft.com/office/drawing/2014/main" val="3803243244"/>
                  </a:ext>
                </a:extLst>
              </a:tr>
              <a:tr h="1086878">
                <a:tc>
                  <a:txBody>
                    <a:bodyPr/>
                    <a:lstStyle/>
                    <a:p>
                      <a:pPr algn="ctr"/>
                      <a:r>
                        <a:rPr lang="en-SG"/>
                        <a:t>Topic Modelling</a:t>
                      </a:r>
                    </a:p>
                  </a:txBody>
                  <a:tcPr/>
                </a:tc>
                <a:tc>
                  <a:txBody>
                    <a:bodyPr/>
                    <a:lstStyle/>
                    <a:p>
                      <a:pPr algn="ctr"/>
                      <a:r>
                        <a:rPr lang="en-SG"/>
                        <a:t>Good results.</a:t>
                      </a:r>
                    </a:p>
                  </a:txBody>
                  <a:tcPr/>
                </a:tc>
                <a:tc>
                  <a:txBody>
                    <a:bodyPr/>
                    <a:lstStyle/>
                    <a:p>
                      <a:pPr algn="ctr"/>
                      <a:r>
                        <a:rPr lang="en-SG"/>
                        <a:t>Our pre-defined number of topic may not be accurate.</a:t>
                      </a:r>
                    </a:p>
                    <a:p>
                      <a:pPr algn="ctr"/>
                      <a:r>
                        <a:rPr lang="en-SG"/>
                        <a:t>We only use title to train LDA model.</a:t>
                      </a:r>
                    </a:p>
                  </a:txBody>
                  <a:tcPr/>
                </a:tc>
                <a:tc>
                  <a:txBody>
                    <a:bodyPr/>
                    <a:lstStyle/>
                    <a:p>
                      <a:pPr algn="ctr"/>
                      <a:r>
                        <a:rPr lang="en-SG"/>
                        <a:t>Use perplexity or coherence score to find the optimal number of topic.</a:t>
                      </a:r>
                    </a:p>
                    <a:p>
                      <a:pPr algn="ctr"/>
                      <a:r>
                        <a:rPr lang="en-SG"/>
                        <a:t>Try to use contend build topic model.</a:t>
                      </a:r>
                    </a:p>
                  </a:txBody>
                  <a:tcPr/>
                </a:tc>
                <a:extLst>
                  <a:ext uri="{0D108BD9-81ED-4DB2-BD59-A6C34878D82A}">
                    <a16:rowId xmlns:a16="http://schemas.microsoft.com/office/drawing/2014/main" val="4127018087"/>
                  </a:ext>
                </a:extLst>
              </a:tr>
              <a:tr h="1086878">
                <a:tc>
                  <a:txBody>
                    <a:bodyPr/>
                    <a:lstStyle/>
                    <a:p>
                      <a:pPr algn="ctr"/>
                      <a:r>
                        <a:rPr lang="en-US" sz="1800" kern="1200">
                          <a:solidFill>
                            <a:schemeClr val="dk1"/>
                          </a:solidFill>
                          <a:effectLst/>
                        </a:rPr>
                        <a:t>Document classification</a:t>
                      </a:r>
                      <a:endParaRPr lang="en-SG"/>
                    </a:p>
                  </a:txBody>
                  <a:tcPr/>
                </a:tc>
                <a:tc>
                  <a:txBody>
                    <a:bodyPr/>
                    <a:lstStyle/>
                    <a:p>
                      <a:pPr algn="ctr"/>
                      <a:r>
                        <a:rPr lang="en-SG"/>
                        <a:t>SVM : 0.93 recall and 0.9 F-1.5</a:t>
                      </a:r>
                    </a:p>
                  </a:txBody>
                  <a:tcPr/>
                </a:tc>
                <a:tc>
                  <a:txBody>
                    <a:bodyPr/>
                    <a:lstStyle/>
                    <a:p>
                      <a:pPr algn="ctr"/>
                      <a:r>
                        <a:rPr lang="en-SG"/>
                        <a:t>Failed to recognize rare words (e.g., “</a:t>
                      </a:r>
                      <a:r>
                        <a:rPr lang="en-US" sz="1800" kern="1200">
                          <a:solidFill>
                            <a:schemeClr val="dk1"/>
                          </a:solidFill>
                          <a:effectLst/>
                        </a:rPr>
                        <a:t>rehabilitation</a:t>
                      </a:r>
                      <a:r>
                        <a:rPr lang="en-SG"/>
                        <a:t>”), human labelling error .</a:t>
                      </a:r>
                    </a:p>
                  </a:txBody>
                  <a:tcPr/>
                </a:tc>
                <a:tc>
                  <a:txBody>
                    <a:bodyPr/>
                    <a:lstStyle/>
                    <a:p>
                      <a:pPr marL="285750" indent="-285750" algn="ctr">
                        <a:buFont typeface="Arial" panose="020B0604020202020204" pitchFamily="34" charset="0"/>
                        <a:buChar char="•"/>
                      </a:pPr>
                      <a:r>
                        <a:rPr lang="en-SG"/>
                        <a:t>Increase sample weight</a:t>
                      </a:r>
                    </a:p>
                    <a:p>
                      <a:pPr marL="285750" indent="-285750" algn="ctr">
                        <a:buFont typeface="Arial" panose="020B0604020202020204" pitchFamily="34" charset="0"/>
                        <a:buChar char="•"/>
                      </a:pPr>
                      <a:r>
                        <a:rPr lang="en-SG"/>
                        <a:t>Word embedding</a:t>
                      </a:r>
                    </a:p>
                    <a:p>
                      <a:pPr marL="0" indent="0" algn="ctr">
                        <a:buFont typeface="Arial" panose="020B0604020202020204" pitchFamily="34" charset="0"/>
                        <a:buNone/>
                      </a:pPr>
                      <a:endParaRPr lang="en-SG"/>
                    </a:p>
                  </a:txBody>
                  <a:tcPr/>
                </a:tc>
                <a:extLst>
                  <a:ext uri="{0D108BD9-81ED-4DB2-BD59-A6C34878D82A}">
                    <a16:rowId xmlns:a16="http://schemas.microsoft.com/office/drawing/2014/main" val="1288469307"/>
                  </a:ext>
                </a:extLst>
              </a:tr>
              <a:tr h="1337696">
                <a:tc>
                  <a:txBody>
                    <a:bodyPr/>
                    <a:lstStyle/>
                    <a:p>
                      <a:pPr algn="ctr"/>
                      <a:r>
                        <a:rPr lang="en-SG"/>
                        <a:t>Information Extraction</a:t>
                      </a:r>
                    </a:p>
                  </a:txBody>
                  <a:tcPr/>
                </a:tc>
                <a:tc>
                  <a:txBody>
                    <a:bodyPr/>
                    <a:lstStyle/>
                    <a:p>
                      <a:pPr algn="ctr"/>
                      <a:r>
                        <a:rPr lang="en-SG"/>
                        <a:t>Successfully extract part1 information, can recognize part of part2 information.</a:t>
                      </a:r>
                    </a:p>
                  </a:txBody>
                  <a:tcPr/>
                </a:tc>
                <a:tc>
                  <a:txBody>
                    <a:bodyPr/>
                    <a:lstStyle/>
                    <a:p>
                      <a:pPr marL="285750" indent="-285750" algn="ctr">
                        <a:buFont typeface="Arial" panose="020B0604020202020204" pitchFamily="34" charset="0"/>
                        <a:buChar char="•"/>
                      </a:pPr>
                      <a:r>
                        <a:rPr lang="en-SG"/>
                        <a:t>Pre-defined items are changeable</a:t>
                      </a:r>
                    </a:p>
                    <a:p>
                      <a:pPr marL="285750" indent="-285750" algn="ctr">
                        <a:buFont typeface="Arial" panose="020B0604020202020204" pitchFamily="34" charset="0"/>
                        <a:buChar char="•"/>
                      </a:pPr>
                      <a:r>
                        <a:rPr lang="en-SG"/>
                        <a:t>Hard to prepare enough annotated training data</a:t>
                      </a:r>
                    </a:p>
                  </a:txBody>
                  <a:tcPr/>
                </a:tc>
                <a:tc>
                  <a:txBody>
                    <a:bodyPr/>
                    <a:lstStyle/>
                    <a:p>
                      <a:pPr marL="285750" indent="-285750" algn="ctr">
                        <a:buFont typeface="Arial" panose="020B0604020202020204" pitchFamily="34" charset="0"/>
                        <a:buChar char="•"/>
                      </a:pPr>
                      <a:r>
                        <a:rPr lang="en-SG"/>
                        <a:t>Find easier ways to get annotated training data</a:t>
                      </a:r>
                    </a:p>
                    <a:p>
                      <a:pPr marL="285750" indent="-285750" algn="ctr">
                        <a:buFont typeface="Arial" panose="020B0604020202020204" pitchFamily="34" charset="0"/>
                        <a:buChar char="•"/>
                      </a:pPr>
                      <a:r>
                        <a:rPr lang="en-SG"/>
                        <a:t>Try larger pre-trained model like BERT</a:t>
                      </a:r>
                    </a:p>
                  </a:txBody>
                  <a:tcPr/>
                </a:tc>
                <a:extLst>
                  <a:ext uri="{0D108BD9-81ED-4DB2-BD59-A6C34878D82A}">
                    <a16:rowId xmlns:a16="http://schemas.microsoft.com/office/drawing/2014/main" val="289348548"/>
                  </a:ext>
                </a:extLst>
              </a:tr>
            </a:tbl>
          </a:graphicData>
        </a:graphic>
      </p:graphicFrame>
      <p:sp>
        <p:nvSpPr>
          <p:cNvPr id="4" name="PA_文本框 1">
            <a:extLst>
              <a:ext uri="{FF2B5EF4-FFF2-40B4-BE49-F238E27FC236}">
                <a16:creationId xmlns:a16="http://schemas.microsoft.com/office/drawing/2014/main" id="{86BA7462-B745-4D04-BF25-9C772194769C}"/>
              </a:ext>
            </a:extLst>
          </p:cNvPr>
          <p:cNvSpPr txBox="1"/>
          <p:nvPr>
            <p:custDataLst>
              <p:tags r:id="rId1"/>
            </p:custDataLst>
          </p:nvPr>
        </p:nvSpPr>
        <p:spPr>
          <a:xfrm>
            <a:off x="1097509" y="429276"/>
            <a:ext cx="1986121" cy="477888"/>
          </a:xfrm>
          <a:prstGeom prst="rect">
            <a:avLst/>
          </a:prstGeom>
          <a:noFill/>
        </p:spPr>
        <p:txBody>
          <a:bodyPr wrap="none" lIns="0" tIns="0" rIns="0" rtlCol="0">
            <a:spAutoFit/>
          </a:bodyPr>
          <a:lstStyle/>
          <a:p>
            <a:pPr>
              <a:lnSpc>
                <a:spcPts val="3600"/>
              </a:lnSpc>
            </a:pP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Conclusion</a:t>
            </a:r>
          </a:p>
        </p:txBody>
      </p:sp>
    </p:spTree>
    <p:extLst>
      <p:ext uri="{BB962C8B-B14F-4D97-AF65-F5344CB8AC3E}">
        <p14:creationId xmlns:p14="http://schemas.microsoft.com/office/powerpoint/2010/main" val="1025789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2717549" flipV="1">
            <a:off x="9618575" y="440869"/>
            <a:ext cx="5572132" cy="5941338"/>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8846288" flipH="1" flipV="1">
            <a:off x="-2720753" y="440869"/>
            <a:ext cx="5572134" cy="5941338"/>
          </a:xfrm>
          <a:prstGeom prst="rect">
            <a:avLst/>
          </a:prstGeom>
        </p:spPr>
      </p:pic>
      <p:sp>
        <p:nvSpPr>
          <p:cNvPr id="7" name="PA-文本框 50">
            <a:extLst>
              <a:ext uri="{FF2B5EF4-FFF2-40B4-BE49-F238E27FC236}">
                <a16:creationId xmlns:a16="http://schemas.microsoft.com/office/drawing/2014/main" id="{46630D7B-4BA5-4989-8F72-A67D800FFF51}"/>
              </a:ext>
            </a:extLst>
          </p:cNvPr>
          <p:cNvSpPr txBox="1"/>
          <p:nvPr>
            <p:custDataLst>
              <p:tags r:id="rId1"/>
            </p:custDataLst>
          </p:nvPr>
        </p:nvSpPr>
        <p:spPr>
          <a:xfrm>
            <a:off x="3400346" y="4392993"/>
            <a:ext cx="5391308" cy="1305165"/>
          </a:xfrm>
          <a:prstGeom prst="rect">
            <a:avLst/>
          </a:prstGeom>
          <a:noFill/>
        </p:spPr>
        <p:txBody>
          <a:bodyPr wrap="square" rtlCol="0">
            <a:spAutoFit/>
          </a:bodyPr>
          <a:lstStyle>
            <a:defPPr>
              <a:defRPr lang="zh-CN"/>
            </a:defPPr>
            <a:lvl1pPr algn="ctr">
              <a:defRPr sz="2800">
                <a:solidFill>
                  <a:schemeClr val="tx1">
                    <a:lumMod val="85000"/>
                    <a:lumOff val="15000"/>
                    <a:alpha val="70000"/>
                  </a:schemeClr>
                </a:solidFill>
                <a:latin typeface="Arial" panose="020B0604020202020204" pitchFamily="34" charset="0"/>
                <a:ea typeface="方正黑体简体" panose="02010601030101010101" pitchFamily="2" charset="-122"/>
                <a:cs typeface="Arial" panose="020B0604020202020204" pitchFamily="34" charset="0"/>
              </a:defRPr>
            </a:lvl1pPr>
          </a:lstStyle>
          <a:p>
            <a:pPr>
              <a:lnSpc>
                <a:spcPct val="150000"/>
              </a:lnSpc>
            </a:pPr>
            <a:r>
              <a:rPr lang="en-US" altLang="zh-CN"/>
              <a:t>go beyond the learning in the </a:t>
            </a:r>
          </a:p>
          <a:p>
            <a:pPr>
              <a:lnSpc>
                <a:spcPct val="150000"/>
              </a:lnSpc>
            </a:pPr>
            <a:r>
              <a:rPr lang="en-US" altLang="zh-CN"/>
              <a:t>classroom</a:t>
            </a:r>
            <a:endParaRPr lang="zh-CN" altLang="en-US"/>
          </a:p>
        </p:txBody>
      </p:sp>
      <p:sp>
        <p:nvSpPr>
          <p:cNvPr id="9" name="文本框 8"/>
          <p:cNvSpPr txBox="1"/>
          <p:nvPr/>
        </p:nvSpPr>
        <p:spPr>
          <a:xfrm>
            <a:off x="4259185" y="2979877"/>
            <a:ext cx="3673630" cy="959045"/>
          </a:xfrm>
          <a:prstGeom prst="rect">
            <a:avLst/>
          </a:prstGeom>
          <a:noFill/>
          <a:scene3d>
            <a:camera prst="perspectiveRight"/>
            <a:lightRig rig="threePt" dir="t"/>
          </a:scene3d>
        </p:spPr>
        <p:txBody>
          <a:bodyPr wrap="square" rtlCol="0">
            <a:spAutoFit/>
          </a:bodyPr>
          <a:lstStyle/>
          <a:p>
            <a:pPr algn="ctr">
              <a:lnSpc>
                <a:spcPct val="130000"/>
              </a:lnSpc>
            </a:pPr>
            <a:r>
              <a:rPr lang="en-US" altLang="zh-CN" sz="4800" b="1">
                <a:solidFill>
                  <a:schemeClr val="tx1">
                    <a:lumMod val="85000"/>
                    <a:lumOff val="15000"/>
                  </a:schemeClr>
                </a:solidFill>
                <a:latin typeface="微软雅黑" panose="020B0503020204020204" pitchFamily="34" charset="-122"/>
                <a:ea typeface="微软雅黑" panose="020B0503020204020204" pitchFamily="34" charset="-122"/>
              </a:rPr>
              <a:t>Reflection</a:t>
            </a:r>
          </a:p>
        </p:txBody>
      </p:sp>
      <p:sp>
        <p:nvSpPr>
          <p:cNvPr id="10" name="矩形 9"/>
          <p:cNvSpPr/>
          <p:nvPr/>
        </p:nvSpPr>
        <p:spPr>
          <a:xfrm>
            <a:off x="5902012" y="4149418"/>
            <a:ext cx="387976" cy="79048"/>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dobe 黑体 Std R" panose="020B0400000000000000" pitchFamily="34" charset="-122"/>
            </a:endParaRPr>
          </a:p>
        </p:txBody>
      </p:sp>
      <p:grpSp>
        <p:nvGrpSpPr>
          <p:cNvPr id="13" name="组合 12"/>
          <p:cNvGrpSpPr/>
          <p:nvPr/>
        </p:nvGrpSpPr>
        <p:grpSpPr>
          <a:xfrm>
            <a:off x="5677177" y="1563946"/>
            <a:ext cx="837646" cy="953379"/>
            <a:chOff x="5568043" y="1174090"/>
            <a:chExt cx="1383041" cy="1574132"/>
          </a:xfrm>
        </p:grpSpPr>
        <p:sp>
          <p:nvSpPr>
            <p:cNvPr id="12" name="圆角矩形 11"/>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dobe 黑体 Std R" panose="020B0400000000000000" pitchFamily="34" charset="-122"/>
              </a:endParaRPr>
            </a:p>
          </p:txBody>
        </p:sp>
        <p:sp>
          <p:nvSpPr>
            <p:cNvPr id="11" name="文本框 10"/>
            <p:cNvSpPr txBox="1"/>
            <p:nvPr/>
          </p:nvSpPr>
          <p:spPr>
            <a:xfrm>
              <a:off x="5633972" y="1223704"/>
              <a:ext cx="1256627" cy="1524518"/>
            </a:xfrm>
            <a:prstGeom prst="rect">
              <a:avLst/>
            </a:prstGeom>
            <a:noFill/>
          </p:spPr>
          <p:txBody>
            <a:bodyPr wrap="square" rtlCol="0">
              <a:spAutoFit/>
            </a:bodyPr>
            <a:lstStyle/>
            <a:p>
              <a:pPr algn="ctr"/>
              <a:r>
                <a:rPr lang="en-US" altLang="zh-CN" sz="540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05</a:t>
              </a:r>
              <a:endParaRPr lang="zh-CN" altLang="en-US" sz="540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cxnSp>
        <p:nvCxnSpPr>
          <p:cNvPr id="15" name="直接连接符 14"/>
          <p:cNvCxnSpPr/>
          <p:nvPr/>
        </p:nvCxnSpPr>
        <p:spPr>
          <a:xfrm>
            <a:off x="2112512"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970750"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91B1A898-8071-455A-8F01-7206F67FAAA4}"/>
              </a:ext>
            </a:extLst>
          </p:cNvPr>
          <p:cNvSpPr>
            <a:spLocks noGrp="1"/>
          </p:cNvSpPr>
          <p:nvPr>
            <p:ph type="sldNum" sz="quarter" idx="13"/>
          </p:nvPr>
        </p:nvSpPr>
        <p:spPr/>
        <p:txBody>
          <a:bodyPr/>
          <a:lstStyle/>
          <a:p>
            <a:fld id="{1EEBC43A-32FB-4EEB-A6E0-814D95442B88}" type="slidenum">
              <a:rPr lang="zh-CN" altLang="en-US" smtClean="0"/>
              <a:pPr/>
              <a:t>33</a:t>
            </a:fld>
            <a:endParaRPr lang="zh-CN" altLang="en-US"/>
          </a:p>
        </p:txBody>
      </p:sp>
    </p:spTree>
    <p:extLst>
      <p:ext uri="{BB962C8B-B14F-4D97-AF65-F5344CB8AC3E}">
        <p14:creationId xmlns:p14="http://schemas.microsoft.com/office/powerpoint/2010/main" val="167016230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par>
                                <p:cTn id="13" presetID="42" presetClass="entr" presetSubtype="0" fill="hold" nodeType="withEffect">
                                  <p:stCondLst>
                                    <p:cond delay="25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750"/>
                                        <p:tgtEl>
                                          <p:spTgt spid="13"/>
                                        </p:tgtEl>
                                      </p:cBhvr>
                                    </p:animEffect>
                                    <p:anim calcmode="lin" valueType="num">
                                      <p:cBhvr>
                                        <p:cTn id="16" dur="750" fill="hold"/>
                                        <p:tgtEl>
                                          <p:spTgt spid="13"/>
                                        </p:tgtEl>
                                        <p:attrNameLst>
                                          <p:attrName>ppt_x</p:attrName>
                                        </p:attrNameLst>
                                      </p:cBhvr>
                                      <p:tavLst>
                                        <p:tav tm="0">
                                          <p:val>
                                            <p:strVal val="#ppt_x"/>
                                          </p:val>
                                        </p:tav>
                                        <p:tav tm="100000">
                                          <p:val>
                                            <p:strVal val="#ppt_x"/>
                                          </p:val>
                                        </p:tav>
                                      </p:tavLst>
                                    </p:anim>
                                    <p:anim calcmode="lin" valueType="num">
                                      <p:cBhvr>
                                        <p:cTn id="17" dur="750" fill="hold"/>
                                        <p:tgtEl>
                                          <p:spTgt spid="13"/>
                                        </p:tgtEl>
                                        <p:attrNameLst>
                                          <p:attrName>ppt_y</p:attrName>
                                        </p:attrNameLst>
                                      </p:cBhvr>
                                      <p:tavLst>
                                        <p:tav tm="0">
                                          <p:val>
                                            <p:strVal val="#ppt_y+.1"/>
                                          </p:val>
                                        </p:tav>
                                        <p:tav tm="100000">
                                          <p:val>
                                            <p:strVal val="#ppt_y"/>
                                          </p:val>
                                        </p:tav>
                                      </p:tavLst>
                                    </p:anim>
                                  </p:childTnLst>
                                </p:cTn>
                              </p:par>
                              <p:par>
                                <p:cTn id="18" presetID="41" presetClass="entr" presetSubtype="0" fill="hold" grpId="0" nodeType="withEffect">
                                  <p:stCondLst>
                                    <p:cond delay="125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1" dur="750" fill="hold"/>
                                        <p:tgtEl>
                                          <p:spTgt spid="9"/>
                                        </p:tgtEl>
                                        <p:attrNameLst>
                                          <p:attrName>ppt_y</p:attrName>
                                        </p:attrNameLst>
                                      </p:cBhvr>
                                      <p:tavLst>
                                        <p:tav tm="0">
                                          <p:val>
                                            <p:strVal val="#ppt_y"/>
                                          </p:val>
                                        </p:tav>
                                        <p:tav tm="100000">
                                          <p:val>
                                            <p:strVal val="#ppt_y"/>
                                          </p:val>
                                        </p:tav>
                                      </p:tavLst>
                                    </p:anim>
                                    <p:anim calcmode="lin" valueType="num">
                                      <p:cBhvr>
                                        <p:cTn id="22"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3"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4" dur="750" tmFilter="0,0; .5, 1; 1, 1"/>
                                        <p:tgtEl>
                                          <p:spTgt spid="9"/>
                                        </p:tgtEl>
                                      </p:cBhvr>
                                    </p:animEffect>
                                  </p:childTnLst>
                                </p:cTn>
                              </p:par>
                              <p:par>
                                <p:cTn id="25" presetID="2" presetClass="entr" presetSubtype="2" fill="hold" nodeType="withEffect">
                                  <p:stCondLst>
                                    <p:cond delay="125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125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0-#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par>
                                <p:cTn id="33" presetID="16" presetClass="entr" presetSubtype="37" fill="hold" grpId="0" nodeType="withEffect">
                                  <p:stCondLst>
                                    <p:cond delay="1750"/>
                                  </p:stCondLst>
                                  <p:childTnLst>
                                    <p:set>
                                      <p:cBhvr>
                                        <p:cTn id="34" dur="1" fill="hold">
                                          <p:stCondLst>
                                            <p:cond delay="0"/>
                                          </p:stCondLst>
                                        </p:cTn>
                                        <p:tgtEl>
                                          <p:spTgt spid="10"/>
                                        </p:tgtEl>
                                        <p:attrNameLst>
                                          <p:attrName>style.visibility</p:attrName>
                                        </p:attrNameLst>
                                      </p:cBhvr>
                                      <p:to>
                                        <p:strVal val="visible"/>
                                      </p:to>
                                    </p:set>
                                    <p:animEffect transition="in" filter="barn(outVertical)">
                                      <p:cBhvr>
                                        <p:cTn id="35" dur="500"/>
                                        <p:tgtEl>
                                          <p:spTgt spid="10"/>
                                        </p:tgtEl>
                                      </p:cBhvr>
                                    </p:animEffect>
                                  </p:childTnLst>
                                </p:cTn>
                              </p:par>
                              <p:par>
                                <p:cTn id="36" presetID="22" presetClass="entr" presetSubtype="1" fill="hold" grpId="0" nodeType="withEffect">
                                  <p:stCondLst>
                                    <p:cond delay="2000"/>
                                  </p:stCondLst>
                                  <p:childTnLst>
                                    <p:set>
                                      <p:cBhvr>
                                        <p:cTn id="37" dur="1" fill="hold">
                                          <p:stCondLst>
                                            <p:cond delay="0"/>
                                          </p:stCondLst>
                                        </p:cTn>
                                        <p:tgtEl>
                                          <p:spTgt spid="7"/>
                                        </p:tgtEl>
                                        <p:attrNameLst>
                                          <p:attrName>style.visibility</p:attrName>
                                        </p:attrNameLst>
                                      </p:cBhvr>
                                      <p:to>
                                        <p:strVal val="visible"/>
                                      </p:to>
                                    </p:set>
                                    <p:animEffect transition="in" filter="wipe(up)">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253027-1D11-41F7-BF32-EE67DFE9F655}"/>
              </a:ext>
            </a:extLst>
          </p:cNvPr>
          <p:cNvSpPr>
            <a:spLocks noGrp="1"/>
          </p:cNvSpPr>
          <p:nvPr>
            <p:ph type="sldNum" sz="quarter" idx="12"/>
          </p:nvPr>
        </p:nvSpPr>
        <p:spPr/>
        <p:txBody>
          <a:bodyPr/>
          <a:lstStyle/>
          <a:p>
            <a:fld id="{1EEBC43A-32FB-4EEB-A6E0-814D95442B88}" type="slidenum">
              <a:rPr lang="zh-CN" altLang="en-US" smtClean="0"/>
              <a:pPr/>
              <a:t>34</a:t>
            </a:fld>
            <a:endParaRPr lang="zh-CN" altLang="en-US"/>
          </a:p>
        </p:txBody>
      </p:sp>
      <p:sp>
        <p:nvSpPr>
          <p:cNvPr id="3" name="TextBox 2">
            <a:extLst>
              <a:ext uri="{FF2B5EF4-FFF2-40B4-BE49-F238E27FC236}">
                <a16:creationId xmlns:a16="http://schemas.microsoft.com/office/drawing/2014/main" id="{0F13FE46-D46A-45E1-A078-91B37C9C28E8}"/>
              </a:ext>
            </a:extLst>
          </p:cNvPr>
          <p:cNvSpPr txBox="1"/>
          <p:nvPr/>
        </p:nvSpPr>
        <p:spPr>
          <a:xfrm>
            <a:off x="1179440" y="5023360"/>
            <a:ext cx="4206684" cy="769441"/>
          </a:xfrm>
          <a:prstGeom prst="rect">
            <a:avLst/>
          </a:prstGeom>
          <a:noFill/>
        </p:spPr>
        <p:txBody>
          <a:bodyPr wrap="square" rtlCol="0">
            <a:spAutoFit/>
          </a:bodyPr>
          <a:lstStyle/>
          <a:p>
            <a:pPr algn="r"/>
            <a:r>
              <a:rPr lang="en-US" altLang="zh-CN" sz="2400" b="1">
                <a:latin typeface="Arial" panose="020B0604020202020204" pitchFamily="34" charset="0"/>
                <a:cs typeface="Arial" panose="020B0604020202020204" pitchFamily="34" charset="0"/>
              </a:rPr>
              <a:t>Topic Modelling</a:t>
            </a:r>
            <a:endParaRPr lang="en-SG" sz="2400" b="1">
              <a:latin typeface="Arial" panose="020B0604020202020204" pitchFamily="34" charset="0"/>
              <a:cs typeface="Arial" panose="020B0604020202020204" pitchFamily="34" charset="0"/>
            </a:endParaRPr>
          </a:p>
          <a:p>
            <a:pPr algn="r"/>
            <a:r>
              <a:rPr lang="en-SG" sz="2000">
                <a:latin typeface="Arial" panose="020B0604020202020204" pitchFamily="34" charset="0"/>
                <a:cs typeface="Arial" panose="020B0604020202020204" pitchFamily="34" charset="0"/>
              </a:rPr>
              <a:t>Use </a:t>
            </a:r>
            <a:r>
              <a:rPr lang="en-SG" sz="2000" err="1">
                <a:latin typeface="Arial" panose="020B0604020202020204" pitchFamily="34" charset="0"/>
                <a:cs typeface="Arial" panose="020B0604020202020204" pitchFamily="34" charset="0"/>
              </a:rPr>
              <a:t>Sklearn</a:t>
            </a:r>
            <a:r>
              <a:rPr lang="en-SG" sz="2000">
                <a:latin typeface="Arial" panose="020B0604020202020204" pitchFamily="34" charset="0"/>
                <a:cs typeface="Arial" panose="020B0604020202020204" pitchFamily="34" charset="0"/>
              </a:rPr>
              <a:t> to train LDA model</a:t>
            </a:r>
          </a:p>
        </p:txBody>
      </p:sp>
      <p:grpSp>
        <p:nvGrpSpPr>
          <p:cNvPr id="38" name="Group 37">
            <a:extLst>
              <a:ext uri="{FF2B5EF4-FFF2-40B4-BE49-F238E27FC236}">
                <a16:creationId xmlns:a16="http://schemas.microsoft.com/office/drawing/2014/main" id="{FD0C9AA1-202B-4397-B139-9F00201DC1D9}"/>
              </a:ext>
            </a:extLst>
          </p:cNvPr>
          <p:cNvGrpSpPr/>
          <p:nvPr/>
        </p:nvGrpSpPr>
        <p:grpSpPr>
          <a:xfrm>
            <a:off x="3179954" y="1125969"/>
            <a:ext cx="5832091" cy="5378506"/>
            <a:chOff x="3432518" y="1225475"/>
            <a:chExt cx="5832091" cy="5378506"/>
          </a:xfrm>
        </p:grpSpPr>
        <p:sp>
          <p:nvSpPr>
            <p:cNvPr id="4" name="矩形 47">
              <a:extLst>
                <a:ext uri="{FF2B5EF4-FFF2-40B4-BE49-F238E27FC236}">
                  <a16:creationId xmlns:a16="http://schemas.microsoft.com/office/drawing/2014/main" id="{0012531A-E6B7-439F-9093-E477BFA0D764}"/>
                </a:ext>
              </a:extLst>
            </p:cNvPr>
            <p:cNvSpPr/>
            <p:nvPr/>
          </p:nvSpPr>
          <p:spPr>
            <a:xfrm>
              <a:off x="5462461" y="1717681"/>
              <a:ext cx="840553" cy="2200113"/>
            </a:xfrm>
            <a:prstGeom prst="rect">
              <a:avLst/>
            </a:prstGeom>
            <a:gradFill>
              <a:gsLst>
                <a:gs pos="0">
                  <a:srgbClr val="2C344B"/>
                </a:gs>
                <a:gs pos="100000">
                  <a:srgbClr val="21273E"/>
                </a:gs>
              </a:gsLst>
              <a:lin ang="0" scaled="0"/>
            </a:gradFill>
            <a:ln w="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sp>
          <p:nvSpPr>
            <p:cNvPr id="5" name="矩形 48">
              <a:extLst>
                <a:ext uri="{FF2B5EF4-FFF2-40B4-BE49-F238E27FC236}">
                  <a16:creationId xmlns:a16="http://schemas.microsoft.com/office/drawing/2014/main" id="{77C3CAA8-48C0-496E-B389-EB57E6013C9B}"/>
                </a:ext>
              </a:extLst>
            </p:cNvPr>
            <p:cNvSpPr/>
            <p:nvPr/>
          </p:nvSpPr>
          <p:spPr>
            <a:xfrm rot="5400000">
              <a:off x="6982793" y="2397461"/>
              <a:ext cx="840553" cy="2200113"/>
            </a:xfrm>
            <a:prstGeom prst="rect">
              <a:avLst/>
            </a:prstGeom>
            <a:gradFill>
              <a:gsLst>
                <a:gs pos="0">
                  <a:srgbClr val="2C344B"/>
                </a:gs>
                <a:gs pos="100000">
                  <a:srgbClr val="21273E"/>
                </a:gs>
              </a:gsLst>
              <a:lin ang="0" scaled="0"/>
            </a:gra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sp>
          <p:nvSpPr>
            <p:cNvPr id="6" name="矩形 49">
              <a:extLst>
                <a:ext uri="{FF2B5EF4-FFF2-40B4-BE49-F238E27FC236}">
                  <a16:creationId xmlns:a16="http://schemas.microsoft.com/office/drawing/2014/main" id="{186BF6E2-552D-49E9-A940-F9FCD0294F4F}"/>
                </a:ext>
              </a:extLst>
            </p:cNvPr>
            <p:cNvSpPr/>
            <p:nvPr/>
          </p:nvSpPr>
          <p:spPr>
            <a:xfrm rot="10800000">
              <a:off x="6303013" y="3917794"/>
              <a:ext cx="840553" cy="2200113"/>
            </a:xfrm>
            <a:prstGeom prst="rect">
              <a:avLst/>
            </a:prstGeom>
            <a:gradFill>
              <a:gsLst>
                <a:gs pos="0">
                  <a:srgbClr val="2C344B"/>
                </a:gs>
                <a:gs pos="100000">
                  <a:srgbClr val="21273E"/>
                </a:gs>
              </a:gsLst>
              <a:lin ang="0" scaled="0"/>
            </a:gra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sp>
          <p:nvSpPr>
            <p:cNvPr id="7" name="矩形 50">
              <a:extLst>
                <a:ext uri="{FF2B5EF4-FFF2-40B4-BE49-F238E27FC236}">
                  <a16:creationId xmlns:a16="http://schemas.microsoft.com/office/drawing/2014/main" id="{C9DC4BD7-3E45-4208-8EEC-D3AE5D9DCE47}"/>
                </a:ext>
              </a:extLst>
            </p:cNvPr>
            <p:cNvSpPr/>
            <p:nvPr/>
          </p:nvSpPr>
          <p:spPr>
            <a:xfrm rot="16200000">
              <a:off x="4782681" y="3238013"/>
              <a:ext cx="840553" cy="2200113"/>
            </a:xfrm>
            <a:prstGeom prst="rect">
              <a:avLst/>
            </a:prstGeom>
            <a:gradFill>
              <a:gsLst>
                <a:gs pos="0">
                  <a:srgbClr val="2C344B"/>
                </a:gs>
                <a:gs pos="100000">
                  <a:srgbClr val="21273E"/>
                </a:gs>
              </a:gsLst>
              <a:lin ang="0" scaled="0"/>
            </a:gra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grpSp>
          <p:nvGrpSpPr>
            <p:cNvPr id="8" name="组合 2">
              <a:extLst>
                <a:ext uri="{FF2B5EF4-FFF2-40B4-BE49-F238E27FC236}">
                  <a16:creationId xmlns:a16="http://schemas.microsoft.com/office/drawing/2014/main" id="{19B30966-AF8B-4247-BEEE-61624737653C}"/>
                </a:ext>
              </a:extLst>
            </p:cNvPr>
            <p:cNvGrpSpPr/>
            <p:nvPr/>
          </p:nvGrpSpPr>
          <p:grpSpPr>
            <a:xfrm>
              <a:off x="5173667" y="2758503"/>
              <a:ext cx="2284733" cy="2284733"/>
              <a:chOff x="5173666" y="2758502"/>
              <a:chExt cx="2284733" cy="2284733"/>
            </a:xfrm>
          </p:grpSpPr>
          <p:sp>
            <p:nvSpPr>
              <p:cNvPr id="9" name="任意多边形 51">
                <a:extLst>
                  <a:ext uri="{FF2B5EF4-FFF2-40B4-BE49-F238E27FC236}">
                    <a16:creationId xmlns:a16="http://schemas.microsoft.com/office/drawing/2014/main" id="{EA6BDBD0-4123-4A39-9EFA-A0CAD33F27D4}"/>
                  </a:ext>
                </a:extLst>
              </p:cNvPr>
              <p:cNvSpPr/>
              <p:nvPr/>
            </p:nvSpPr>
            <p:spPr>
              <a:xfrm>
                <a:off x="5173666" y="2758502"/>
                <a:ext cx="2284733" cy="2284733"/>
              </a:xfrm>
              <a:custGeom>
                <a:avLst/>
                <a:gdLst>
                  <a:gd name="connsiteX0" fmla="*/ 627070 w 1414708"/>
                  <a:gd name="connsiteY0" fmla="*/ 0 h 1414708"/>
                  <a:gd name="connsiteX1" fmla="*/ 787639 w 1414708"/>
                  <a:gd name="connsiteY1" fmla="*/ 0 h 1414708"/>
                  <a:gd name="connsiteX2" fmla="*/ 818947 w 1414708"/>
                  <a:gd name="connsiteY2" fmla="*/ 146064 h 1414708"/>
                  <a:gd name="connsiteX3" fmla="*/ 826511 w 1414708"/>
                  <a:gd name="connsiteY3" fmla="*/ 147218 h 1414708"/>
                  <a:gd name="connsiteX4" fmla="*/ 890637 w 1414708"/>
                  <a:gd name="connsiteY4" fmla="*/ 166265 h 1414708"/>
                  <a:gd name="connsiteX5" fmla="*/ 991504 w 1414708"/>
                  <a:gd name="connsiteY5" fmla="*/ 54626 h 1414708"/>
                  <a:gd name="connsiteX6" fmla="*/ 1130560 w 1414708"/>
                  <a:gd name="connsiteY6" fmla="*/ 134910 h 1414708"/>
                  <a:gd name="connsiteX7" fmla="*/ 1085871 w 1414708"/>
                  <a:gd name="connsiteY7" fmla="*/ 273252 h 1414708"/>
                  <a:gd name="connsiteX8" fmla="*/ 1094279 w 1414708"/>
                  <a:gd name="connsiteY8" fmla="*/ 279383 h 1414708"/>
                  <a:gd name="connsiteX9" fmla="*/ 1138991 w 1414708"/>
                  <a:gd name="connsiteY9" fmla="*/ 322395 h 1414708"/>
                  <a:gd name="connsiteX10" fmla="*/ 1143788 w 1414708"/>
                  <a:gd name="connsiteY10" fmla="*/ 328084 h 1414708"/>
                  <a:gd name="connsiteX11" fmla="*/ 1279799 w 1414708"/>
                  <a:gd name="connsiteY11" fmla="*/ 284150 h 1414708"/>
                  <a:gd name="connsiteX12" fmla="*/ 1360084 w 1414708"/>
                  <a:gd name="connsiteY12" fmla="*/ 423206 h 1414708"/>
                  <a:gd name="connsiteX13" fmla="*/ 1258750 w 1414708"/>
                  <a:gd name="connsiteY13" fmla="*/ 514762 h 1414708"/>
                  <a:gd name="connsiteX14" fmla="*/ 1266950 w 1414708"/>
                  <a:gd name="connsiteY14" fmla="*/ 535107 h 1414708"/>
                  <a:gd name="connsiteX15" fmla="*/ 1283058 w 1414708"/>
                  <a:gd name="connsiteY15" fmla="*/ 598851 h 1414708"/>
                  <a:gd name="connsiteX16" fmla="*/ 1414708 w 1414708"/>
                  <a:gd name="connsiteY16" fmla="*/ 627071 h 1414708"/>
                  <a:gd name="connsiteX17" fmla="*/ 1414708 w 1414708"/>
                  <a:gd name="connsiteY17" fmla="*/ 787638 h 1414708"/>
                  <a:gd name="connsiteX18" fmla="*/ 1291400 w 1414708"/>
                  <a:gd name="connsiteY18" fmla="*/ 814069 h 1414708"/>
                  <a:gd name="connsiteX19" fmla="*/ 1286586 w 1414708"/>
                  <a:gd name="connsiteY19" fmla="*/ 845607 h 1414708"/>
                  <a:gd name="connsiteX20" fmla="*/ 1274135 w 1414708"/>
                  <a:gd name="connsiteY20" fmla="*/ 895309 h 1414708"/>
                  <a:gd name="connsiteX21" fmla="*/ 1269256 w 1414708"/>
                  <a:gd name="connsiteY21" fmla="*/ 909440 h 1414708"/>
                  <a:gd name="connsiteX22" fmla="*/ 1360084 w 1414708"/>
                  <a:gd name="connsiteY22" fmla="*/ 991504 h 1414708"/>
                  <a:gd name="connsiteX23" fmla="*/ 1279799 w 1414708"/>
                  <a:gd name="connsiteY23" fmla="*/ 1130559 h 1414708"/>
                  <a:gd name="connsiteX24" fmla="*/ 1168182 w 1414708"/>
                  <a:gd name="connsiteY24" fmla="*/ 1094504 h 1414708"/>
                  <a:gd name="connsiteX25" fmla="*/ 1154421 w 1414708"/>
                  <a:gd name="connsiteY25" fmla="*/ 1113376 h 1414708"/>
                  <a:gd name="connsiteX26" fmla="*/ 1111411 w 1414708"/>
                  <a:gd name="connsiteY26" fmla="*/ 1158088 h 1414708"/>
                  <a:gd name="connsiteX27" fmla="*/ 1095560 w 1414708"/>
                  <a:gd name="connsiteY27" fmla="*/ 1171449 h 1414708"/>
                  <a:gd name="connsiteX28" fmla="*/ 1130560 w 1414708"/>
                  <a:gd name="connsiteY28" fmla="*/ 1279799 h 1414708"/>
                  <a:gd name="connsiteX29" fmla="*/ 991504 w 1414708"/>
                  <a:gd name="connsiteY29" fmla="*/ 1360083 h 1414708"/>
                  <a:gd name="connsiteX30" fmla="*/ 917693 w 1414708"/>
                  <a:gd name="connsiteY30" fmla="*/ 1278391 h 1414708"/>
                  <a:gd name="connsiteX31" fmla="*/ 898699 w 1414708"/>
                  <a:gd name="connsiteY31" fmla="*/ 1286047 h 1414708"/>
                  <a:gd name="connsiteX32" fmla="*/ 810436 w 1414708"/>
                  <a:gd name="connsiteY32" fmla="*/ 1308351 h 1414708"/>
                  <a:gd name="connsiteX33" fmla="*/ 787639 w 1414708"/>
                  <a:gd name="connsiteY33" fmla="*/ 1414708 h 1414708"/>
                  <a:gd name="connsiteX34" fmla="*/ 627070 w 1414708"/>
                  <a:gd name="connsiteY34" fmla="*/ 1414708 h 1414708"/>
                  <a:gd name="connsiteX35" fmla="*/ 604225 w 1414708"/>
                  <a:gd name="connsiteY35" fmla="*/ 1308129 h 1414708"/>
                  <a:gd name="connsiteX36" fmla="*/ 588198 w 1414708"/>
                  <a:gd name="connsiteY36" fmla="*/ 1305683 h 1414708"/>
                  <a:gd name="connsiteX37" fmla="*/ 496866 w 1414708"/>
                  <a:gd name="connsiteY37" fmla="*/ 1278557 h 1414708"/>
                  <a:gd name="connsiteX38" fmla="*/ 423205 w 1414708"/>
                  <a:gd name="connsiteY38" fmla="*/ 1360083 h 1414708"/>
                  <a:gd name="connsiteX39" fmla="*/ 284150 w 1414708"/>
                  <a:gd name="connsiteY39" fmla="*/ 1279799 h 1414708"/>
                  <a:gd name="connsiteX40" fmla="*/ 318965 w 1414708"/>
                  <a:gd name="connsiteY40" fmla="*/ 1172020 h 1414708"/>
                  <a:gd name="connsiteX41" fmla="*/ 251122 w 1414708"/>
                  <a:gd name="connsiteY41" fmla="*/ 1102537 h 1414708"/>
                  <a:gd name="connsiteX42" fmla="*/ 245733 w 1414708"/>
                  <a:gd name="connsiteY42" fmla="*/ 1094760 h 1414708"/>
                  <a:gd name="connsiteX43" fmla="*/ 134911 w 1414708"/>
                  <a:gd name="connsiteY43" fmla="*/ 1130559 h 1414708"/>
                  <a:gd name="connsiteX44" fmla="*/ 54626 w 1414708"/>
                  <a:gd name="connsiteY44" fmla="*/ 991504 h 1414708"/>
                  <a:gd name="connsiteX45" fmla="*/ 145519 w 1414708"/>
                  <a:gd name="connsiteY45" fmla="*/ 909381 h 1414708"/>
                  <a:gd name="connsiteX46" fmla="*/ 136590 w 1414708"/>
                  <a:gd name="connsiteY46" fmla="*/ 881279 h 1414708"/>
                  <a:gd name="connsiteX47" fmla="*/ 123065 w 1414708"/>
                  <a:gd name="connsiteY47" fmla="*/ 814017 h 1414708"/>
                  <a:gd name="connsiteX48" fmla="*/ 0 w 1414708"/>
                  <a:gd name="connsiteY48" fmla="*/ 787638 h 1414708"/>
                  <a:gd name="connsiteX49" fmla="*/ 0 w 1414708"/>
                  <a:gd name="connsiteY49" fmla="*/ 627071 h 1414708"/>
                  <a:gd name="connsiteX50" fmla="*/ 130427 w 1414708"/>
                  <a:gd name="connsiteY50" fmla="*/ 599113 h 1414708"/>
                  <a:gd name="connsiteX51" fmla="*/ 136590 w 1414708"/>
                  <a:gd name="connsiteY51" fmla="*/ 571623 h 1414708"/>
                  <a:gd name="connsiteX52" fmla="*/ 156261 w 1414708"/>
                  <a:gd name="connsiteY52" fmla="*/ 515034 h 1414708"/>
                  <a:gd name="connsiteX53" fmla="*/ 54626 w 1414708"/>
                  <a:gd name="connsiteY53" fmla="*/ 423206 h 1414708"/>
                  <a:gd name="connsiteX54" fmla="*/ 134911 w 1414708"/>
                  <a:gd name="connsiteY54" fmla="*/ 284150 h 1414708"/>
                  <a:gd name="connsiteX55" fmla="*/ 271981 w 1414708"/>
                  <a:gd name="connsiteY55" fmla="*/ 328426 h 1414708"/>
                  <a:gd name="connsiteX56" fmla="*/ 302006 w 1414708"/>
                  <a:gd name="connsiteY56" fmla="*/ 296028 h 1414708"/>
                  <a:gd name="connsiteX57" fmla="*/ 329025 w 1414708"/>
                  <a:gd name="connsiteY57" fmla="*/ 273834 h 1414708"/>
                  <a:gd name="connsiteX58" fmla="*/ 284150 w 1414708"/>
                  <a:gd name="connsiteY58" fmla="*/ 134910 h 1414708"/>
                  <a:gd name="connsiteX59" fmla="*/ 423205 w 1414708"/>
                  <a:gd name="connsiteY59" fmla="*/ 54626 h 1414708"/>
                  <a:gd name="connsiteX60" fmla="*/ 523263 w 1414708"/>
                  <a:gd name="connsiteY60" fmla="*/ 165369 h 1414708"/>
                  <a:gd name="connsiteX61" fmla="*/ 588198 w 1414708"/>
                  <a:gd name="connsiteY61" fmla="*/ 147218 h 1414708"/>
                  <a:gd name="connsiteX62" fmla="*/ 595762 w 1414708"/>
                  <a:gd name="connsiteY62" fmla="*/ 146064 h 1414708"/>
                  <a:gd name="connsiteX63" fmla="*/ 627070 w 1414708"/>
                  <a:gd name="connsiteY63" fmla="*/ 0 h 1414708"/>
                  <a:gd name="connsiteX64" fmla="*/ 707354 w 1414708"/>
                  <a:gd name="connsiteY64" fmla="*/ 250154 h 1414708"/>
                  <a:gd name="connsiteX65" fmla="*/ 250154 w 1414708"/>
                  <a:gd name="connsiteY65" fmla="*/ 707354 h 1414708"/>
                  <a:gd name="connsiteX66" fmla="*/ 707354 w 1414708"/>
                  <a:gd name="connsiteY66" fmla="*/ 1164554 h 1414708"/>
                  <a:gd name="connsiteX67" fmla="*/ 1164554 w 1414708"/>
                  <a:gd name="connsiteY67" fmla="*/ 707354 h 1414708"/>
                  <a:gd name="connsiteX68" fmla="*/ 707354 w 1414708"/>
                  <a:gd name="connsiteY68" fmla="*/ 250154 h 1414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14708" h="1414708">
                    <a:moveTo>
                      <a:pt x="627070" y="0"/>
                    </a:moveTo>
                    <a:lnTo>
                      <a:pt x="787639" y="0"/>
                    </a:lnTo>
                    <a:lnTo>
                      <a:pt x="818947" y="146064"/>
                    </a:lnTo>
                    <a:lnTo>
                      <a:pt x="826511" y="147218"/>
                    </a:lnTo>
                    <a:lnTo>
                      <a:pt x="890637" y="166265"/>
                    </a:lnTo>
                    <a:lnTo>
                      <a:pt x="991504" y="54626"/>
                    </a:lnTo>
                    <a:lnTo>
                      <a:pt x="1130560" y="134910"/>
                    </a:lnTo>
                    <a:lnTo>
                      <a:pt x="1085871" y="273252"/>
                    </a:lnTo>
                    <a:lnTo>
                      <a:pt x="1094279" y="279383"/>
                    </a:lnTo>
                    <a:cubicBezTo>
                      <a:pt x="1109924" y="292935"/>
                      <a:pt x="1124849" y="307293"/>
                      <a:pt x="1138991" y="322395"/>
                    </a:cubicBezTo>
                    <a:lnTo>
                      <a:pt x="1143788" y="328084"/>
                    </a:lnTo>
                    <a:lnTo>
                      <a:pt x="1279799" y="284150"/>
                    </a:lnTo>
                    <a:lnTo>
                      <a:pt x="1360084" y="423206"/>
                    </a:lnTo>
                    <a:lnTo>
                      <a:pt x="1258750" y="514762"/>
                    </a:lnTo>
                    <a:lnTo>
                      <a:pt x="1266950" y="535107"/>
                    </a:lnTo>
                    <a:lnTo>
                      <a:pt x="1283058" y="598851"/>
                    </a:lnTo>
                    <a:lnTo>
                      <a:pt x="1414708" y="627071"/>
                    </a:lnTo>
                    <a:lnTo>
                      <a:pt x="1414708" y="787638"/>
                    </a:lnTo>
                    <a:lnTo>
                      <a:pt x="1291400" y="814069"/>
                    </a:lnTo>
                    <a:lnTo>
                      <a:pt x="1286586" y="845607"/>
                    </a:lnTo>
                    <a:cubicBezTo>
                      <a:pt x="1283141" y="862446"/>
                      <a:pt x="1278979" y="879024"/>
                      <a:pt x="1274135" y="895309"/>
                    </a:cubicBezTo>
                    <a:lnTo>
                      <a:pt x="1269256" y="909440"/>
                    </a:lnTo>
                    <a:lnTo>
                      <a:pt x="1360084" y="991504"/>
                    </a:lnTo>
                    <a:lnTo>
                      <a:pt x="1279799" y="1130559"/>
                    </a:lnTo>
                    <a:lnTo>
                      <a:pt x="1168182" y="1094504"/>
                    </a:lnTo>
                    <a:lnTo>
                      <a:pt x="1154421" y="1113376"/>
                    </a:lnTo>
                    <a:cubicBezTo>
                      <a:pt x="1140871" y="1129021"/>
                      <a:pt x="1126512" y="1143946"/>
                      <a:pt x="1111411" y="1158088"/>
                    </a:cubicBezTo>
                    <a:lnTo>
                      <a:pt x="1095560" y="1171449"/>
                    </a:lnTo>
                    <a:lnTo>
                      <a:pt x="1130560" y="1279799"/>
                    </a:lnTo>
                    <a:lnTo>
                      <a:pt x="991504" y="1360083"/>
                    </a:lnTo>
                    <a:lnTo>
                      <a:pt x="917693" y="1278391"/>
                    </a:lnTo>
                    <a:lnTo>
                      <a:pt x="898699" y="1286047"/>
                    </a:lnTo>
                    <a:lnTo>
                      <a:pt x="810436" y="1308351"/>
                    </a:lnTo>
                    <a:lnTo>
                      <a:pt x="787639" y="1414708"/>
                    </a:lnTo>
                    <a:lnTo>
                      <a:pt x="627070" y="1414708"/>
                    </a:lnTo>
                    <a:lnTo>
                      <a:pt x="604225" y="1308129"/>
                    </a:lnTo>
                    <a:lnTo>
                      <a:pt x="588198" y="1305683"/>
                    </a:lnTo>
                    <a:lnTo>
                      <a:pt x="496866" y="1278557"/>
                    </a:lnTo>
                    <a:lnTo>
                      <a:pt x="423205" y="1360083"/>
                    </a:lnTo>
                    <a:lnTo>
                      <a:pt x="284150" y="1279799"/>
                    </a:lnTo>
                    <a:lnTo>
                      <a:pt x="318965" y="1172020"/>
                    </a:lnTo>
                    <a:lnTo>
                      <a:pt x="251122" y="1102537"/>
                    </a:lnTo>
                    <a:lnTo>
                      <a:pt x="245733" y="1094760"/>
                    </a:lnTo>
                    <a:lnTo>
                      <a:pt x="134911" y="1130559"/>
                    </a:lnTo>
                    <a:lnTo>
                      <a:pt x="54626" y="991504"/>
                    </a:lnTo>
                    <a:lnTo>
                      <a:pt x="145519" y="909381"/>
                    </a:lnTo>
                    <a:lnTo>
                      <a:pt x="136590" y="881279"/>
                    </a:lnTo>
                    <a:lnTo>
                      <a:pt x="123065" y="814017"/>
                    </a:lnTo>
                    <a:lnTo>
                      <a:pt x="0" y="787638"/>
                    </a:lnTo>
                    <a:lnTo>
                      <a:pt x="0" y="627071"/>
                    </a:lnTo>
                    <a:lnTo>
                      <a:pt x="130427" y="599113"/>
                    </a:lnTo>
                    <a:lnTo>
                      <a:pt x="136590" y="571623"/>
                    </a:lnTo>
                    <a:lnTo>
                      <a:pt x="156261" y="515034"/>
                    </a:lnTo>
                    <a:lnTo>
                      <a:pt x="54626" y="423206"/>
                    </a:lnTo>
                    <a:lnTo>
                      <a:pt x="134911" y="284150"/>
                    </a:lnTo>
                    <a:lnTo>
                      <a:pt x="271981" y="328426"/>
                    </a:lnTo>
                    <a:lnTo>
                      <a:pt x="302006" y="296028"/>
                    </a:lnTo>
                    <a:lnTo>
                      <a:pt x="329025" y="273834"/>
                    </a:lnTo>
                    <a:lnTo>
                      <a:pt x="284150" y="134910"/>
                    </a:lnTo>
                    <a:lnTo>
                      <a:pt x="423205" y="54626"/>
                    </a:lnTo>
                    <a:lnTo>
                      <a:pt x="523263" y="165369"/>
                    </a:lnTo>
                    <a:lnTo>
                      <a:pt x="588198" y="147218"/>
                    </a:lnTo>
                    <a:lnTo>
                      <a:pt x="595762" y="146064"/>
                    </a:lnTo>
                    <a:lnTo>
                      <a:pt x="627070" y="0"/>
                    </a:lnTo>
                    <a:close/>
                    <a:moveTo>
                      <a:pt x="707354" y="250154"/>
                    </a:moveTo>
                    <a:cubicBezTo>
                      <a:pt x="454849" y="250154"/>
                      <a:pt x="250154" y="454849"/>
                      <a:pt x="250154" y="707354"/>
                    </a:cubicBezTo>
                    <a:cubicBezTo>
                      <a:pt x="250154" y="959859"/>
                      <a:pt x="454849" y="1164554"/>
                      <a:pt x="707354" y="1164554"/>
                    </a:cubicBezTo>
                    <a:cubicBezTo>
                      <a:pt x="959859" y="1164554"/>
                      <a:pt x="1164554" y="959859"/>
                      <a:pt x="1164554" y="707354"/>
                    </a:cubicBezTo>
                    <a:cubicBezTo>
                      <a:pt x="1164554" y="454849"/>
                      <a:pt x="959859" y="250154"/>
                      <a:pt x="707354" y="250154"/>
                    </a:cubicBez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solidFill>
                    <a:prstClr val="white"/>
                  </a:solidFill>
                  <a:ea typeface="Adobe 黑体 Std R" panose="020B0400000000000000" pitchFamily="34" charset="-122"/>
                </a:endParaRPr>
              </a:p>
            </p:txBody>
          </p:sp>
          <p:sp>
            <p:nvSpPr>
              <p:cNvPr id="10" name="同心圆 52">
                <a:extLst>
                  <a:ext uri="{FF2B5EF4-FFF2-40B4-BE49-F238E27FC236}">
                    <a16:creationId xmlns:a16="http://schemas.microsoft.com/office/drawing/2014/main" id="{12C5AC73-CDF9-4FA8-98F3-E41512A8B47B}"/>
                  </a:ext>
                </a:extLst>
              </p:cNvPr>
              <p:cNvSpPr/>
              <p:nvPr/>
            </p:nvSpPr>
            <p:spPr>
              <a:xfrm>
                <a:off x="5544579" y="3128001"/>
                <a:ext cx="1542908" cy="1542909"/>
              </a:xfrm>
              <a:prstGeom prst="donut">
                <a:avLst>
                  <a:gd name="adj" fmla="val 2734"/>
                </a:avLst>
              </a:prstGeom>
              <a:gradFill>
                <a:gsLst>
                  <a:gs pos="0">
                    <a:srgbClr val="CDCDCD"/>
                  </a:gs>
                  <a:gs pos="100000">
                    <a:schemeClr val="bg1"/>
                  </a:gs>
                </a:gsLst>
                <a:lin ang="2700000" scaled="1"/>
              </a:gra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latin typeface="Open Sans" panose="020B0606030504020204" pitchFamily="34" charset="0"/>
                  <a:ea typeface="Adobe 黑体 Std R" panose="020B0400000000000000" pitchFamily="34" charset="-122"/>
                  <a:cs typeface="Open Sans" panose="020B0606030504020204" pitchFamily="34" charset="0"/>
                </a:endParaRPr>
              </a:p>
            </p:txBody>
          </p:sp>
        </p:grpSp>
        <p:grpSp>
          <p:nvGrpSpPr>
            <p:cNvPr id="11" name="组合 53">
              <a:extLst>
                <a:ext uri="{FF2B5EF4-FFF2-40B4-BE49-F238E27FC236}">
                  <a16:creationId xmlns:a16="http://schemas.microsoft.com/office/drawing/2014/main" id="{C8762783-D10F-4B69-A4B1-9B7B05F6D47B}"/>
                </a:ext>
              </a:extLst>
            </p:cNvPr>
            <p:cNvGrpSpPr/>
            <p:nvPr/>
          </p:nvGrpSpPr>
          <p:grpSpPr>
            <a:xfrm>
              <a:off x="3432518" y="3748553"/>
              <a:ext cx="1124511" cy="1124512"/>
              <a:chOff x="1802687" y="3259299"/>
              <a:chExt cx="1414708" cy="1414708"/>
            </a:xfrm>
          </p:grpSpPr>
          <p:sp>
            <p:nvSpPr>
              <p:cNvPr id="12" name="任意多边形 54">
                <a:extLst>
                  <a:ext uri="{FF2B5EF4-FFF2-40B4-BE49-F238E27FC236}">
                    <a16:creationId xmlns:a16="http://schemas.microsoft.com/office/drawing/2014/main" id="{35434A03-27A8-4221-892B-E7AFC19F46E7}"/>
                  </a:ext>
                </a:extLst>
              </p:cNvPr>
              <p:cNvSpPr/>
              <p:nvPr/>
            </p:nvSpPr>
            <p:spPr>
              <a:xfrm>
                <a:off x="1802687" y="3259299"/>
                <a:ext cx="1414708" cy="141470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solidFill>
                    <a:prstClr val="white"/>
                  </a:solidFill>
                  <a:ea typeface="Adobe 黑体 Std R" panose="020B0400000000000000" pitchFamily="34" charset="-122"/>
                </a:endParaRPr>
              </a:p>
            </p:txBody>
          </p:sp>
          <p:sp>
            <p:nvSpPr>
              <p:cNvPr id="13" name="椭圆 55">
                <a:extLst>
                  <a:ext uri="{FF2B5EF4-FFF2-40B4-BE49-F238E27FC236}">
                    <a16:creationId xmlns:a16="http://schemas.microsoft.com/office/drawing/2014/main" id="{C7007638-4F97-4113-811C-BE9372CAA538}"/>
                  </a:ext>
                </a:extLst>
              </p:cNvPr>
              <p:cNvSpPr/>
              <p:nvPr/>
            </p:nvSpPr>
            <p:spPr>
              <a:xfrm>
                <a:off x="2027436" y="3484049"/>
                <a:ext cx="965208" cy="965208"/>
              </a:xfrm>
              <a:prstGeom prst="ellipse">
                <a:avLst/>
              </a:prstGeom>
              <a:solidFill>
                <a:srgbClr val="F1F1F3"/>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grpSp>
        <p:grpSp>
          <p:nvGrpSpPr>
            <p:cNvPr id="14" name="组合 56">
              <a:extLst>
                <a:ext uri="{FF2B5EF4-FFF2-40B4-BE49-F238E27FC236}">
                  <a16:creationId xmlns:a16="http://schemas.microsoft.com/office/drawing/2014/main" id="{D18DD6ED-E34A-4EAA-A150-516AC504119A}"/>
                </a:ext>
              </a:extLst>
            </p:cNvPr>
            <p:cNvGrpSpPr/>
            <p:nvPr/>
          </p:nvGrpSpPr>
          <p:grpSpPr>
            <a:xfrm>
              <a:off x="5351975" y="1225475"/>
              <a:ext cx="1124511" cy="1124512"/>
              <a:chOff x="1802687" y="3259299"/>
              <a:chExt cx="1414708" cy="1414708"/>
            </a:xfrm>
          </p:grpSpPr>
          <p:sp>
            <p:nvSpPr>
              <p:cNvPr id="15" name="任意多边形 57">
                <a:extLst>
                  <a:ext uri="{FF2B5EF4-FFF2-40B4-BE49-F238E27FC236}">
                    <a16:creationId xmlns:a16="http://schemas.microsoft.com/office/drawing/2014/main" id="{1566B949-C2C1-4AC9-89F5-4B2EAF3DD29D}"/>
                  </a:ext>
                </a:extLst>
              </p:cNvPr>
              <p:cNvSpPr/>
              <p:nvPr/>
            </p:nvSpPr>
            <p:spPr>
              <a:xfrm>
                <a:off x="1802687" y="3259299"/>
                <a:ext cx="1414708" cy="141470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solidFill>
                    <a:prstClr val="white"/>
                  </a:solidFill>
                  <a:ea typeface="Adobe 黑体 Std R" panose="020B0400000000000000" pitchFamily="34" charset="-122"/>
                </a:endParaRPr>
              </a:p>
            </p:txBody>
          </p:sp>
          <p:sp>
            <p:nvSpPr>
              <p:cNvPr id="16" name="椭圆 58">
                <a:extLst>
                  <a:ext uri="{FF2B5EF4-FFF2-40B4-BE49-F238E27FC236}">
                    <a16:creationId xmlns:a16="http://schemas.microsoft.com/office/drawing/2014/main" id="{33CBAF20-21D0-4DB7-AD7D-8169D57A4EC2}"/>
                  </a:ext>
                </a:extLst>
              </p:cNvPr>
              <p:cNvSpPr/>
              <p:nvPr/>
            </p:nvSpPr>
            <p:spPr>
              <a:xfrm>
                <a:off x="2027436" y="3484049"/>
                <a:ext cx="965208" cy="965208"/>
              </a:xfrm>
              <a:prstGeom prst="ellipse">
                <a:avLst/>
              </a:prstGeom>
              <a:solidFill>
                <a:srgbClr val="F1F1F3"/>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grpSp>
        <p:grpSp>
          <p:nvGrpSpPr>
            <p:cNvPr id="17" name="组合 59">
              <a:extLst>
                <a:ext uri="{FF2B5EF4-FFF2-40B4-BE49-F238E27FC236}">
                  <a16:creationId xmlns:a16="http://schemas.microsoft.com/office/drawing/2014/main" id="{B99AA7AF-F5B3-47E6-BC87-0F4BAE2A653B}"/>
                </a:ext>
              </a:extLst>
            </p:cNvPr>
            <p:cNvGrpSpPr/>
            <p:nvPr/>
          </p:nvGrpSpPr>
          <p:grpSpPr>
            <a:xfrm>
              <a:off x="8140098" y="2935260"/>
              <a:ext cx="1124511" cy="1124512"/>
              <a:chOff x="1802687" y="3259299"/>
              <a:chExt cx="1414708" cy="1414708"/>
            </a:xfrm>
          </p:grpSpPr>
          <p:sp>
            <p:nvSpPr>
              <p:cNvPr id="18" name="任意多边形 60">
                <a:extLst>
                  <a:ext uri="{FF2B5EF4-FFF2-40B4-BE49-F238E27FC236}">
                    <a16:creationId xmlns:a16="http://schemas.microsoft.com/office/drawing/2014/main" id="{F0C8F955-E948-4702-BA02-114A4C62FBFA}"/>
                  </a:ext>
                </a:extLst>
              </p:cNvPr>
              <p:cNvSpPr/>
              <p:nvPr/>
            </p:nvSpPr>
            <p:spPr>
              <a:xfrm>
                <a:off x="1802687" y="3259299"/>
                <a:ext cx="1414708" cy="141470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solidFill>
                    <a:prstClr val="white"/>
                  </a:solidFill>
                  <a:ea typeface="Adobe 黑体 Std R" panose="020B0400000000000000" pitchFamily="34" charset="-122"/>
                </a:endParaRPr>
              </a:p>
            </p:txBody>
          </p:sp>
          <p:sp>
            <p:nvSpPr>
              <p:cNvPr id="19" name="椭圆 61">
                <a:extLst>
                  <a:ext uri="{FF2B5EF4-FFF2-40B4-BE49-F238E27FC236}">
                    <a16:creationId xmlns:a16="http://schemas.microsoft.com/office/drawing/2014/main" id="{716CF976-2D8F-4164-AEBD-AC3BB4AB4403}"/>
                  </a:ext>
                </a:extLst>
              </p:cNvPr>
              <p:cNvSpPr/>
              <p:nvPr/>
            </p:nvSpPr>
            <p:spPr>
              <a:xfrm>
                <a:off x="2027436" y="3484049"/>
                <a:ext cx="965208" cy="965208"/>
              </a:xfrm>
              <a:prstGeom prst="ellipse">
                <a:avLst/>
              </a:prstGeom>
              <a:solidFill>
                <a:srgbClr val="F1F1F3"/>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grpSp>
        <p:grpSp>
          <p:nvGrpSpPr>
            <p:cNvPr id="20" name="组合 62">
              <a:extLst>
                <a:ext uri="{FF2B5EF4-FFF2-40B4-BE49-F238E27FC236}">
                  <a16:creationId xmlns:a16="http://schemas.microsoft.com/office/drawing/2014/main" id="{955C2ACB-F128-480F-AE18-EA3D8FE8C8C8}"/>
                </a:ext>
              </a:extLst>
            </p:cNvPr>
            <p:cNvGrpSpPr/>
            <p:nvPr/>
          </p:nvGrpSpPr>
          <p:grpSpPr>
            <a:xfrm>
              <a:off x="6161033" y="5479469"/>
              <a:ext cx="1124511" cy="1124512"/>
              <a:chOff x="1802687" y="3259299"/>
              <a:chExt cx="1414708" cy="1414708"/>
            </a:xfrm>
          </p:grpSpPr>
          <p:sp>
            <p:nvSpPr>
              <p:cNvPr id="21" name="任意多边形 63">
                <a:extLst>
                  <a:ext uri="{FF2B5EF4-FFF2-40B4-BE49-F238E27FC236}">
                    <a16:creationId xmlns:a16="http://schemas.microsoft.com/office/drawing/2014/main" id="{CF979A51-21B9-4600-97DA-D60114BBC655}"/>
                  </a:ext>
                </a:extLst>
              </p:cNvPr>
              <p:cNvSpPr/>
              <p:nvPr/>
            </p:nvSpPr>
            <p:spPr>
              <a:xfrm>
                <a:off x="1802687" y="3259299"/>
                <a:ext cx="1414708" cy="141470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solidFill>
                    <a:prstClr val="white"/>
                  </a:solidFill>
                  <a:ea typeface="Adobe 黑体 Std R" panose="020B0400000000000000" pitchFamily="34" charset="-122"/>
                </a:endParaRPr>
              </a:p>
            </p:txBody>
          </p:sp>
          <p:sp>
            <p:nvSpPr>
              <p:cNvPr id="22" name="椭圆 64">
                <a:extLst>
                  <a:ext uri="{FF2B5EF4-FFF2-40B4-BE49-F238E27FC236}">
                    <a16:creationId xmlns:a16="http://schemas.microsoft.com/office/drawing/2014/main" id="{D4DE46A4-9D81-4801-9269-A668E20B69F9}"/>
                  </a:ext>
                </a:extLst>
              </p:cNvPr>
              <p:cNvSpPr/>
              <p:nvPr/>
            </p:nvSpPr>
            <p:spPr>
              <a:xfrm>
                <a:off x="2027436" y="3484049"/>
                <a:ext cx="965208" cy="965208"/>
              </a:xfrm>
              <a:prstGeom prst="ellipse">
                <a:avLst/>
              </a:prstGeom>
              <a:solidFill>
                <a:srgbClr val="F1F1F3"/>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grpSp>
        <p:grpSp>
          <p:nvGrpSpPr>
            <p:cNvPr id="23" name="组合 65">
              <a:extLst>
                <a:ext uri="{FF2B5EF4-FFF2-40B4-BE49-F238E27FC236}">
                  <a16:creationId xmlns:a16="http://schemas.microsoft.com/office/drawing/2014/main" id="{0612187C-B71F-419C-A513-F2F3D6F50D1F}"/>
                </a:ext>
              </a:extLst>
            </p:cNvPr>
            <p:cNvGrpSpPr/>
            <p:nvPr/>
          </p:nvGrpSpPr>
          <p:grpSpPr>
            <a:xfrm>
              <a:off x="8534650" y="3283048"/>
              <a:ext cx="335400" cy="428933"/>
              <a:chOff x="1605186" y="572440"/>
              <a:chExt cx="563562" cy="720725"/>
            </a:xfrm>
            <a:gradFill>
              <a:gsLst>
                <a:gs pos="0">
                  <a:srgbClr val="2C344B"/>
                </a:gs>
                <a:gs pos="100000">
                  <a:srgbClr val="21273E"/>
                </a:gs>
              </a:gsLst>
              <a:lin ang="0" scaled="0"/>
            </a:gradFill>
          </p:grpSpPr>
          <p:sp>
            <p:nvSpPr>
              <p:cNvPr id="24" name="Freeform 32">
                <a:extLst>
                  <a:ext uri="{FF2B5EF4-FFF2-40B4-BE49-F238E27FC236}">
                    <a16:creationId xmlns:a16="http://schemas.microsoft.com/office/drawing/2014/main" id="{EE98C574-7617-401C-8509-86AF3C9A4C06}"/>
                  </a:ext>
                </a:extLst>
              </p:cNvPr>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solidFill>
                    <a:prstClr val="black"/>
                  </a:solidFill>
                  <a:ea typeface="Adobe 黑体 Std R" panose="020B0400000000000000" pitchFamily="34" charset="-122"/>
                </a:endParaRPr>
              </a:p>
            </p:txBody>
          </p:sp>
          <p:sp>
            <p:nvSpPr>
              <p:cNvPr id="25" name="Freeform 33">
                <a:extLst>
                  <a:ext uri="{FF2B5EF4-FFF2-40B4-BE49-F238E27FC236}">
                    <a16:creationId xmlns:a16="http://schemas.microsoft.com/office/drawing/2014/main" id="{4A1BB381-3374-4491-AFF1-ED5C002B1C68}"/>
                  </a:ext>
                </a:extLst>
              </p:cNvPr>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solidFill>
                    <a:prstClr val="black"/>
                  </a:solidFill>
                  <a:ea typeface="Adobe 黑体 Std R" panose="020B0400000000000000" pitchFamily="34" charset="-122"/>
                </a:endParaRPr>
              </a:p>
            </p:txBody>
          </p:sp>
          <p:sp>
            <p:nvSpPr>
              <p:cNvPr id="26" name="Freeform 34">
                <a:extLst>
                  <a:ext uri="{FF2B5EF4-FFF2-40B4-BE49-F238E27FC236}">
                    <a16:creationId xmlns:a16="http://schemas.microsoft.com/office/drawing/2014/main" id="{31C301BA-1D3D-47C3-990A-C9D8D3C11B1F}"/>
                  </a:ext>
                </a:extLst>
              </p:cNvPr>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solidFill>
                    <a:prstClr val="black"/>
                  </a:solidFill>
                  <a:ea typeface="Adobe 黑体 Std R" panose="020B0400000000000000" pitchFamily="34" charset="-122"/>
                </a:endParaRPr>
              </a:p>
            </p:txBody>
          </p:sp>
        </p:grpSp>
        <p:sp>
          <p:nvSpPr>
            <p:cNvPr id="27" name="Freeform 223">
              <a:extLst>
                <a:ext uri="{FF2B5EF4-FFF2-40B4-BE49-F238E27FC236}">
                  <a16:creationId xmlns:a16="http://schemas.microsoft.com/office/drawing/2014/main" id="{05C7F729-75CF-4289-8D8B-947CA437A870}"/>
                </a:ext>
              </a:extLst>
            </p:cNvPr>
            <p:cNvSpPr>
              <a:spLocks/>
            </p:cNvSpPr>
            <p:nvPr/>
          </p:nvSpPr>
          <p:spPr bwMode="auto">
            <a:xfrm>
              <a:off x="6538214" y="5880068"/>
              <a:ext cx="423311" cy="343313"/>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gradFill>
              <a:gsLst>
                <a:gs pos="0">
                  <a:srgbClr val="2C344B"/>
                </a:gs>
                <a:gs pos="100000">
                  <a:srgbClr val="21273E"/>
                </a:gs>
              </a:gsLst>
              <a:lin ang="0" scaled="0"/>
            </a:gradFill>
            <a:ln>
              <a:noFill/>
            </a:ln>
          </p:spPr>
          <p:txBody>
            <a:bodyPr vert="horz" wrap="square" lIns="91440" tIns="45720" rIns="91440" bIns="45720" numCol="1" anchor="t" anchorCtr="0" compatLnSpc="1">
              <a:prstTxWarp prst="textNoShape">
                <a:avLst/>
              </a:prstTxWarp>
            </a:bodyPr>
            <a:lstStyle/>
            <a:p>
              <a:endParaRPr lang="zh-CN" altLang="en-US" sz="2400">
                <a:solidFill>
                  <a:prstClr val="black"/>
                </a:solidFill>
                <a:ea typeface="Adobe 黑体 Std R" panose="020B0400000000000000" pitchFamily="34" charset="-122"/>
              </a:endParaRPr>
            </a:p>
          </p:txBody>
        </p:sp>
        <p:grpSp>
          <p:nvGrpSpPr>
            <p:cNvPr id="28" name="组合 70">
              <a:extLst>
                <a:ext uri="{FF2B5EF4-FFF2-40B4-BE49-F238E27FC236}">
                  <a16:creationId xmlns:a16="http://schemas.microsoft.com/office/drawing/2014/main" id="{1212091B-20FF-4AC1-9346-944B205A0516}"/>
                </a:ext>
              </a:extLst>
            </p:cNvPr>
            <p:cNvGrpSpPr/>
            <p:nvPr/>
          </p:nvGrpSpPr>
          <p:grpSpPr>
            <a:xfrm>
              <a:off x="3798258" y="4115238"/>
              <a:ext cx="393028" cy="391140"/>
              <a:chOff x="-136302" y="1682102"/>
              <a:chExt cx="660401" cy="657225"/>
            </a:xfrm>
            <a:solidFill>
              <a:srgbClr val="2E4864"/>
            </a:solidFill>
          </p:grpSpPr>
          <p:sp>
            <p:nvSpPr>
              <p:cNvPr id="29" name="Freeform 36">
                <a:extLst>
                  <a:ext uri="{FF2B5EF4-FFF2-40B4-BE49-F238E27FC236}">
                    <a16:creationId xmlns:a16="http://schemas.microsoft.com/office/drawing/2014/main" id="{E86A4B69-C6AD-4CF2-BDAE-D2CFD8E185AF}"/>
                  </a:ext>
                </a:extLst>
              </p:cNvPr>
              <p:cNvSpPr>
                <a:spLocks/>
              </p:cNvSpPr>
              <p:nvPr/>
            </p:nvSpPr>
            <p:spPr bwMode="auto">
              <a:xfrm>
                <a:off x="214536" y="1682102"/>
                <a:ext cx="309563" cy="309563"/>
              </a:xfrm>
              <a:custGeom>
                <a:avLst/>
                <a:gdLst>
                  <a:gd name="T0" fmla="*/ 0 w 138"/>
                  <a:gd name="T1" fmla="*/ 0 h 138"/>
                  <a:gd name="T2" fmla="*/ 0 w 138"/>
                  <a:gd name="T3" fmla="*/ 138 h 138"/>
                  <a:gd name="T4" fmla="*/ 138 w 138"/>
                  <a:gd name="T5" fmla="*/ 138 h 138"/>
                  <a:gd name="T6" fmla="*/ 0 w 138"/>
                  <a:gd name="T7" fmla="*/ 0 h 138"/>
                </a:gdLst>
                <a:ahLst/>
                <a:cxnLst>
                  <a:cxn ang="0">
                    <a:pos x="T0" y="T1"/>
                  </a:cxn>
                  <a:cxn ang="0">
                    <a:pos x="T2" y="T3"/>
                  </a:cxn>
                  <a:cxn ang="0">
                    <a:pos x="T4" y="T5"/>
                  </a:cxn>
                  <a:cxn ang="0">
                    <a:pos x="T6" y="T7"/>
                  </a:cxn>
                </a:cxnLst>
                <a:rect l="0" t="0" r="r" b="b"/>
                <a:pathLst>
                  <a:path w="138" h="138">
                    <a:moveTo>
                      <a:pt x="0" y="0"/>
                    </a:moveTo>
                    <a:cubicBezTo>
                      <a:pt x="0" y="138"/>
                      <a:pt x="0" y="138"/>
                      <a:pt x="0" y="138"/>
                    </a:cubicBezTo>
                    <a:cubicBezTo>
                      <a:pt x="138" y="138"/>
                      <a:pt x="138" y="138"/>
                      <a:pt x="138" y="138"/>
                    </a:cubicBezTo>
                    <a:cubicBezTo>
                      <a:pt x="134" y="63"/>
                      <a:pt x="74" y="4"/>
                      <a:pt x="0" y="0"/>
                    </a:cubicBezTo>
                    <a:close/>
                  </a:path>
                </a:pathLst>
              </a:custGeom>
              <a:gradFill>
                <a:gsLst>
                  <a:gs pos="0">
                    <a:srgbClr val="2C344B"/>
                  </a:gs>
                  <a:gs pos="100000">
                    <a:srgbClr val="21273E"/>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solidFill>
                    <a:prstClr val="black"/>
                  </a:solidFill>
                  <a:ea typeface="Adobe 黑体 Std R" panose="020B0400000000000000" pitchFamily="34" charset="-122"/>
                </a:endParaRPr>
              </a:p>
            </p:txBody>
          </p:sp>
          <p:sp>
            <p:nvSpPr>
              <p:cNvPr id="30" name="Freeform 37">
                <a:extLst>
                  <a:ext uri="{FF2B5EF4-FFF2-40B4-BE49-F238E27FC236}">
                    <a16:creationId xmlns:a16="http://schemas.microsoft.com/office/drawing/2014/main" id="{10D1BE48-BD1B-4048-8422-4770B0FED35E}"/>
                  </a:ext>
                </a:extLst>
              </p:cNvPr>
              <p:cNvSpPr>
                <a:spLocks/>
              </p:cNvSpPr>
              <p:nvPr/>
            </p:nvSpPr>
            <p:spPr bwMode="auto">
              <a:xfrm>
                <a:off x="-136302" y="1682102"/>
                <a:ext cx="660400" cy="657225"/>
              </a:xfrm>
              <a:custGeom>
                <a:avLst/>
                <a:gdLst>
                  <a:gd name="T0" fmla="*/ 139 w 294"/>
                  <a:gd name="T1" fmla="*/ 154 h 293"/>
                  <a:gd name="T2" fmla="*/ 139 w 294"/>
                  <a:gd name="T3" fmla="*/ 0 h 293"/>
                  <a:gd name="T4" fmla="*/ 0 w 294"/>
                  <a:gd name="T5" fmla="*/ 146 h 293"/>
                  <a:gd name="T6" fmla="*/ 147 w 294"/>
                  <a:gd name="T7" fmla="*/ 293 h 293"/>
                  <a:gd name="T8" fmla="*/ 294 w 294"/>
                  <a:gd name="T9" fmla="*/ 154 h 293"/>
                  <a:gd name="T10" fmla="*/ 139 w 294"/>
                  <a:gd name="T11" fmla="*/ 154 h 293"/>
                </a:gdLst>
                <a:ahLst/>
                <a:cxnLst>
                  <a:cxn ang="0">
                    <a:pos x="T0" y="T1"/>
                  </a:cxn>
                  <a:cxn ang="0">
                    <a:pos x="T2" y="T3"/>
                  </a:cxn>
                  <a:cxn ang="0">
                    <a:pos x="T4" y="T5"/>
                  </a:cxn>
                  <a:cxn ang="0">
                    <a:pos x="T6" y="T7"/>
                  </a:cxn>
                  <a:cxn ang="0">
                    <a:pos x="T8" y="T9"/>
                  </a:cxn>
                  <a:cxn ang="0">
                    <a:pos x="T10" y="T11"/>
                  </a:cxn>
                </a:cxnLst>
                <a:rect l="0" t="0" r="r" b="b"/>
                <a:pathLst>
                  <a:path w="294" h="293">
                    <a:moveTo>
                      <a:pt x="139" y="154"/>
                    </a:moveTo>
                    <a:cubicBezTo>
                      <a:pt x="139" y="0"/>
                      <a:pt x="139" y="0"/>
                      <a:pt x="139" y="0"/>
                    </a:cubicBezTo>
                    <a:cubicBezTo>
                      <a:pt x="61" y="4"/>
                      <a:pt x="0" y="68"/>
                      <a:pt x="0" y="146"/>
                    </a:cubicBezTo>
                    <a:cubicBezTo>
                      <a:pt x="0" y="227"/>
                      <a:pt x="66" y="293"/>
                      <a:pt x="147" y="293"/>
                    </a:cubicBezTo>
                    <a:cubicBezTo>
                      <a:pt x="226" y="293"/>
                      <a:pt x="289" y="232"/>
                      <a:pt x="294" y="154"/>
                    </a:cubicBezTo>
                    <a:lnTo>
                      <a:pt x="139" y="154"/>
                    </a:lnTo>
                    <a:close/>
                  </a:path>
                </a:pathLst>
              </a:custGeom>
              <a:gradFill>
                <a:gsLst>
                  <a:gs pos="0">
                    <a:srgbClr val="2C344B"/>
                  </a:gs>
                  <a:gs pos="100000">
                    <a:srgbClr val="21273E"/>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solidFill>
                    <a:prstClr val="black"/>
                  </a:solidFill>
                  <a:ea typeface="Adobe 黑体 Std R" panose="020B0400000000000000" pitchFamily="34" charset="-122"/>
                </a:endParaRPr>
              </a:p>
            </p:txBody>
          </p:sp>
        </p:grpSp>
        <p:grpSp>
          <p:nvGrpSpPr>
            <p:cNvPr id="31" name="组合 73">
              <a:extLst>
                <a:ext uri="{FF2B5EF4-FFF2-40B4-BE49-F238E27FC236}">
                  <a16:creationId xmlns:a16="http://schemas.microsoft.com/office/drawing/2014/main" id="{961537E4-3C04-4A47-83B9-09682A1B0EF2}"/>
                </a:ext>
              </a:extLst>
            </p:cNvPr>
            <p:cNvGrpSpPr/>
            <p:nvPr/>
          </p:nvGrpSpPr>
          <p:grpSpPr>
            <a:xfrm>
              <a:off x="5717967" y="1578443"/>
              <a:ext cx="392524" cy="377488"/>
              <a:chOff x="9791183" y="5224434"/>
              <a:chExt cx="645684" cy="620945"/>
            </a:xfrm>
            <a:gradFill>
              <a:gsLst>
                <a:gs pos="0">
                  <a:srgbClr val="2C344B"/>
                </a:gs>
                <a:gs pos="100000">
                  <a:srgbClr val="21273E"/>
                </a:gs>
              </a:gsLst>
              <a:lin ang="0" scaled="0"/>
            </a:gradFill>
          </p:grpSpPr>
          <p:sp>
            <p:nvSpPr>
              <p:cNvPr id="32" name="Oval 131">
                <a:extLst>
                  <a:ext uri="{FF2B5EF4-FFF2-40B4-BE49-F238E27FC236}">
                    <a16:creationId xmlns:a16="http://schemas.microsoft.com/office/drawing/2014/main" id="{8CB7EBAC-95AF-4F3C-96C5-FFACB0BC4A1C}"/>
                  </a:ext>
                </a:extLst>
              </p:cNvPr>
              <p:cNvSpPr>
                <a:spLocks noChangeArrowheads="1"/>
              </p:cNvSpPr>
              <p:nvPr/>
            </p:nvSpPr>
            <p:spPr bwMode="auto">
              <a:xfrm>
                <a:off x="9968746" y="5224434"/>
                <a:ext cx="290558" cy="2942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solidFill>
                    <a:prstClr val="black"/>
                  </a:solidFill>
                  <a:ea typeface="Adobe 黑体 Std R" panose="020B0400000000000000" pitchFamily="34" charset="-122"/>
                </a:endParaRPr>
              </a:p>
            </p:txBody>
          </p:sp>
          <p:sp>
            <p:nvSpPr>
              <p:cNvPr id="33" name="Freeform 134">
                <a:extLst>
                  <a:ext uri="{FF2B5EF4-FFF2-40B4-BE49-F238E27FC236}">
                    <a16:creationId xmlns:a16="http://schemas.microsoft.com/office/drawing/2014/main" id="{DC04BA1B-00D1-4810-9CAE-B8DDA064179F}"/>
                  </a:ext>
                </a:extLst>
              </p:cNvPr>
              <p:cNvSpPr>
                <a:spLocks/>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solidFill>
                    <a:prstClr val="black"/>
                  </a:solidFill>
                  <a:ea typeface="Adobe 黑体 Std R" panose="020B0400000000000000" pitchFamily="34" charset="-122"/>
                </a:endParaRPr>
              </a:p>
            </p:txBody>
          </p:sp>
        </p:grpSp>
        <p:sp>
          <p:nvSpPr>
            <p:cNvPr id="34" name="矩形 76">
              <a:extLst>
                <a:ext uri="{FF2B5EF4-FFF2-40B4-BE49-F238E27FC236}">
                  <a16:creationId xmlns:a16="http://schemas.microsoft.com/office/drawing/2014/main" id="{C0A052CC-9E18-41D5-846C-4FC350F4F9D5}"/>
                </a:ext>
              </a:extLst>
            </p:cNvPr>
            <p:cNvSpPr/>
            <p:nvPr/>
          </p:nvSpPr>
          <p:spPr>
            <a:xfrm>
              <a:off x="5638688" y="3431717"/>
              <a:ext cx="695851" cy="400110"/>
            </a:xfrm>
            <a:prstGeom prst="rect">
              <a:avLst/>
            </a:prstGeom>
          </p:spPr>
          <p:txBody>
            <a:bodyPr wrap="square">
              <a:spAutoFit/>
            </a:bodyPr>
            <a:lstStyle/>
            <a:p>
              <a:pPr algn="ctr"/>
              <a:r>
                <a:rPr lang="en-US" altLang="zh-CN" sz="2000">
                  <a:solidFill>
                    <a:prstClr val="white"/>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000">
                <a:solidFill>
                  <a:prstClr val="white"/>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5" name="矩形 77">
              <a:extLst>
                <a:ext uri="{FF2B5EF4-FFF2-40B4-BE49-F238E27FC236}">
                  <a16:creationId xmlns:a16="http://schemas.microsoft.com/office/drawing/2014/main" id="{1510F3C1-F406-42EA-B9C9-325317CE5243}"/>
                </a:ext>
              </a:extLst>
            </p:cNvPr>
            <p:cNvSpPr/>
            <p:nvPr/>
          </p:nvSpPr>
          <p:spPr>
            <a:xfrm>
              <a:off x="6116002" y="3401668"/>
              <a:ext cx="971487" cy="400110"/>
            </a:xfrm>
            <a:prstGeom prst="rect">
              <a:avLst/>
            </a:prstGeom>
          </p:spPr>
          <p:txBody>
            <a:bodyPr wrap="square">
              <a:spAutoFit/>
            </a:bodyPr>
            <a:lstStyle/>
            <a:p>
              <a:pPr algn="ctr"/>
              <a:r>
                <a:rPr lang="en-US" altLang="zh-CN" sz="2000">
                  <a:solidFill>
                    <a:prstClr val="white"/>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000">
                <a:solidFill>
                  <a:prstClr val="white"/>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6" name="矩形 78">
              <a:extLst>
                <a:ext uri="{FF2B5EF4-FFF2-40B4-BE49-F238E27FC236}">
                  <a16:creationId xmlns:a16="http://schemas.microsoft.com/office/drawing/2014/main" id="{F35A7A3C-6B42-4539-B592-BD3B08806F39}"/>
                </a:ext>
              </a:extLst>
            </p:cNvPr>
            <p:cNvSpPr/>
            <p:nvPr/>
          </p:nvSpPr>
          <p:spPr>
            <a:xfrm>
              <a:off x="6110058" y="3971632"/>
              <a:ext cx="971487" cy="400110"/>
            </a:xfrm>
            <a:prstGeom prst="rect">
              <a:avLst/>
            </a:prstGeom>
          </p:spPr>
          <p:txBody>
            <a:bodyPr wrap="square">
              <a:spAutoFit/>
            </a:bodyPr>
            <a:lstStyle/>
            <a:p>
              <a:pPr algn="ctr"/>
              <a:r>
                <a:rPr lang="en-US" altLang="zh-CN" sz="2000">
                  <a:solidFill>
                    <a:prstClr val="white"/>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000">
                <a:solidFill>
                  <a:prstClr val="white"/>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7" name="矩形 79">
              <a:extLst>
                <a:ext uri="{FF2B5EF4-FFF2-40B4-BE49-F238E27FC236}">
                  <a16:creationId xmlns:a16="http://schemas.microsoft.com/office/drawing/2014/main" id="{4BAE73C0-363D-4D80-9A91-A18B85432751}"/>
                </a:ext>
              </a:extLst>
            </p:cNvPr>
            <p:cNvSpPr/>
            <p:nvPr/>
          </p:nvSpPr>
          <p:spPr>
            <a:xfrm>
              <a:off x="5504999" y="3997424"/>
              <a:ext cx="971487" cy="400110"/>
            </a:xfrm>
            <a:prstGeom prst="rect">
              <a:avLst/>
            </a:prstGeom>
          </p:spPr>
          <p:txBody>
            <a:bodyPr wrap="square">
              <a:spAutoFit/>
            </a:bodyPr>
            <a:lstStyle/>
            <a:p>
              <a:pPr algn="ctr"/>
              <a:r>
                <a:rPr lang="en-US" altLang="zh-CN" sz="2000">
                  <a:solidFill>
                    <a:prstClr val="white"/>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2000">
                <a:solidFill>
                  <a:prstClr val="white"/>
                </a:solidFill>
                <a:latin typeface="Open Sans" panose="020B0606030504020204" pitchFamily="34" charset="0"/>
                <a:ea typeface="微软雅黑" panose="020B0503020204020204" pitchFamily="34" charset="-122"/>
                <a:cs typeface="Open Sans" panose="020B0606030504020204" pitchFamily="34" charset="0"/>
              </a:endParaRPr>
            </a:p>
          </p:txBody>
        </p:sp>
      </p:grpSp>
      <p:sp>
        <p:nvSpPr>
          <p:cNvPr id="40" name="TextBox 39">
            <a:extLst>
              <a:ext uri="{FF2B5EF4-FFF2-40B4-BE49-F238E27FC236}">
                <a16:creationId xmlns:a16="http://schemas.microsoft.com/office/drawing/2014/main" id="{902E76B0-49ED-438D-9B77-2412B5DC67BF}"/>
              </a:ext>
            </a:extLst>
          </p:cNvPr>
          <p:cNvSpPr txBox="1"/>
          <p:nvPr/>
        </p:nvSpPr>
        <p:spPr>
          <a:xfrm>
            <a:off x="758757" y="1779251"/>
            <a:ext cx="4047178" cy="1754326"/>
          </a:xfrm>
          <a:prstGeom prst="rect">
            <a:avLst/>
          </a:prstGeom>
          <a:noFill/>
        </p:spPr>
        <p:txBody>
          <a:bodyPr wrap="square">
            <a:spAutoFit/>
          </a:bodyPr>
          <a:lstStyle/>
          <a:p>
            <a:pPr algn="r"/>
            <a:r>
              <a:rPr lang="en-SG" sz="2400" b="1">
                <a:latin typeface="Arial" panose="020B0604020202020204" pitchFamily="34" charset="0"/>
                <a:cs typeface="Arial" panose="020B0604020202020204" pitchFamily="34" charset="0"/>
              </a:rPr>
              <a:t>Document Representation</a:t>
            </a:r>
          </a:p>
          <a:p>
            <a:pPr algn="r"/>
            <a:r>
              <a:rPr lang="en-SG" sz="2400" b="1">
                <a:latin typeface="Arial" panose="020B0604020202020204" pitchFamily="34" charset="0"/>
                <a:cs typeface="Arial" panose="020B0604020202020204" pitchFamily="34" charset="0"/>
              </a:rPr>
              <a:t>- Word Embedding</a:t>
            </a:r>
          </a:p>
          <a:p>
            <a:pPr algn="r"/>
            <a:r>
              <a:rPr lang="en-SG" sz="2000">
                <a:latin typeface="Arial" panose="020B0604020202020204" pitchFamily="34" charset="0"/>
                <a:cs typeface="Arial" panose="020B0604020202020204" pitchFamily="34" charset="0"/>
              </a:rPr>
              <a:t>Train word embedding by self</a:t>
            </a:r>
          </a:p>
          <a:p>
            <a:pPr algn="r"/>
            <a:r>
              <a:rPr lang="en-SG" sz="2000">
                <a:latin typeface="Arial" panose="020B0604020202020204" pitchFamily="34" charset="0"/>
                <a:cs typeface="Arial" panose="020B0604020202020204" pitchFamily="34" charset="0"/>
              </a:rPr>
              <a:t>Download directly from pre-trained model</a:t>
            </a:r>
          </a:p>
        </p:txBody>
      </p:sp>
      <p:sp>
        <p:nvSpPr>
          <p:cNvPr id="42" name="TextBox 41">
            <a:extLst>
              <a:ext uri="{FF2B5EF4-FFF2-40B4-BE49-F238E27FC236}">
                <a16:creationId xmlns:a16="http://schemas.microsoft.com/office/drawing/2014/main" id="{9E75C65C-6361-4CFE-8F4C-56E9FF4807C6}"/>
              </a:ext>
            </a:extLst>
          </p:cNvPr>
          <p:cNvSpPr txBox="1"/>
          <p:nvPr/>
        </p:nvSpPr>
        <p:spPr>
          <a:xfrm>
            <a:off x="6694957" y="1570258"/>
            <a:ext cx="3674728" cy="1384995"/>
          </a:xfrm>
          <a:prstGeom prst="rect">
            <a:avLst/>
          </a:prstGeom>
          <a:noFill/>
        </p:spPr>
        <p:txBody>
          <a:bodyPr wrap="square">
            <a:spAutoFit/>
          </a:bodyPr>
          <a:lstStyle/>
          <a:p>
            <a:r>
              <a:rPr lang="en-SG" sz="2400" b="1">
                <a:latin typeface="Arial" panose="020B0604020202020204" pitchFamily="34" charset="0"/>
                <a:cs typeface="Arial" panose="020B0604020202020204" pitchFamily="34" charset="0"/>
              </a:rPr>
              <a:t>Information extraction</a:t>
            </a:r>
          </a:p>
          <a:p>
            <a:r>
              <a:rPr lang="en-SG" sz="2000">
                <a:latin typeface="Arial" panose="020B0604020202020204" pitchFamily="34" charset="0"/>
                <a:cs typeface="Arial" panose="020B0604020202020204" pitchFamily="34" charset="0"/>
              </a:rPr>
              <a:t>pre-trained model</a:t>
            </a:r>
          </a:p>
          <a:p>
            <a:r>
              <a:rPr lang="en-SG" sz="2000">
                <a:latin typeface="Arial" panose="020B0604020202020204" pitchFamily="34" charset="0"/>
                <a:cs typeface="Arial" panose="020B0604020202020204" pitchFamily="34" charset="0"/>
              </a:rPr>
              <a:t>user defined NER</a:t>
            </a:r>
          </a:p>
          <a:p>
            <a:r>
              <a:rPr lang="en-SG" sz="2000" err="1">
                <a:latin typeface="Arial" panose="020B0604020202020204" pitchFamily="34" charset="0"/>
                <a:cs typeface="Arial" panose="020B0604020202020204" pitchFamily="34" charset="0"/>
              </a:rPr>
              <a:t>spaCy</a:t>
            </a:r>
            <a:r>
              <a:rPr lang="en-SG" sz="2000">
                <a:latin typeface="Arial" panose="020B0604020202020204" pitchFamily="34" charset="0"/>
                <a:cs typeface="Arial" panose="020B0604020202020204" pitchFamily="34" charset="0"/>
              </a:rPr>
              <a:t> package</a:t>
            </a:r>
          </a:p>
        </p:txBody>
      </p:sp>
      <p:sp>
        <p:nvSpPr>
          <p:cNvPr id="44" name="TextBox 43">
            <a:extLst>
              <a:ext uri="{FF2B5EF4-FFF2-40B4-BE49-F238E27FC236}">
                <a16:creationId xmlns:a16="http://schemas.microsoft.com/office/drawing/2014/main" id="{B2A5DDE0-4B33-4A94-931B-57F78BF20F79}"/>
              </a:ext>
            </a:extLst>
          </p:cNvPr>
          <p:cNvSpPr txBox="1"/>
          <p:nvPr/>
        </p:nvSpPr>
        <p:spPr>
          <a:xfrm>
            <a:off x="7298031" y="4375823"/>
            <a:ext cx="3366133" cy="1077218"/>
          </a:xfrm>
          <a:prstGeom prst="rect">
            <a:avLst/>
          </a:prstGeom>
          <a:noFill/>
        </p:spPr>
        <p:txBody>
          <a:bodyPr wrap="square">
            <a:spAutoFit/>
          </a:bodyPr>
          <a:lstStyle/>
          <a:p>
            <a:r>
              <a:rPr lang="en-SG" sz="2400" b="1">
                <a:latin typeface="Arial" panose="020B0604020202020204" pitchFamily="34" charset="0"/>
                <a:cs typeface="Arial" panose="020B0604020202020204" pitchFamily="34" charset="0"/>
              </a:rPr>
              <a:t>Other text classifier</a:t>
            </a:r>
          </a:p>
          <a:p>
            <a:r>
              <a:rPr lang="en-SG" sz="2000" err="1">
                <a:latin typeface="Arial" panose="020B0604020202020204" pitchFamily="34" charset="0"/>
                <a:cs typeface="Arial" panose="020B0604020202020204" pitchFamily="34" charset="0"/>
              </a:rPr>
              <a:t>FastText</a:t>
            </a:r>
            <a:endParaRPr lang="en-SG" sz="2000">
              <a:latin typeface="Arial" panose="020B0604020202020204" pitchFamily="34" charset="0"/>
              <a:cs typeface="Arial" panose="020B0604020202020204" pitchFamily="34" charset="0"/>
            </a:endParaRPr>
          </a:p>
          <a:p>
            <a:r>
              <a:rPr lang="en-SG" sz="2000">
                <a:latin typeface="Arial" panose="020B0604020202020204" pitchFamily="34" charset="0"/>
                <a:cs typeface="Arial" panose="020B0604020202020204" pitchFamily="34" charset="0"/>
              </a:rPr>
              <a:t>Text-CNN</a:t>
            </a:r>
          </a:p>
        </p:txBody>
      </p:sp>
      <p:sp>
        <p:nvSpPr>
          <p:cNvPr id="46" name="PA_文本框 1">
            <a:extLst>
              <a:ext uri="{FF2B5EF4-FFF2-40B4-BE49-F238E27FC236}">
                <a16:creationId xmlns:a16="http://schemas.microsoft.com/office/drawing/2014/main" id="{AAAD4128-5C9B-4E42-BB8E-84DED1E5471E}"/>
              </a:ext>
            </a:extLst>
          </p:cNvPr>
          <p:cNvSpPr txBox="1"/>
          <p:nvPr>
            <p:custDataLst>
              <p:tags r:id="rId1"/>
            </p:custDataLst>
          </p:nvPr>
        </p:nvSpPr>
        <p:spPr>
          <a:xfrm>
            <a:off x="1097509" y="429276"/>
            <a:ext cx="1819216" cy="477888"/>
          </a:xfrm>
          <a:prstGeom prst="rect">
            <a:avLst/>
          </a:prstGeom>
          <a:noFill/>
        </p:spPr>
        <p:txBody>
          <a:bodyPr wrap="none" lIns="0" tIns="0" rIns="0" rtlCol="0">
            <a:spAutoFit/>
          </a:bodyPr>
          <a:lstStyle/>
          <a:p>
            <a:pPr>
              <a:lnSpc>
                <a:spcPts val="3600"/>
              </a:lnSpc>
            </a:pP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Reflection</a:t>
            </a:r>
          </a:p>
        </p:txBody>
      </p:sp>
    </p:spTree>
    <p:extLst>
      <p:ext uri="{BB962C8B-B14F-4D97-AF65-F5344CB8AC3E}">
        <p14:creationId xmlns:p14="http://schemas.microsoft.com/office/powerpoint/2010/main" val="1031310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253027-1D11-41F7-BF32-EE67DFE9F655}"/>
              </a:ext>
            </a:extLst>
          </p:cNvPr>
          <p:cNvSpPr>
            <a:spLocks noGrp="1"/>
          </p:cNvSpPr>
          <p:nvPr>
            <p:ph type="sldNum" sz="quarter" idx="12"/>
          </p:nvPr>
        </p:nvSpPr>
        <p:spPr/>
        <p:txBody>
          <a:bodyPr/>
          <a:lstStyle/>
          <a:p>
            <a:fld id="{1EEBC43A-32FB-4EEB-A6E0-814D95442B88}" type="slidenum">
              <a:rPr lang="zh-CN" altLang="en-US" smtClean="0"/>
              <a:pPr/>
              <a:t>35</a:t>
            </a:fld>
            <a:endParaRPr lang="zh-CN" altLang="en-US"/>
          </a:p>
        </p:txBody>
      </p:sp>
      <p:sp>
        <p:nvSpPr>
          <p:cNvPr id="5" name="TextBox 4">
            <a:extLst>
              <a:ext uri="{FF2B5EF4-FFF2-40B4-BE49-F238E27FC236}">
                <a16:creationId xmlns:a16="http://schemas.microsoft.com/office/drawing/2014/main" id="{501CF355-88CC-4F71-8E0C-BBCD19205FC3}"/>
              </a:ext>
            </a:extLst>
          </p:cNvPr>
          <p:cNvSpPr txBox="1"/>
          <p:nvPr/>
        </p:nvSpPr>
        <p:spPr>
          <a:xfrm>
            <a:off x="1302985" y="2178405"/>
            <a:ext cx="2683801" cy="954107"/>
          </a:xfrm>
          <a:prstGeom prst="rect">
            <a:avLst/>
          </a:prstGeom>
          <a:solidFill>
            <a:schemeClr val="bg2"/>
          </a:solidFill>
        </p:spPr>
        <p:txBody>
          <a:bodyPr wrap="square" rtlCol="0">
            <a:spAutoFit/>
          </a:bodyPr>
          <a:lstStyle/>
          <a:p>
            <a:pPr algn="ctr"/>
            <a:r>
              <a:rPr lang="en-US" sz="2800">
                <a:effectLst/>
                <a:latin typeface="Arial" panose="020B0604020202020204" pitchFamily="34" charset="0"/>
                <a:ea typeface="SimSun" panose="02010600030101010101" pitchFamily="2" charset="-122"/>
              </a:rPr>
              <a:t>Document Retrieval</a:t>
            </a:r>
            <a:endParaRPr lang="en-SG" sz="2800"/>
          </a:p>
        </p:txBody>
      </p:sp>
      <p:sp>
        <p:nvSpPr>
          <p:cNvPr id="10" name="Rectangle 9">
            <a:extLst>
              <a:ext uri="{FF2B5EF4-FFF2-40B4-BE49-F238E27FC236}">
                <a16:creationId xmlns:a16="http://schemas.microsoft.com/office/drawing/2014/main" id="{E33A00BA-4C98-4623-8BE5-524EDD85843A}"/>
              </a:ext>
            </a:extLst>
          </p:cNvPr>
          <p:cNvSpPr/>
          <p:nvPr/>
        </p:nvSpPr>
        <p:spPr>
          <a:xfrm>
            <a:off x="7484774" y="1242559"/>
            <a:ext cx="3020034" cy="396784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73646CBD-D160-4253-8CCB-050B0C152FEB}"/>
              </a:ext>
            </a:extLst>
          </p:cNvPr>
          <p:cNvSpPr txBox="1"/>
          <p:nvPr/>
        </p:nvSpPr>
        <p:spPr>
          <a:xfrm>
            <a:off x="7821006" y="1431890"/>
            <a:ext cx="2367643" cy="523220"/>
          </a:xfrm>
          <a:prstGeom prst="rect">
            <a:avLst/>
          </a:prstGeom>
          <a:noFill/>
        </p:spPr>
        <p:txBody>
          <a:bodyPr wrap="square" rtlCol="0">
            <a:spAutoFit/>
          </a:bodyPr>
          <a:lstStyle/>
          <a:p>
            <a:pPr algn="ctr"/>
            <a:r>
              <a:rPr lang="en-SG" sz="2800" b="1"/>
              <a:t>User</a:t>
            </a:r>
          </a:p>
        </p:txBody>
      </p:sp>
      <p:sp>
        <p:nvSpPr>
          <p:cNvPr id="12" name="Rectangle 11">
            <a:extLst>
              <a:ext uri="{FF2B5EF4-FFF2-40B4-BE49-F238E27FC236}">
                <a16:creationId xmlns:a16="http://schemas.microsoft.com/office/drawing/2014/main" id="{409E446C-88E4-4E90-A1B0-CD48006000F7}"/>
              </a:ext>
            </a:extLst>
          </p:cNvPr>
          <p:cNvSpPr/>
          <p:nvPr/>
        </p:nvSpPr>
        <p:spPr>
          <a:xfrm>
            <a:off x="7821007" y="2178405"/>
            <a:ext cx="2367643" cy="954107"/>
          </a:xfrm>
          <a:prstGeom prst="rect">
            <a:avLst/>
          </a:prstGeom>
          <a:solidFill>
            <a:schemeClr val="tx2">
              <a:lumMod val="20000"/>
              <a:lumOff val="80000"/>
            </a:schemeClr>
          </a:solidFill>
        </p:spPr>
        <p:txBody>
          <a:bodyPr wrap="square" rtlCol="0">
            <a:spAutoFit/>
          </a:bodyPr>
          <a:lstStyle/>
          <a:p>
            <a:pPr algn="ctr"/>
            <a:r>
              <a:rPr lang="en-SG" sz="2800">
                <a:solidFill>
                  <a:schemeClr val="tx1"/>
                </a:solidFill>
                <a:latin typeface="Arial" panose="020B0604020202020204" pitchFamily="34" charset="0"/>
                <a:ea typeface="SimSun" panose="02010600030101010101" pitchFamily="2" charset="-122"/>
              </a:rPr>
              <a:t>Commercial Analyst</a:t>
            </a:r>
          </a:p>
        </p:txBody>
      </p:sp>
      <p:sp>
        <p:nvSpPr>
          <p:cNvPr id="13" name="Rectangle 12">
            <a:extLst>
              <a:ext uri="{FF2B5EF4-FFF2-40B4-BE49-F238E27FC236}">
                <a16:creationId xmlns:a16="http://schemas.microsoft.com/office/drawing/2014/main" id="{6B742541-1AD3-4AC3-A485-A8C43EAC091F}"/>
              </a:ext>
            </a:extLst>
          </p:cNvPr>
          <p:cNvSpPr/>
          <p:nvPr/>
        </p:nvSpPr>
        <p:spPr>
          <a:xfrm>
            <a:off x="7821007" y="3460581"/>
            <a:ext cx="2367643" cy="1200329"/>
          </a:xfrm>
          <a:prstGeom prst="rect">
            <a:avLst/>
          </a:prstGeom>
          <a:solidFill>
            <a:schemeClr val="tx2">
              <a:lumMod val="20000"/>
              <a:lumOff val="80000"/>
            </a:schemeClr>
          </a:solidFill>
        </p:spPr>
        <p:txBody>
          <a:bodyPr wrap="square" rtlCol="0">
            <a:spAutoFit/>
          </a:bodyPr>
          <a:lstStyle/>
          <a:p>
            <a:pPr algn="ctr"/>
            <a:r>
              <a:rPr lang="en-SG" sz="2400"/>
              <a:t>Trading and Shipping Analysis Department</a:t>
            </a:r>
          </a:p>
        </p:txBody>
      </p:sp>
      <p:sp>
        <p:nvSpPr>
          <p:cNvPr id="15" name="TextBox 14">
            <a:extLst>
              <a:ext uri="{FF2B5EF4-FFF2-40B4-BE49-F238E27FC236}">
                <a16:creationId xmlns:a16="http://schemas.microsoft.com/office/drawing/2014/main" id="{D3A81E42-A7DD-496B-A4D2-AABCA12595CC}"/>
              </a:ext>
            </a:extLst>
          </p:cNvPr>
          <p:cNvSpPr txBox="1"/>
          <p:nvPr/>
        </p:nvSpPr>
        <p:spPr>
          <a:xfrm>
            <a:off x="4189252" y="1876181"/>
            <a:ext cx="3093056" cy="707886"/>
          </a:xfrm>
          <a:prstGeom prst="rect">
            <a:avLst/>
          </a:prstGeom>
          <a:noFill/>
        </p:spPr>
        <p:txBody>
          <a:bodyPr wrap="square" rtlCol="0">
            <a:spAutoFit/>
          </a:bodyPr>
          <a:lstStyle/>
          <a:p>
            <a:r>
              <a:rPr lang="en-SG" sz="2000"/>
              <a:t>Get detail information of target news.</a:t>
            </a:r>
          </a:p>
        </p:txBody>
      </p:sp>
      <p:sp>
        <p:nvSpPr>
          <p:cNvPr id="17" name="TextBox 16">
            <a:extLst>
              <a:ext uri="{FF2B5EF4-FFF2-40B4-BE49-F238E27FC236}">
                <a16:creationId xmlns:a16="http://schemas.microsoft.com/office/drawing/2014/main" id="{2D42A3FF-36BE-4319-A5FD-02D2BC926BAF}"/>
              </a:ext>
            </a:extLst>
          </p:cNvPr>
          <p:cNvSpPr txBox="1"/>
          <p:nvPr/>
        </p:nvSpPr>
        <p:spPr>
          <a:xfrm>
            <a:off x="1302986" y="3460581"/>
            <a:ext cx="2683801" cy="954107"/>
          </a:xfrm>
          <a:prstGeom prst="rect">
            <a:avLst/>
          </a:prstGeom>
          <a:solidFill>
            <a:schemeClr val="bg2"/>
          </a:solidFill>
        </p:spPr>
        <p:txBody>
          <a:bodyPr wrap="square" rtlCol="0">
            <a:spAutoFit/>
          </a:bodyPr>
          <a:lstStyle>
            <a:defPPr>
              <a:defRPr lang="zh-CN"/>
            </a:defPPr>
            <a:lvl1pPr algn="ctr">
              <a:defRPr sz="2800" b="1">
                <a:effectLst/>
                <a:latin typeface="Arial" panose="020B0604020202020204" pitchFamily="34" charset="0"/>
                <a:ea typeface="SimSun" panose="02010600030101010101" pitchFamily="2" charset="-122"/>
              </a:defRPr>
            </a:lvl1pPr>
          </a:lstStyle>
          <a:p>
            <a:r>
              <a:rPr lang="en-US" b="0"/>
              <a:t>Document Classification</a:t>
            </a:r>
            <a:endParaRPr lang="en-SG" b="0"/>
          </a:p>
        </p:txBody>
      </p:sp>
      <p:sp>
        <p:nvSpPr>
          <p:cNvPr id="19" name="TextBox 18">
            <a:extLst>
              <a:ext uri="{FF2B5EF4-FFF2-40B4-BE49-F238E27FC236}">
                <a16:creationId xmlns:a16="http://schemas.microsoft.com/office/drawing/2014/main" id="{9AC83076-CF7F-4EBA-9CD9-0E93A89474F6}"/>
              </a:ext>
            </a:extLst>
          </p:cNvPr>
          <p:cNvSpPr txBox="1"/>
          <p:nvPr/>
        </p:nvSpPr>
        <p:spPr>
          <a:xfrm>
            <a:off x="1302986" y="4954981"/>
            <a:ext cx="2683801" cy="954107"/>
          </a:xfrm>
          <a:prstGeom prst="rect">
            <a:avLst/>
          </a:prstGeom>
          <a:solidFill>
            <a:schemeClr val="bg2"/>
          </a:solidFill>
        </p:spPr>
        <p:txBody>
          <a:bodyPr wrap="square" rtlCol="0">
            <a:spAutoFit/>
          </a:bodyPr>
          <a:lstStyle>
            <a:defPPr>
              <a:defRPr lang="zh-CN"/>
            </a:defPPr>
            <a:lvl1pPr algn="ctr">
              <a:defRPr sz="2800" b="1">
                <a:effectLst/>
                <a:latin typeface="Arial" panose="020B0604020202020204" pitchFamily="34" charset="0"/>
                <a:ea typeface="SimSun" panose="02010600030101010101" pitchFamily="2" charset="-122"/>
              </a:defRPr>
            </a:lvl1pPr>
          </a:lstStyle>
          <a:p>
            <a:r>
              <a:rPr lang="en-US" b="0"/>
              <a:t>Information Extraction</a:t>
            </a:r>
            <a:endParaRPr lang="en-SG" b="0"/>
          </a:p>
        </p:txBody>
      </p:sp>
      <p:cxnSp>
        <p:nvCxnSpPr>
          <p:cNvPr id="21" name="Straight Arrow Connector 20">
            <a:extLst>
              <a:ext uri="{FF2B5EF4-FFF2-40B4-BE49-F238E27FC236}">
                <a16:creationId xmlns:a16="http://schemas.microsoft.com/office/drawing/2014/main" id="{9683CFCE-3095-4E3F-80F8-23F198BD43B2}"/>
              </a:ext>
            </a:extLst>
          </p:cNvPr>
          <p:cNvCxnSpPr>
            <a:cxnSpLocks/>
            <a:stCxn id="17" idx="2"/>
            <a:endCxn id="19" idx="0"/>
          </p:cNvCxnSpPr>
          <p:nvPr/>
        </p:nvCxnSpPr>
        <p:spPr>
          <a:xfrm>
            <a:off x="2644887" y="4414688"/>
            <a:ext cx="0" cy="540293"/>
          </a:xfrm>
          <a:prstGeom prst="straightConnector1">
            <a:avLst/>
          </a:prstGeom>
          <a:ln w="285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54CE1E0-581B-4A0C-B41E-261B7F6BF8A9}"/>
              </a:ext>
            </a:extLst>
          </p:cNvPr>
          <p:cNvSpPr txBox="1"/>
          <p:nvPr/>
        </p:nvSpPr>
        <p:spPr>
          <a:xfrm>
            <a:off x="667168" y="4419235"/>
            <a:ext cx="2142701" cy="400110"/>
          </a:xfrm>
          <a:prstGeom prst="rect">
            <a:avLst/>
          </a:prstGeom>
          <a:noFill/>
        </p:spPr>
        <p:txBody>
          <a:bodyPr wrap="square" rtlCol="0">
            <a:spAutoFit/>
          </a:bodyPr>
          <a:lstStyle/>
          <a:p>
            <a:r>
              <a:rPr lang="en-SG" sz="2000"/>
              <a:t>Find target news </a:t>
            </a:r>
          </a:p>
        </p:txBody>
      </p:sp>
      <p:cxnSp>
        <p:nvCxnSpPr>
          <p:cNvPr id="24" name="Connector: Elbow 23">
            <a:extLst>
              <a:ext uri="{FF2B5EF4-FFF2-40B4-BE49-F238E27FC236}">
                <a16:creationId xmlns:a16="http://schemas.microsoft.com/office/drawing/2014/main" id="{E67E1E3D-999F-4A3A-A19C-EC7430A097C2}"/>
              </a:ext>
            </a:extLst>
          </p:cNvPr>
          <p:cNvCxnSpPr>
            <a:cxnSpLocks/>
            <a:stCxn id="19" idx="3"/>
            <a:endCxn id="13" idx="1"/>
          </p:cNvCxnSpPr>
          <p:nvPr/>
        </p:nvCxnSpPr>
        <p:spPr>
          <a:xfrm flipV="1">
            <a:off x="3986787" y="4060746"/>
            <a:ext cx="3834220" cy="1371289"/>
          </a:xfrm>
          <a:prstGeom prst="bentConnector3">
            <a:avLst>
              <a:gd name="adj1" fmla="val 81549"/>
            </a:avLst>
          </a:prstGeom>
          <a:ln w="285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CA82F9C-AA60-41C0-BA18-EB69F7BE785C}"/>
              </a:ext>
            </a:extLst>
          </p:cNvPr>
          <p:cNvSpPr txBox="1"/>
          <p:nvPr/>
        </p:nvSpPr>
        <p:spPr>
          <a:xfrm>
            <a:off x="4601296" y="4108595"/>
            <a:ext cx="2548762" cy="1323439"/>
          </a:xfrm>
          <a:prstGeom prst="rect">
            <a:avLst/>
          </a:prstGeom>
          <a:noFill/>
        </p:spPr>
        <p:txBody>
          <a:bodyPr wrap="square" rtlCol="0">
            <a:spAutoFit/>
          </a:bodyPr>
          <a:lstStyle/>
          <a:p>
            <a:r>
              <a:rPr lang="en-SG" sz="2000"/>
              <a:t>Use the extracted structured data to adjust the prediction of global oil supply.</a:t>
            </a:r>
          </a:p>
        </p:txBody>
      </p:sp>
      <p:sp>
        <p:nvSpPr>
          <p:cNvPr id="20" name="PA_文本框 1">
            <a:extLst>
              <a:ext uri="{FF2B5EF4-FFF2-40B4-BE49-F238E27FC236}">
                <a16:creationId xmlns:a16="http://schemas.microsoft.com/office/drawing/2014/main" id="{47E5F81D-6B3F-47DF-B33E-B61A5EBCAE85}"/>
              </a:ext>
            </a:extLst>
          </p:cNvPr>
          <p:cNvSpPr txBox="1"/>
          <p:nvPr>
            <p:custDataLst>
              <p:tags r:id="rId1"/>
            </p:custDataLst>
          </p:nvPr>
        </p:nvSpPr>
        <p:spPr>
          <a:xfrm>
            <a:off x="1097509" y="429276"/>
            <a:ext cx="2074286" cy="477888"/>
          </a:xfrm>
          <a:prstGeom prst="rect">
            <a:avLst/>
          </a:prstGeom>
          <a:noFill/>
        </p:spPr>
        <p:txBody>
          <a:bodyPr wrap="none" lIns="0" tIns="0" rIns="0" rtlCol="0">
            <a:spAutoFit/>
          </a:bodyPr>
          <a:lstStyle/>
          <a:p>
            <a:pPr>
              <a:lnSpc>
                <a:spcPts val="3600"/>
              </a:lnSpc>
            </a:pP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Application</a:t>
            </a:r>
          </a:p>
        </p:txBody>
      </p:sp>
      <p:cxnSp>
        <p:nvCxnSpPr>
          <p:cNvPr id="14" name="Straight Arrow Connector 13">
            <a:extLst>
              <a:ext uri="{FF2B5EF4-FFF2-40B4-BE49-F238E27FC236}">
                <a16:creationId xmlns:a16="http://schemas.microsoft.com/office/drawing/2014/main" id="{CC449AA0-0A19-432F-943B-9D0F4F0A89C3}"/>
              </a:ext>
            </a:extLst>
          </p:cNvPr>
          <p:cNvCxnSpPr>
            <a:cxnSpLocks/>
            <a:stCxn id="5" idx="3"/>
            <a:endCxn id="12" idx="1"/>
          </p:cNvCxnSpPr>
          <p:nvPr/>
        </p:nvCxnSpPr>
        <p:spPr>
          <a:xfrm>
            <a:off x="3986786" y="2655459"/>
            <a:ext cx="3834221" cy="0"/>
          </a:xfrm>
          <a:prstGeom prst="straightConnector1">
            <a:avLst/>
          </a:prstGeom>
          <a:ln w="285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03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253027-1D11-41F7-BF32-EE67DFE9F655}"/>
              </a:ext>
            </a:extLst>
          </p:cNvPr>
          <p:cNvSpPr>
            <a:spLocks noGrp="1"/>
          </p:cNvSpPr>
          <p:nvPr>
            <p:ph type="sldNum" sz="quarter" idx="12"/>
          </p:nvPr>
        </p:nvSpPr>
        <p:spPr/>
        <p:txBody>
          <a:bodyPr/>
          <a:lstStyle/>
          <a:p>
            <a:fld id="{1EEBC43A-32FB-4EEB-A6E0-814D95442B88}" type="slidenum">
              <a:rPr lang="zh-CN" altLang="en-US" smtClean="0"/>
              <a:pPr/>
              <a:t>36</a:t>
            </a:fld>
            <a:endParaRPr lang="zh-CN" altLang="en-US"/>
          </a:p>
        </p:txBody>
      </p:sp>
      <p:sp>
        <p:nvSpPr>
          <p:cNvPr id="4" name="Oval 3">
            <a:extLst>
              <a:ext uri="{FF2B5EF4-FFF2-40B4-BE49-F238E27FC236}">
                <a16:creationId xmlns:a16="http://schemas.microsoft.com/office/drawing/2014/main" id="{CFEED777-79D7-42BF-B0B2-F84A881D4947}"/>
              </a:ext>
            </a:extLst>
          </p:cNvPr>
          <p:cNvSpPr/>
          <p:nvPr/>
        </p:nvSpPr>
        <p:spPr>
          <a:xfrm>
            <a:off x="1110343" y="1787979"/>
            <a:ext cx="3020786" cy="120015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a:p>
        </p:txBody>
      </p:sp>
      <p:sp>
        <p:nvSpPr>
          <p:cNvPr id="5" name="TextBox 4">
            <a:extLst>
              <a:ext uri="{FF2B5EF4-FFF2-40B4-BE49-F238E27FC236}">
                <a16:creationId xmlns:a16="http://schemas.microsoft.com/office/drawing/2014/main" id="{501CF355-88CC-4F71-8E0C-BBCD19205FC3}"/>
              </a:ext>
            </a:extLst>
          </p:cNvPr>
          <p:cNvSpPr txBox="1"/>
          <p:nvPr/>
        </p:nvSpPr>
        <p:spPr>
          <a:xfrm>
            <a:off x="1443038" y="2192688"/>
            <a:ext cx="2355396" cy="369332"/>
          </a:xfrm>
          <a:prstGeom prst="rect">
            <a:avLst/>
          </a:prstGeom>
          <a:noFill/>
        </p:spPr>
        <p:txBody>
          <a:bodyPr wrap="square" rtlCol="0">
            <a:spAutoFit/>
          </a:bodyPr>
          <a:lstStyle>
            <a:defPPr>
              <a:defRPr lang="zh-CN"/>
            </a:defPPr>
            <a:lvl1pPr>
              <a:defRPr b="1">
                <a:effectLst/>
                <a:latin typeface="Arial" panose="020B0604020202020204" pitchFamily="34" charset="0"/>
                <a:ea typeface="SimSun" panose="02010600030101010101" pitchFamily="2" charset="-122"/>
              </a:defRPr>
            </a:lvl1pPr>
          </a:lstStyle>
          <a:p>
            <a:r>
              <a:rPr lang="en-US"/>
              <a:t>Document Retrieval</a:t>
            </a:r>
            <a:endParaRPr lang="en-SG"/>
          </a:p>
        </p:txBody>
      </p:sp>
      <p:sp>
        <p:nvSpPr>
          <p:cNvPr id="10" name="Rectangle 9">
            <a:extLst>
              <a:ext uri="{FF2B5EF4-FFF2-40B4-BE49-F238E27FC236}">
                <a16:creationId xmlns:a16="http://schemas.microsoft.com/office/drawing/2014/main" id="{E33A00BA-4C98-4623-8BE5-524EDD85843A}"/>
              </a:ext>
            </a:extLst>
          </p:cNvPr>
          <p:cNvSpPr/>
          <p:nvPr/>
        </p:nvSpPr>
        <p:spPr>
          <a:xfrm>
            <a:off x="7633607" y="1183821"/>
            <a:ext cx="2742447" cy="396784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73646CBD-D160-4253-8CCB-050B0C152FEB}"/>
              </a:ext>
            </a:extLst>
          </p:cNvPr>
          <p:cNvSpPr txBox="1"/>
          <p:nvPr/>
        </p:nvSpPr>
        <p:spPr>
          <a:xfrm>
            <a:off x="7723414" y="1249136"/>
            <a:ext cx="2506436" cy="3170099"/>
          </a:xfrm>
          <a:prstGeom prst="rect">
            <a:avLst/>
          </a:prstGeom>
          <a:noFill/>
        </p:spPr>
        <p:txBody>
          <a:bodyPr wrap="square" rtlCol="0">
            <a:spAutoFit/>
          </a:bodyPr>
          <a:lstStyle/>
          <a:p>
            <a:pPr algn="ctr"/>
            <a:r>
              <a:rPr lang="en-SG" sz="2000" b="1"/>
              <a:t>User</a:t>
            </a:r>
          </a:p>
          <a:p>
            <a:pPr algn="ctr"/>
            <a:endParaRPr lang="en-SG" sz="2000" b="1"/>
          </a:p>
          <a:p>
            <a:pPr algn="ctr"/>
            <a:endParaRPr lang="en-SG" sz="2000" b="1"/>
          </a:p>
          <a:p>
            <a:pPr algn="ctr"/>
            <a:r>
              <a:rPr lang="en-SG" sz="2000" b="1"/>
              <a:t>Commercial Analyst</a:t>
            </a:r>
          </a:p>
          <a:p>
            <a:pPr algn="ctr"/>
            <a:endParaRPr lang="en-SG" sz="2000" b="1"/>
          </a:p>
          <a:p>
            <a:pPr algn="ctr"/>
            <a:endParaRPr lang="en-SG" sz="2000" b="1"/>
          </a:p>
          <a:p>
            <a:pPr algn="ctr"/>
            <a:endParaRPr lang="en-SG" sz="2000" b="1"/>
          </a:p>
          <a:p>
            <a:pPr algn="ctr"/>
            <a:endParaRPr lang="en-SG" sz="2000" b="1"/>
          </a:p>
          <a:p>
            <a:pPr algn="ctr"/>
            <a:r>
              <a:rPr lang="en-SG" sz="2000" b="1"/>
              <a:t>Trading and Shipping Analysis Department</a:t>
            </a:r>
          </a:p>
        </p:txBody>
      </p:sp>
      <p:sp>
        <p:nvSpPr>
          <p:cNvPr id="12" name="Rectangle 11">
            <a:extLst>
              <a:ext uri="{FF2B5EF4-FFF2-40B4-BE49-F238E27FC236}">
                <a16:creationId xmlns:a16="http://schemas.microsoft.com/office/drawing/2014/main" id="{409E446C-88E4-4E90-A1B0-CD48006000F7}"/>
              </a:ext>
            </a:extLst>
          </p:cNvPr>
          <p:cNvSpPr/>
          <p:nvPr/>
        </p:nvSpPr>
        <p:spPr>
          <a:xfrm>
            <a:off x="7805057" y="1907805"/>
            <a:ext cx="2367643" cy="892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6B742541-1AD3-4AC3-A485-A8C43EAC091F}"/>
              </a:ext>
            </a:extLst>
          </p:cNvPr>
          <p:cNvSpPr/>
          <p:nvPr/>
        </p:nvSpPr>
        <p:spPr>
          <a:xfrm>
            <a:off x="7805057" y="3624943"/>
            <a:ext cx="2367643" cy="8925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a:extLst>
              <a:ext uri="{FF2B5EF4-FFF2-40B4-BE49-F238E27FC236}">
                <a16:creationId xmlns:a16="http://schemas.microsoft.com/office/drawing/2014/main" id="{D3A81E42-A7DD-496B-A4D2-AABCA12595CC}"/>
              </a:ext>
            </a:extLst>
          </p:cNvPr>
          <p:cNvSpPr txBox="1"/>
          <p:nvPr/>
        </p:nvSpPr>
        <p:spPr>
          <a:xfrm>
            <a:off x="3688744" y="1338943"/>
            <a:ext cx="3888466" cy="369332"/>
          </a:xfrm>
          <a:prstGeom prst="rect">
            <a:avLst/>
          </a:prstGeom>
          <a:noFill/>
        </p:spPr>
        <p:txBody>
          <a:bodyPr wrap="square" rtlCol="0">
            <a:spAutoFit/>
          </a:bodyPr>
          <a:lstStyle/>
          <a:p>
            <a:r>
              <a:rPr lang="en-SG" b="1"/>
              <a:t>Get detail information of target news.</a:t>
            </a:r>
          </a:p>
        </p:txBody>
      </p:sp>
      <p:sp>
        <p:nvSpPr>
          <p:cNvPr id="16" name="Oval 15">
            <a:extLst>
              <a:ext uri="{FF2B5EF4-FFF2-40B4-BE49-F238E27FC236}">
                <a16:creationId xmlns:a16="http://schemas.microsoft.com/office/drawing/2014/main" id="{A996D61E-895F-4E8C-8AD9-4B9787254344}"/>
              </a:ext>
            </a:extLst>
          </p:cNvPr>
          <p:cNvSpPr/>
          <p:nvPr/>
        </p:nvSpPr>
        <p:spPr>
          <a:xfrm>
            <a:off x="1130753" y="3293628"/>
            <a:ext cx="3020786" cy="120015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a:p>
        </p:txBody>
      </p:sp>
      <p:sp>
        <p:nvSpPr>
          <p:cNvPr id="17" name="TextBox 16">
            <a:extLst>
              <a:ext uri="{FF2B5EF4-FFF2-40B4-BE49-F238E27FC236}">
                <a16:creationId xmlns:a16="http://schemas.microsoft.com/office/drawing/2014/main" id="{2D42A3FF-36BE-4319-A5FD-02D2BC926BAF}"/>
              </a:ext>
            </a:extLst>
          </p:cNvPr>
          <p:cNvSpPr txBox="1"/>
          <p:nvPr/>
        </p:nvSpPr>
        <p:spPr>
          <a:xfrm>
            <a:off x="1208314" y="3700129"/>
            <a:ext cx="2895904" cy="369332"/>
          </a:xfrm>
          <a:prstGeom prst="rect">
            <a:avLst/>
          </a:prstGeom>
          <a:noFill/>
        </p:spPr>
        <p:txBody>
          <a:bodyPr wrap="square" rtlCol="0">
            <a:spAutoFit/>
          </a:bodyPr>
          <a:lstStyle/>
          <a:p>
            <a:r>
              <a:rPr lang="en-US" sz="1800" b="1">
                <a:effectLst/>
                <a:latin typeface="Arial" panose="020B0604020202020204" pitchFamily="34" charset="0"/>
                <a:ea typeface="SimSun" panose="02010600030101010101" pitchFamily="2" charset="-122"/>
              </a:rPr>
              <a:t>Document Classification</a:t>
            </a:r>
            <a:endParaRPr lang="en-SG" b="1"/>
          </a:p>
        </p:txBody>
      </p:sp>
      <p:sp>
        <p:nvSpPr>
          <p:cNvPr id="18" name="Oval 17">
            <a:extLst>
              <a:ext uri="{FF2B5EF4-FFF2-40B4-BE49-F238E27FC236}">
                <a16:creationId xmlns:a16="http://schemas.microsoft.com/office/drawing/2014/main" id="{93DB03C3-38F2-4BD1-AB5F-9D61D1097F0A}"/>
              </a:ext>
            </a:extLst>
          </p:cNvPr>
          <p:cNvSpPr/>
          <p:nvPr/>
        </p:nvSpPr>
        <p:spPr>
          <a:xfrm>
            <a:off x="1130753" y="5034644"/>
            <a:ext cx="3020786" cy="120015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a:p>
        </p:txBody>
      </p:sp>
      <p:sp>
        <p:nvSpPr>
          <p:cNvPr id="19" name="TextBox 18">
            <a:extLst>
              <a:ext uri="{FF2B5EF4-FFF2-40B4-BE49-F238E27FC236}">
                <a16:creationId xmlns:a16="http://schemas.microsoft.com/office/drawing/2014/main" id="{9AC83076-CF7F-4EBA-9CD9-0E93A89474F6}"/>
              </a:ext>
            </a:extLst>
          </p:cNvPr>
          <p:cNvSpPr txBox="1"/>
          <p:nvPr/>
        </p:nvSpPr>
        <p:spPr>
          <a:xfrm>
            <a:off x="1386719" y="5519057"/>
            <a:ext cx="2764820" cy="369332"/>
          </a:xfrm>
          <a:prstGeom prst="rect">
            <a:avLst/>
          </a:prstGeom>
          <a:noFill/>
        </p:spPr>
        <p:txBody>
          <a:bodyPr wrap="square" rtlCol="0">
            <a:spAutoFit/>
          </a:bodyPr>
          <a:lstStyle/>
          <a:p>
            <a:r>
              <a:rPr lang="en-US" sz="1800" b="1">
                <a:effectLst/>
                <a:latin typeface="Arial" panose="020B0604020202020204" pitchFamily="34" charset="0"/>
                <a:ea typeface="SimSun" panose="02010600030101010101" pitchFamily="2" charset="-122"/>
              </a:rPr>
              <a:t>Information Extraction</a:t>
            </a:r>
            <a:endParaRPr lang="en-SG" b="1"/>
          </a:p>
        </p:txBody>
      </p:sp>
      <p:cxnSp>
        <p:nvCxnSpPr>
          <p:cNvPr id="21" name="Straight Arrow Connector 20">
            <a:extLst>
              <a:ext uri="{FF2B5EF4-FFF2-40B4-BE49-F238E27FC236}">
                <a16:creationId xmlns:a16="http://schemas.microsoft.com/office/drawing/2014/main" id="{9683CFCE-3095-4E3F-80F8-23F198BD43B2}"/>
              </a:ext>
            </a:extLst>
          </p:cNvPr>
          <p:cNvCxnSpPr>
            <a:stCxn id="16" idx="4"/>
            <a:endCxn id="18" idx="0"/>
          </p:cNvCxnSpPr>
          <p:nvPr/>
        </p:nvCxnSpPr>
        <p:spPr>
          <a:xfrm>
            <a:off x="2641146" y="4493778"/>
            <a:ext cx="0" cy="54086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54CE1E0-581B-4A0C-B41E-261B7F6BF8A9}"/>
              </a:ext>
            </a:extLst>
          </p:cNvPr>
          <p:cNvSpPr txBox="1"/>
          <p:nvPr/>
        </p:nvSpPr>
        <p:spPr>
          <a:xfrm>
            <a:off x="1478568" y="4589648"/>
            <a:ext cx="2355396" cy="369332"/>
          </a:xfrm>
          <a:prstGeom prst="rect">
            <a:avLst/>
          </a:prstGeom>
          <a:noFill/>
        </p:spPr>
        <p:txBody>
          <a:bodyPr wrap="square" rtlCol="0">
            <a:spAutoFit/>
          </a:bodyPr>
          <a:lstStyle/>
          <a:p>
            <a:r>
              <a:rPr lang="en-SG" b="1"/>
              <a:t>Find target news </a:t>
            </a:r>
          </a:p>
        </p:txBody>
      </p:sp>
      <p:cxnSp>
        <p:nvCxnSpPr>
          <p:cNvPr id="24" name="Connector: Elbow 23">
            <a:extLst>
              <a:ext uri="{FF2B5EF4-FFF2-40B4-BE49-F238E27FC236}">
                <a16:creationId xmlns:a16="http://schemas.microsoft.com/office/drawing/2014/main" id="{E67E1E3D-999F-4A3A-A19C-EC7430A097C2}"/>
              </a:ext>
            </a:extLst>
          </p:cNvPr>
          <p:cNvCxnSpPr>
            <a:cxnSpLocks/>
            <a:stCxn id="18" idx="7"/>
          </p:cNvCxnSpPr>
          <p:nvPr/>
        </p:nvCxnSpPr>
        <p:spPr>
          <a:xfrm rot="5400000" flipH="1" flipV="1">
            <a:off x="5355685" y="2761028"/>
            <a:ext cx="802844" cy="4095904"/>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CA82F9C-AA60-41C0-BA18-EB69F7BE785C}"/>
              </a:ext>
            </a:extLst>
          </p:cNvPr>
          <p:cNvSpPr txBox="1"/>
          <p:nvPr/>
        </p:nvSpPr>
        <p:spPr>
          <a:xfrm>
            <a:off x="4229100" y="4055823"/>
            <a:ext cx="3201153" cy="923330"/>
          </a:xfrm>
          <a:prstGeom prst="rect">
            <a:avLst/>
          </a:prstGeom>
          <a:noFill/>
        </p:spPr>
        <p:txBody>
          <a:bodyPr wrap="square" rtlCol="0">
            <a:spAutoFit/>
          </a:bodyPr>
          <a:lstStyle/>
          <a:p>
            <a:r>
              <a:rPr lang="en-SG" b="1"/>
              <a:t>Use the extracted structured data to adjust the prediction of global oil supply.</a:t>
            </a:r>
          </a:p>
        </p:txBody>
      </p:sp>
      <p:sp>
        <p:nvSpPr>
          <p:cNvPr id="20" name="PA_文本框 1">
            <a:extLst>
              <a:ext uri="{FF2B5EF4-FFF2-40B4-BE49-F238E27FC236}">
                <a16:creationId xmlns:a16="http://schemas.microsoft.com/office/drawing/2014/main" id="{47E5F81D-6B3F-47DF-B33E-B61A5EBCAE85}"/>
              </a:ext>
            </a:extLst>
          </p:cNvPr>
          <p:cNvSpPr txBox="1"/>
          <p:nvPr>
            <p:custDataLst>
              <p:tags r:id="rId1"/>
            </p:custDataLst>
          </p:nvPr>
        </p:nvSpPr>
        <p:spPr>
          <a:xfrm>
            <a:off x="1097509" y="429276"/>
            <a:ext cx="2074286" cy="477888"/>
          </a:xfrm>
          <a:prstGeom prst="rect">
            <a:avLst/>
          </a:prstGeom>
          <a:noFill/>
        </p:spPr>
        <p:txBody>
          <a:bodyPr wrap="none" lIns="0" tIns="0" rIns="0" rtlCol="0">
            <a:spAutoFit/>
          </a:bodyPr>
          <a:lstStyle/>
          <a:p>
            <a:pPr>
              <a:lnSpc>
                <a:spcPts val="3600"/>
              </a:lnSpc>
            </a:pP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Application</a:t>
            </a:r>
          </a:p>
        </p:txBody>
      </p:sp>
      <p:cxnSp>
        <p:nvCxnSpPr>
          <p:cNvPr id="14" name="Straight Arrow Connector 13">
            <a:extLst>
              <a:ext uri="{FF2B5EF4-FFF2-40B4-BE49-F238E27FC236}">
                <a16:creationId xmlns:a16="http://schemas.microsoft.com/office/drawing/2014/main" id="{CC449AA0-0A19-432F-943B-9D0F4F0A89C3}"/>
              </a:ext>
            </a:extLst>
          </p:cNvPr>
          <p:cNvCxnSpPr>
            <a:cxnSpLocks/>
            <a:stCxn id="4" idx="6"/>
          </p:cNvCxnSpPr>
          <p:nvPr/>
        </p:nvCxnSpPr>
        <p:spPr>
          <a:xfrm>
            <a:off x="4131129" y="2388054"/>
            <a:ext cx="344608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166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253027-1D11-41F7-BF32-EE67DFE9F655}"/>
              </a:ext>
            </a:extLst>
          </p:cNvPr>
          <p:cNvSpPr>
            <a:spLocks noGrp="1"/>
          </p:cNvSpPr>
          <p:nvPr>
            <p:ph type="sldNum" sz="quarter" idx="12"/>
          </p:nvPr>
        </p:nvSpPr>
        <p:spPr>
          <a:xfrm>
            <a:off x="8684636" y="6457269"/>
            <a:ext cx="2742447" cy="364275"/>
          </a:xfrm>
        </p:spPr>
        <p:txBody>
          <a:bodyPr/>
          <a:lstStyle/>
          <a:p>
            <a:fld id="{1EEBC43A-32FB-4EEB-A6E0-814D95442B88}" type="slidenum">
              <a:rPr lang="zh-CN" altLang="en-US" smtClean="0"/>
              <a:pPr/>
              <a:t>37</a:t>
            </a:fld>
            <a:endParaRPr lang="zh-CN" altLang="en-US"/>
          </a:p>
        </p:txBody>
      </p:sp>
      <p:sp>
        <p:nvSpPr>
          <p:cNvPr id="3" name="TextBox 2">
            <a:extLst>
              <a:ext uri="{FF2B5EF4-FFF2-40B4-BE49-F238E27FC236}">
                <a16:creationId xmlns:a16="http://schemas.microsoft.com/office/drawing/2014/main" id="{591DCC93-3EAD-4F27-89F2-303E5E670D2A}"/>
              </a:ext>
            </a:extLst>
          </p:cNvPr>
          <p:cNvSpPr txBox="1"/>
          <p:nvPr/>
        </p:nvSpPr>
        <p:spPr>
          <a:xfrm>
            <a:off x="1110343" y="547007"/>
            <a:ext cx="6082393" cy="523220"/>
          </a:xfrm>
          <a:prstGeom prst="rect">
            <a:avLst/>
          </a:prstGeom>
          <a:noFill/>
        </p:spPr>
        <p:txBody>
          <a:bodyPr wrap="square" rtlCol="0">
            <a:spAutoFit/>
          </a:bodyPr>
          <a:lstStyle/>
          <a:p>
            <a:r>
              <a:rPr lang="en-US" altLang="zh-CN" sz="2800" b="1"/>
              <a:t>Contribution</a:t>
            </a:r>
            <a:endParaRPr lang="en-SG" sz="2800" b="1"/>
          </a:p>
        </p:txBody>
      </p:sp>
      <p:sp>
        <p:nvSpPr>
          <p:cNvPr id="8" name="TextBox 7">
            <a:extLst>
              <a:ext uri="{FF2B5EF4-FFF2-40B4-BE49-F238E27FC236}">
                <a16:creationId xmlns:a16="http://schemas.microsoft.com/office/drawing/2014/main" id="{BAF9DFB1-AA43-4709-B1EE-FE8EDBB8EA94}"/>
              </a:ext>
            </a:extLst>
          </p:cNvPr>
          <p:cNvSpPr txBox="1"/>
          <p:nvPr/>
        </p:nvSpPr>
        <p:spPr>
          <a:xfrm>
            <a:off x="764919" y="1108616"/>
            <a:ext cx="2677803" cy="707885"/>
          </a:xfrm>
          <a:prstGeom prst="rect">
            <a:avLst/>
          </a:prstGeom>
          <a:solidFill>
            <a:schemeClr val="tx2">
              <a:lumMod val="20000"/>
              <a:lumOff val="80000"/>
            </a:schemeClr>
          </a:solidFill>
        </p:spPr>
        <p:txBody>
          <a:bodyPr wrap="square">
            <a:noAutofit/>
          </a:bodyPr>
          <a:lstStyle/>
          <a:p>
            <a:pPr algn="ctr"/>
            <a:r>
              <a:rPr lang="en-US" sz="2400" b="1" i="1"/>
              <a:t>DONG Fang</a:t>
            </a:r>
          </a:p>
        </p:txBody>
      </p:sp>
      <p:sp>
        <p:nvSpPr>
          <p:cNvPr id="18" name="TextBox 17">
            <a:extLst>
              <a:ext uri="{FF2B5EF4-FFF2-40B4-BE49-F238E27FC236}">
                <a16:creationId xmlns:a16="http://schemas.microsoft.com/office/drawing/2014/main" id="{E39A2FA7-00EE-4AB6-83A6-CB395ADE830C}"/>
              </a:ext>
            </a:extLst>
          </p:cNvPr>
          <p:cNvSpPr txBox="1"/>
          <p:nvPr/>
        </p:nvSpPr>
        <p:spPr>
          <a:xfrm>
            <a:off x="3790858" y="1108616"/>
            <a:ext cx="8316778" cy="707885"/>
          </a:xfrm>
          <a:prstGeom prst="rect">
            <a:avLst/>
          </a:prstGeom>
          <a:solidFill>
            <a:schemeClr val="bg2"/>
          </a:solidFill>
        </p:spPr>
        <p:txBody>
          <a:bodyPr wrap="square" rtlCol="0">
            <a:noAutofit/>
          </a:bodyPr>
          <a:lstStyle/>
          <a:p>
            <a:r>
              <a:rPr lang="en-US"/>
              <a:t>Document retrieval; Topic modelling; Search external resource; Progress Control; News Labelling</a:t>
            </a:r>
          </a:p>
        </p:txBody>
      </p:sp>
      <p:sp>
        <p:nvSpPr>
          <p:cNvPr id="20" name="TextBox 19">
            <a:extLst>
              <a:ext uri="{FF2B5EF4-FFF2-40B4-BE49-F238E27FC236}">
                <a16:creationId xmlns:a16="http://schemas.microsoft.com/office/drawing/2014/main" id="{F87FE897-9C1F-41A7-B987-D0B410BE3214}"/>
              </a:ext>
            </a:extLst>
          </p:cNvPr>
          <p:cNvSpPr txBox="1"/>
          <p:nvPr/>
        </p:nvSpPr>
        <p:spPr>
          <a:xfrm>
            <a:off x="764918" y="2081893"/>
            <a:ext cx="11342717" cy="3355521"/>
          </a:xfrm>
          <a:prstGeom prst="rect">
            <a:avLst/>
          </a:prstGeom>
          <a:solidFill>
            <a:schemeClr val="bg2"/>
          </a:solidFill>
        </p:spPr>
        <p:txBody>
          <a:bodyPr wrap="square" rtlCol="0">
            <a:noAutofit/>
          </a:bodyPr>
          <a:lstStyle/>
          <a:p>
            <a:pPr marL="0" marR="0" algn="just">
              <a:lnSpc>
                <a:spcPct val="107000"/>
              </a:lnSpc>
              <a:spcBef>
                <a:spcPts val="0"/>
              </a:spcBef>
              <a:spcAft>
                <a:spcPts val="0"/>
              </a:spcAft>
            </a:pPr>
            <a:r>
              <a:rPr lang="en-US" sz="1800">
                <a:effectLst/>
                <a:latin typeface="Arial" panose="020B0604020202020204" pitchFamily="34" charset="0"/>
                <a:ea typeface="SimSun" panose="02010600030101010101" pitchFamily="2" charset="-122"/>
                <a:cs typeface="Arial" panose="020B0604020202020204" pitchFamily="34" charset="0"/>
              </a:rPr>
              <a:t>In this project there are 4 tasks engaged, including Document Retrieval, Document Classification, Topic Modeling, and Information Extraction. When completing these tasks, we not only went through the relevant topic learning material obtained from class and understood the knowledge more deeply, but also browsed some external resources to learn more methods and models in order to achieve our objective. As for me myself, I mainly focus on the analyzing part for Document Retrieval and Topic Modeling. Besides, I have engaged in searching external resources and learning </a:t>
            </a:r>
            <a:r>
              <a:rPr lang="en-US" sz="1800" err="1">
                <a:effectLst/>
                <a:latin typeface="Arial" panose="020B0604020202020204" pitchFamily="34" charset="0"/>
                <a:ea typeface="SimSun" panose="02010600030101010101" pitchFamily="2" charset="-122"/>
                <a:cs typeface="Arial" panose="020B0604020202020204" pitchFamily="34" charset="0"/>
              </a:rPr>
              <a:t>spaCy</a:t>
            </a:r>
            <a:r>
              <a:rPr lang="en-US" sz="1800">
                <a:effectLst/>
                <a:latin typeface="Arial" panose="020B0604020202020204" pitchFamily="34" charset="0"/>
                <a:ea typeface="SimSun" panose="02010600030101010101" pitchFamily="2" charset="-122"/>
                <a:cs typeface="Arial" panose="020B0604020202020204" pitchFamily="34" charset="0"/>
              </a:rPr>
              <a:t> to resolve the problems encountered in Information Extraction tasks. Also, I have arranged the progress and timeline for the whole project process. As a team, we have experienced a highly efficient and comfortable cooperation. With reasonable job allocation, we have all played our best as we are good at different aspects. And what I like in this project is that our achievement is meaningful for business world, and I believe the solution or models we came up with could really help the company understand the industry better and reduce the cost of getting information they need. </a:t>
            </a:r>
            <a:endParaRPr lang="en-SG" sz="180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477166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253027-1D11-41F7-BF32-EE67DFE9F655}"/>
              </a:ext>
            </a:extLst>
          </p:cNvPr>
          <p:cNvSpPr>
            <a:spLocks noGrp="1"/>
          </p:cNvSpPr>
          <p:nvPr>
            <p:ph type="sldNum" sz="quarter" idx="12"/>
          </p:nvPr>
        </p:nvSpPr>
        <p:spPr>
          <a:xfrm>
            <a:off x="8684636" y="6457269"/>
            <a:ext cx="2742447" cy="364275"/>
          </a:xfrm>
        </p:spPr>
        <p:txBody>
          <a:bodyPr/>
          <a:lstStyle/>
          <a:p>
            <a:fld id="{1EEBC43A-32FB-4EEB-A6E0-814D95442B88}" type="slidenum">
              <a:rPr lang="zh-CN" altLang="en-US" smtClean="0"/>
              <a:pPr/>
              <a:t>38</a:t>
            </a:fld>
            <a:endParaRPr lang="zh-CN" altLang="en-US"/>
          </a:p>
        </p:txBody>
      </p:sp>
      <p:sp>
        <p:nvSpPr>
          <p:cNvPr id="3" name="TextBox 2">
            <a:extLst>
              <a:ext uri="{FF2B5EF4-FFF2-40B4-BE49-F238E27FC236}">
                <a16:creationId xmlns:a16="http://schemas.microsoft.com/office/drawing/2014/main" id="{591DCC93-3EAD-4F27-89F2-303E5E670D2A}"/>
              </a:ext>
            </a:extLst>
          </p:cNvPr>
          <p:cNvSpPr txBox="1"/>
          <p:nvPr/>
        </p:nvSpPr>
        <p:spPr>
          <a:xfrm>
            <a:off x="1110343" y="547007"/>
            <a:ext cx="6082393" cy="523220"/>
          </a:xfrm>
          <a:prstGeom prst="rect">
            <a:avLst/>
          </a:prstGeom>
          <a:noFill/>
        </p:spPr>
        <p:txBody>
          <a:bodyPr wrap="square" rtlCol="0">
            <a:spAutoFit/>
          </a:bodyPr>
          <a:lstStyle/>
          <a:p>
            <a:r>
              <a:rPr lang="en-US" altLang="zh-CN" sz="2800" b="1"/>
              <a:t>Contribution</a:t>
            </a:r>
            <a:endParaRPr lang="en-SG" sz="2800" b="1"/>
          </a:p>
        </p:txBody>
      </p:sp>
      <p:sp>
        <p:nvSpPr>
          <p:cNvPr id="9" name="TextBox 8">
            <a:extLst>
              <a:ext uri="{FF2B5EF4-FFF2-40B4-BE49-F238E27FC236}">
                <a16:creationId xmlns:a16="http://schemas.microsoft.com/office/drawing/2014/main" id="{BF1820F9-4DA5-4EC6-980A-4338BD825497}"/>
              </a:ext>
            </a:extLst>
          </p:cNvPr>
          <p:cNvSpPr txBox="1"/>
          <p:nvPr/>
        </p:nvSpPr>
        <p:spPr>
          <a:xfrm>
            <a:off x="661256" y="1335122"/>
            <a:ext cx="2677803" cy="707885"/>
          </a:xfrm>
          <a:prstGeom prst="rect">
            <a:avLst/>
          </a:prstGeom>
          <a:solidFill>
            <a:schemeClr val="tx2">
              <a:lumMod val="20000"/>
              <a:lumOff val="80000"/>
            </a:schemeClr>
          </a:solidFill>
        </p:spPr>
        <p:txBody>
          <a:bodyPr wrap="square">
            <a:noAutofit/>
          </a:bodyPr>
          <a:lstStyle/>
          <a:p>
            <a:pPr algn="ctr"/>
            <a:r>
              <a:rPr lang="en-US" sz="2400" b="1" i="1"/>
              <a:t>LU Di</a:t>
            </a:r>
          </a:p>
        </p:txBody>
      </p:sp>
      <p:sp>
        <p:nvSpPr>
          <p:cNvPr id="15" name="TextBox 14">
            <a:extLst>
              <a:ext uri="{FF2B5EF4-FFF2-40B4-BE49-F238E27FC236}">
                <a16:creationId xmlns:a16="http://schemas.microsoft.com/office/drawing/2014/main" id="{3FA2E61D-749E-4C24-8BCE-AF78B0DB7FA0}"/>
              </a:ext>
            </a:extLst>
          </p:cNvPr>
          <p:cNvSpPr txBox="1"/>
          <p:nvPr/>
        </p:nvSpPr>
        <p:spPr>
          <a:xfrm>
            <a:off x="3564979" y="1335121"/>
            <a:ext cx="8316778" cy="707885"/>
          </a:xfrm>
          <a:prstGeom prst="rect">
            <a:avLst/>
          </a:prstGeom>
          <a:solidFill>
            <a:schemeClr val="bg2"/>
          </a:solidFill>
        </p:spPr>
        <p:txBody>
          <a:bodyPr wrap="square" rtlCol="0">
            <a:noAutofit/>
          </a:bodyPr>
          <a:lstStyle/>
          <a:p>
            <a:r>
              <a:rPr lang="en-US" altLang="zh-CN" sz="2000"/>
              <a:t>News </a:t>
            </a:r>
            <a:r>
              <a:rPr lang="en-US" sz="2000"/>
              <a:t>labelling ; Data Processing; Classification</a:t>
            </a:r>
          </a:p>
          <a:p>
            <a:endParaRPr lang="en-US" sz="2000"/>
          </a:p>
        </p:txBody>
      </p:sp>
      <p:sp>
        <p:nvSpPr>
          <p:cNvPr id="20" name="TextBox 19">
            <a:extLst>
              <a:ext uri="{FF2B5EF4-FFF2-40B4-BE49-F238E27FC236}">
                <a16:creationId xmlns:a16="http://schemas.microsoft.com/office/drawing/2014/main" id="{4941524D-EDD4-495C-9962-CC4CC50EFFE6}"/>
              </a:ext>
            </a:extLst>
          </p:cNvPr>
          <p:cNvSpPr txBox="1"/>
          <p:nvPr/>
        </p:nvSpPr>
        <p:spPr>
          <a:xfrm>
            <a:off x="661257" y="2139043"/>
            <a:ext cx="11220500" cy="3192236"/>
          </a:xfrm>
          <a:prstGeom prst="rect">
            <a:avLst/>
          </a:prstGeom>
          <a:solidFill>
            <a:schemeClr val="bg2"/>
          </a:solidFill>
        </p:spPr>
        <p:txBody>
          <a:bodyPr wrap="square" rtlCol="0">
            <a:noAutofit/>
          </a:bodyPr>
          <a:lstStyle/>
          <a:p>
            <a:pPr algn="just"/>
            <a:r>
              <a:rPr lang="en-US" sz="1800">
                <a:effectLst/>
                <a:latin typeface="Arial" panose="020B0604020202020204" pitchFamily="34" charset="0"/>
                <a:ea typeface="SimSun" panose="02010600030101010101" pitchFamily="2" charset="-122"/>
                <a:cs typeface="Arial" panose="020B0604020202020204" pitchFamily="34" charset="0"/>
              </a:rPr>
              <a:t>The text of our Project comes from energy news that is updated daily. Energy trading companies need to judge the fluctuation of energy prices based on this news to specify the correct trading strategy. This type of news can be divided into two categories. The first type is news that will reduce crude oil production, such as an explosion or fire in an oil refinery, and the other is news that will not affect crude oil production. I am responsible for label part of these news manually and do the pre-process in the dataset in pandas to extract useful information from raw text and add into analyzed data frame. Although I have not learned machine learning before, but luckily my teammate has learned machine learning. So, they build the classification model and I do the pre-possess to extract more specific data from raw dataset to the model to improve its accuracy. I learned a lot in this project, such as data prepossess in pandas and machine learning commonly used packages such as </a:t>
            </a:r>
            <a:r>
              <a:rPr lang="en-US" sz="1800" err="1">
                <a:effectLst/>
                <a:latin typeface="Arial" panose="020B0604020202020204" pitchFamily="34" charset="0"/>
                <a:ea typeface="SimSun" panose="02010600030101010101" pitchFamily="2" charset="-122"/>
                <a:cs typeface="Arial" panose="020B0604020202020204" pitchFamily="34" charset="0"/>
              </a:rPr>
              <a:t>sklearn</a:t>
            </a:r>
            <a:r>
              <a:rPr lang="en-US" sz="1800">
                <a:effectLst/>
                <a:latin typeface="Arial" panose="020B0604020202020204" pitchFamily="34" charset="0"/>
                <a:ea typeface="SimSun" panose="02010600030101010101" pitchFamily="2" charset="-122"/>
                <a:cs typeface="Arial" panose="020B0604020202020204" pitchFamily="34" charset="0"/>
              </a:rPr>
              <a:t>, familiar with nature package </a:t>
            </a:r>
            <a:r>
              <a:rPr lang="en-US" sz="1800" err="1">
                <a:effectLst/>
                <a:latin typeface="Arial" panose="020B0604020202020204" pitchFamily="34" charset="0"/>
                <a:ea typeface="SimSun" panose="02010600030101010101" pitchFamily="2" charset="-122"/>
                <a:cs typeface="Arial" panose="020B0604020202020204" pitchFamily="34" charset="0"/>
              </a:rPr>
              <a:t>nltk</a:t>
            </a:r>
            <a:r>
              <a:rPr lang="en-US" sz="1800">
                <a:effectLst/>
                <a:latin typeface="Arial" panose="020B0604020202020204" pitchFamily="34" charset="0"/>
                <a:ea typeface="SimSun" panose="02010600030101010101" pitchFamily="2" charset="-122"/>
                <a:cs typeface="Arial" panose="020B0604020202020204" pitchFamily="34" charset="0"/>
              </a:rPr>
              <a:t>. I think our text classification model does can help energy company to classify news automatically and create real value.</a:t>
            </a:r>
            <a:endParaRPr lang="en-SG" sz="1800">
              <a:effectLst/>
              <a:latin typeface="Calibri" panose="020F0502020204030204" pitchFamily="34" charset="0"/>
              <a:ea typeface="SimSun" panose="02010600030101010101" pitchFamily="2" charset="-122"/>
              <a:cs typeface="Arial" panose="020B0604020202020204" pitchFamily="34" charset="0"/>
            </a:endParaRPr>
          </a:p>
          <a:p>
            <a:endParaRPr lang="en-US" sz="2000"/>
          </a:p>
        </p:txBody>
      </p:sp>
    </p:spTree>
    <p:extLst>
      <p:ext uri="{BB962C8B-B14F-4D97-AF65-F5344CB8AC3E}">
        <p14:creationId xmlns:p14="http://schemas.microsoft.com/office/powerpoint/2010/main" val="4294299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253027-1D11-41F7-BF32-EE67DFE9F655}"/>
              </a:ext>
            </a:extLst>
          </p:cNvPr>
          <p:cNvSpPr>
            <a:spLocks noGrp="1"/>
          </p:cNvSpPr>
          <p:nvPr>
            <p:ph type="sldNum" sz="quarter" idx="12"/>
          </p:nvPr>
        </p:nvSpPr>
        <p:spPr>
          <a:xfrm>
            <a:off x="8684636" y="6457269"/>
            <a:ext cx="2742447" cy="364275"/>
          </a:xfrm>
        </p:spPr>
        <p:txBody>
          <a:bodyPr/>
          <a:lstStyle/>
          <a:p>
            <a:fld id="{1EEBC43A-32FB-4EEB-A6E0-814D95442B88}" type="slidenum">
              <a:rPr lang="zh-CN" altLang="en-US" smtClean="0"/>
              <a:pPr/>
              <a:t>39</a:t>
            </a:fld>
            <a:endParaRPr lang="zh-CN" altLang="en-US"/>
          </a:p>
        </p:txBody>
      </p:sp>
      <p:sp>
        <p:nvSpPr>
          <p:cNvPr id="3" name="TextBox 2">
            <a:extLst>
              <a:ext uri="{FF2B5EF4-FFF2-40B4-BE49-F238E27FC236}">
                <a16:creationId xmlns:a16="http://schemas.microsoft.com/office/drawing/2014/main" id="{591DCC93-3EAD-4F27-89F2-303E5E670D2A}"/>
              </a:ext>
            </a:extLst>
          </p:cNvPr>
          <p:cNvSpPr txBox="1"/>
          <p:nvPr/>
        </p:nvSpPr>
        <p:spPr>
          <a:xfrm>
            <a:off x="1110343" y="547007"/>
            <a:ext cx="6082393" cy="523220"/>
          </a:xfrm>
          <a:prstGeom prst="rect">
            <a:avLst/>
          </a:prstGeom>
          <a:noFill/>
        </p:spPr>
        <p:txBody>
          <a:bodyPr wrap="square" rtlCol="0">
            <a:spAutoFit/>
          </a:bodyPr>
          <a:lstStyle/>
          <a:p>
            <a:r>
              <a:rPr lang="en-US" altLang="zh-CN" sz="2800" b="1"/>
              <a:t>Contribution</a:t>
            </a:r>
            <a:endParaRPr lang="en-SG" sz="2800" b="1"/>
          </a:p>
        </p:txBody>
      </p:sp>
      <p:sp>
        <p:nvSpPr>
          <p:cNvPr id="10" name="TextBox 9">
            <a:extLst>
              <a:ext uri="{FF2B5EF4-FFF2-40B4-BE49-F238E27FC236}">
                <a16:creationId xmlns:a16="http://schemas.microsoft.com/office/drawing/2014/main" id="{6EC25065-4802-40C6-B05A-F4D4067E8122}"/>
              </a:ext>
            </a:extLst>
          </p:cNvPr>
          <p:cNvSpPr txBox="1"/>
          <p:nvPr/>
        </p:nvSpPr>
        <p:spPr>
          <a:xfrm>
            <a:off x="764916" y="1184332"/>
            <a:ext cx="2677803" cy="707885"/>
          </a:xfrm>
          <a:prstGeom prst="rect">
            <a:avLst/>
          </a:prstGeom>
          <a:solidFill>
            <a:schemeClr val="tx2">
              <a:lumMod val="20000"/>
              <a:lumOff val="80000"/>
            </a:schemeClr>
          </a:solidFill>
        </p:spPr>
        <p:txBody>
          <a:bodyPr wrap="square">
            <a:noAutofit/>
          </a:bodyPr>
          <a:lstStyle/>
          <a:p>
            <a:pPr algn="ctr"/>
            <a:r>
              <a:rPr lang="en-US" sz="2400" b="1" i="1"/>
              <a:t>TANG Yue</a:t>
            </a:r>
          </a:p>
        </p:txBody>
      </p:sp>
      <p:sp>
        <p:nvSpPr>
          <p:cNvPr id="14" name="TextBox 13">
            <a:extLst>
              <a:ext uri="{FF2B5EF4-FFF2-40B4-BE49-F238E27FC236}">
                <a16:creationId xmlns:a16="http://schemas.microsoft.com/office/drawing/2014/main" id="{CED41C0F-4E7C-4228-B5D6-B60BEACC4F1B}"/>
              </a:ext>
            </a:extLst>
          </p:cNvPr>
          <p:cNvSpPr txBox="1"/>
          <p:nvPr/>
        </p:nvSpPr>
        <p:spPr>
          <a:xfrm>
            <a:off x="764916" y="2006323"/>
            <a:ext cx="11342720" cy="3929114"/>
          </a:xfrm>
          <a:prstGeom prst="rect">
            <a:avLst/>
          </a:prstGeom>
          <a:solidFill>
            <a:schemeClr val="bg2"/>
          </a:solidFill>
        </p:spPr>
        <p:txBody>
          <a:bodyPr wrap="square" rtlCol="0">
            <a:noAutofit/>
          </a:bodyPr>
          <a:lstStyle/>
          <a:p>
            <a:pPr algn="just"/>
            <a:r>
              <a:rPr lang="en-US" sz="1800">
                <a:effectLst/>
                <a:latin typeface="Arial" panose="020B0604020202020204" pitchFamily="34" charset="0"/>
                <a:ea typeface="SimSun" panose="02010600030101010101" pitchFamily="2" charset="-122"/>
                <a:cs typeface="Arial" panose="020B0604020202020204" pitchFamily="34" charset="0"/>
              </a:rPr>
              <a:t>This project gives me an opportunity to practice what I learned in class and explore how to apply text analysis technology to resolve problems in real business world. The objective of our project is to extract important information (potential topic) from news, retrieve target news and use machine learning model to automatically distinguish influential news from non-influential news. I mainly participate in news classification part. Before building classification, initially we did simple data processing and used naïve bayes and SVM model to classify news, but the result is not good. So, we use more text processing technologies to process data. In this process, I studied the text processing technologies including their respective processing tools, functions, and application. For example, in classification model we use </a:t>
            </a:r>
            <a:r>
              <a:rPr lang="en-US" sz="1800" err="1">
                <a:effectLst/>
                <a:latin typeface="Arial" panose="020B0604020202020204" pitchFamily="34" charset="0"/>
                <a:ea typeface="SimSun" panose="02010600030101010101" pitchFamily="2" charset="-122"/>
                <a:cs typeface="Arial" panose="020B0604020202020204" pitchFamily="34" charset="0"/>
              </a:rPr>
              <a:t>spaCy</a:t>
            </a:r>
            <a:r>
              <a:rPr lang="en-US" sz="1800">
                <a:effectLst/>
                <a:latin typeface="Arial" panose="020B0604020202020204" pitchFamily="34" charset="0"/>
                <a:ea typeface="SimSun" panose="02010600030101010101" pitchFamily="2" charset="-122"/>
                <a:cs typeface="Arial" panose="020B0604020202020204" pitchFamily="34" charset="0"/>
              </a:rPr>
              <a:t> library to complete tokenization, removing stop words, stemming and lemmatization etc. And after elaborated text processing, our classification models perform good, which lets me know the importance and necessity of data processing. Besides, this project also guides me to use mathematic method to process and analyze data no matter the data is text or numeric. For example, we use TF-IDF to prepare data before feeding in models. Moreover, in this project, I studied how to use </a:t>
            </a:r>
            <a:r>
              <a:rPr lang="en-US" sz="1800" err="1">
                <a:effectLst/>
                <a:latin typeface="Arial" panose="020B0604020202020204" pitchFamily="34" charset="0"/>
                <a:ea typeface="SimSun" panose="02010600030101010101" pitchFamily="2" charset="-122"/>
                <a:cs typeface="Arial" panose="020B0604020202020204" pitchFamily="34" charset="0"/>
              </a:rPr>
              <a:t>spaCy</a:t>
            </a:r>
            <a:r>
              <a:rPr lang="en-US" sz="1800">
                <a:effectLst/>
                <a:latin typeface="Arial" panose="020B0604020202020204" pitchFamily="34" charset="0"/>
                <a:ea typeface="SimSun" panose="02010600030101010101" pitchFamily="2" charset="-122"/>
                <a:cs typeface="Arial" panose="020B0604020202020204" pitchFamily="34" charset="0"/>
              </a:rPr>
              <a:t>, NLTK and Scikit-learn to process data and build corresponding models to achieve our analysis goals.  </a:t>
            </a:r>
            <a:endParaRPr lang="en-SG" sz="1800">
              <a:effectLst/>
              <a:latin typeface="Calibri" panose="020F0502020204030204" pitchFamily="34" charset="0"/>
              <a:ea typeface="SimSun" panose="02010600030101010101" pitchFamily="2" charset="-122"/>
              <a:cs typeface="Arial" panose="020B0604020202020204" pitchFamily="34" charset="0"/>
            </a:endParaRPr>
          </a:p>
          <a:p>
            <a:endParaRPr lang="en-US" sz="2000"/>
          </a:p>
        </p:txBody>
      </p:sp>
      <p:sp>
        <p:nvSpPr>
          <p:cNvPr id="16" name="TextBox 15">
            <a:extLst>
              <a:ext uri="{FF2B5EF4-FFF2-40B4-BE49-F238E27FC236}">
                <a16:creationId xmlns:a16="http://schemas.microsoft.com/office/drawing/2014/main" id="{B2917FF6-FF3C-4BEC-BE4B-CD9000869F16}"/>
              </a:ext>
            </a:extLst>
          </p:cNvPr>
          <p:cNvSpPr txBox="1"/>
          <p:nvPr/>
        </p:nvSpPr>
        <p:spPr>
          <a:xfrm>
            <a:off x="3790858" y="1184332"/>
            <a:ext cx="8316778" cy="707885"/>
          </a:xfrm>
          <a:prstGeom prst="rect">
            <a:avLst/>
          </a:prstGeom>
          <a:solidFill>
            <a:schemeClr val="bg2"/>
          </a:solidFill>
        </p:spPr>
        <p:txBody>
          <a:bodyPr wrap="square" rtlCol="0">
            <a:noAutofit/>
          </a:bodyPr>
          <a:lstStyle/>
          <a:p>
            <a:r>
              <a:rPr lang="en-US"/>
              <a:t>Data processing; News Labelling; Classification model; Search external resource  </a:t>
            </a:r>
          </a:p>
        </p:txBody>
      </p:sp>
    </p:spTree>
    <p:extLst>
      <p:ext uri="{BB962C8B-B14F-4D97-AF65-F5344CB8AC3E}">
        <p14:creationId xmlns:p14="http://schemas.microsoft.com/office/powerpoint/2010/main" val="7207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 descr="See the source image">
            <a:extLst>
              <a:ext uri="{FF2B5EF4-FFF2-40B4-BE49-F238E27FC236}">
                <a16:creationId xmlns:a16="http://schemas.microsoft.com/office/drawing/2014/main" id="{962E4DBF-03C6-465D-BC46-E3856EBEFA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84" t="287" r="585"/>
          <a:stretch/>
        </p:blipFill>
        <p:spPr bwMode="auto">
          <a:xfrm>
            <a:off x="7731579" y="4350715"/>
            <a:ext cx="3053504" cy="178614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198DBDC-E8F6-48CA-BBD7-529798B5C7B7}"/>
              </a:ext>
            </a:extLst>
          </p:cNvPr>
          <p:cNvSpPr>
            <a:spLocks noGrp="1"/>
          </p:cNvSpPr>
          <p:nvPr>
            <p:ph type="sldNum" sz="quarter" idx="12"/>
          </p:nvPr>
        </p:nvSpPr>
        <p:spPr/>
        <p:txBody>
          <a:bodyPr/>
          <a:lstStyle/>
          <a:p>
            <a:fld id="{1EEBC43A-32FB-4EEB-A6E0-814D95442B88}" type="slidenum">
              <a:rPr lang="zh-CN" altLang="en-US" smtClean="0"/>
              <a:pPr/>
              <a:t>4</a:t>
            </a:fld>
            <a:endParaRPr lang="zh-CN" altLang="en-US"/>
          </a:p>
        </p:txBody>
      </p:sp>
      <p:sp>
        <p:nvSpPr>
          <p:cNvPr id="3" name="PA_文本框 1">
            <a:extLst>
              <a:ext uri="{FF2B5EF4-FFF2-40B4-BE49-F238E27FC236}">
                <a16:creationId xmlns:a16="http://schemas.microsoft.com/office/drawing/2014/main" id="{419CED57-02E8-4848-99BC-FDB37CE7D69B}"/>
              </a:ext>
            </a:extLst>
          </p:cNvPr>
          <p:cNvSpPr txBox="1"/>
          <p:nvPr>
            <p:custDataLst>
              <p:tags r:id="rId1"/>
            </p:custDataLst>
          </p:nvPr>
        </p:nvSpPr>
        <p:spPr>
          <a:xfrm>
            <a:off x="1097509" y="429276"/>
            <a:ext cx="4907113" cy="477888"/>
          </a:xfrm>
          <a:prstGeom prst="rect">
            <a:avLst/>
          </a:prstGeom>
          <a:noFill/>
        </p:spPr>
        <p:txBody>
          <a:bodyPr wrap="none" lIns="0" tIns="0" rIns="0" rtlCol="0">
            <a:spAutoFit/>
          </a:bodyPr>
          <a:lstStyle/>
          <a:p>
            <a:pPr>
              <a:lnSpc>
                <a:spcPts val="3600"/>
              </a:lnSpc>
            </a:pP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Introduction &amp; Motivation </a:t>
            </a:r>
          </a:p>
        </p:txBody>
      </p:sp>
      <p:sp>
        <p:nvSpPr>
          <p:cNvPr id="4" name="TextBox 3">
            <a:extLst>
              <a:ext uri="{FF2B5EF4-FFF2-40B4-BE49-F238E27FC236}">
                <a16:creationId xmlns:a16="http://schemas.microsoft.com/office/drawing/2014/main" id="{C6B16D7E-D9B2-4FCA-B6A7-8799FB98B60D}"/>
              </a:ext>
            </a:extLst>
          </p:cNvPr>
          <p:cNvSpPr txBox="1"/>
          <p:nvPr/>
        </p:nvSpPr>
        <p:spPr>
          <a:xfrm>
            <a:off x="1097509" y="1129362"/>
            <a:ext cx="2780523" cy="461665"/>
          </a:xfrm>
          <a:prstGeom prst="rect">
            <a:avLst/>
          </a:prstGeom>
          <a:solidFill>
            <a:schemeClr val="tx2">
              <a:lumMod val="75000"/>
            </a:schemeClr>
          </a:solidFill>
        </p:spPr>
        <p:txBody>
          <a:bodyPr wrap="square">
            <a:spAutoFit/>
          </a:bodyPr>
          <a:lstStyle/>
          <a:p>
            <a:pPr algn="ctr"/>
            <a:r>
              <a:rPr lang="en-US" sz="2400" b="1">
                <a:solidFill>
                  <a:schemeClr val="bg1"/>
                </a:solidFill>
                <a:cs typeface="Arial" panose="020B0604020202020204" pitchFamily="34" charset="0"/>
              </a:rPr>
              <a:t>Company type</a:t>
            </a:r>
          </a:p>
        </p:txBody>
      </p:sp>
      <p:sp>
        <p:nvSpPr>
          <p:cNvPr id="5" name="TextBox 4">
            <a:extLst>
              <a:ext uri="{FF2B5EF4-FFF2-40B4-BE49-F238E27FC236}">
                <a16:creationId xmlns:a16="http://schemas.microsoft.com/office/drawing/2014/main" id="{79395E06-182B-4295-840D-85E0B9209000}"/>
              </a:ext>
            </a:extLst>
          </p:cNvPr>
          <p:cNvSpPr txBox="1"/>
          <p:nvPr/>
        </p:nvSpPr>
        <p:spPr>
          <a:xfrm>
            <a:off x="3878032" y="1129361"/>
            <a:ext cx="4620925" cy="461665"/>
          </a:xfrm>
          <a:prstGeom prst="rect">
            <a:avLst/>
          </a:prstGeom>
          <a:solidFill>
            <a:schemeClr val="tx2">
              <a:lumMod val="20000"/>
              <a:lumOff val="80000"/>
            </a:schemeClr>
          </a:solidFill>
        </p:spPr>
        <p:txBody>
          <a:bodyPr wrap="square" rtlCol="0">
            <a:spAutoFit/>
          </a:bodyPr>
          <a:lstStyle>
            <a:defPPr>
              <a:defRPr lang="zh-CN"/>
            </a:defPPr>
            <a:lvl1pPr algn="ctr"/>
          </a:lstStyle>
          <a:p>
            <a:r>
              <a:rPr lang="en-US" sz="2400"/>
              <a:t>Oil Trading and Shipping</a:t>
            </a:r>
          </a:p>
        </p:txBody>
      </p:sp>
      <p:sp>
        <p:nvSpPr>
          <p:cNvPr id="6" name="TextBox 5">
            <a:extLst>
              <a:ext uri="{FF2B5EF4-FFF2-40B4-BE49-F238E27FC236}">
                <a16:creationId xmlns:a16="http://schemas.microsoft.com/office/drawing/2014/main" id="{86A6BBD6-F4A2-450D-B9A6-14AB7A1E80D7}"/>
              </a:ext>
            </a:extLst>
          </p:cNvPr>
          <p:cNvSpPr txBox="1"/>
          <p:nvPr/>
        </p:nvSpPr>
        <p:spPr>
          <a:xfrm>
            <a:off x="1097509" y="2210101"/>
            <a:ext cx="2608738" cy="461665"/>
          </a:xfrm>
          <a:prstGeom prst="rect">
            <a:avLst/>
          </a:prstGeom>
          <a:solidFill>
            <a:schemeClr val="bg2"/>
          </a:solidFill>
        </p:spPr>
        <p:txBody>
          <a:bodyPr wrap="square">
            <a:spAutoFit/>
          </a:bodyPr>
          <a:lstStyle/>
          <a:p>
            <a:pPr algn="ctr"/>
            <a:r>
              <a:rPr lang="en-US" sz="2400">
                <a:cs typeface="Arial" panose="020B0604020202020204" pitchFamily="34" charset="0"/>
              </a:rPr>
              <a:t> Capacity Database</a:t>
            </a:r>
          </a:p>
        </p:txBody>
      </p:sp>
      <p:sp>
        <p:nvSpPr>
          <p:cNvPr id="7" name="TextBox 6">
            <a:extLst>
              <a:ext uri="{FF2B5EF4-FFF2-40B4-BE49-F238E27FC236}">
                <a16:creationId xmlns:a16="http://schemas.microsoft.com/office/drawing/2014/main" id="{3DD171C3-ACC2-414F-A621-02BCF43F7FE9}"/>
              </a:ext>
            </a:extLst>
          </p:cNvPr>
          <p:cNvSpPr txBox="1"/>
          <p:nvPr/>
        </p:nvSpPr>
        <p:spPr>
          <a:xfrm>
            <a:off x="1097509" y="5129382"/>
            <a:ext cx="2608739" cy="461665"/>
          </a:xfrm>
          <a:prstGeom prst="rect">
            <a:avLst/>
          </a:prstGeom>
          <a:solidFill>
            <a:schemeClr val="bg2"/>
          </a:solidFill>
        </p:spPr>
        <p:txBody>
          <a:bodyPr wrap="square">
            <a:spAutoFit/>
          </a:bodyPr>
          <a:lstStyle>
            <a:defPPr>
              <a:defRPr lang="zh-CN"/>
            </a:defPPr>
            <a:lvl1pPr algn="ctr">
              <a:defRPr sz="2400">
                <a:cs typeface="Arial" panose="020B0604020202020204" pitchFamily="34" charset="0"/>
              </a:defRPr>
            </a:lvl1pPr>
          </a:lstStyle>
          <a:p>
            <a:r>
              <a:rPr lang="en-US"/>
              <a:t>Refinery News</a:t>
            </a:r>
          </a:p>
        </p:txBody>
      </p:sp>
      <p:sp>
        <p:nvSpPr>
          <p:cNvPr id="8" name="TextBox 7">
            <a:extLst>
              <a:ext uri="{FF2B5EF4-FFF2-40B4-BE49-F238E27FC236}">
                <a16:creationId xmlns:a16="http://schemas.microsoft.com/office/drawing/2014/main" id="{41AEC09E-314F-402C-A78D-5BAC418C6970}"/>
              </a:ext>
            </a:extLst>
          </p:cNvPr>
          <p:cNvSpPr txBox="1"/>
          <p:nvPr/>
        </p:nvSpPr>
        <p:spPr>
          <a:xfrm>
            <a:off x="1097509" y="3276925"/>
            <a:ext cx="2608738" cy="830997"/>
          </a:xfrm>
          <a:prstGeom prst="rect">
            <a:avLst/>
          </a:prstGeom>
          <a:solidFill>
            <a:schemeClr val="bg2"/>
          </a:solidFill>
        </p:spPr>
        <p:txBody>
          <a:bodyPr wrap="square">
            <a:spAutoFit/>
          </a:bodyPr>
          <a:lstStyle>
            <a:defPPr>
              <a:defRPr lang="zh-CN"/>
            </a:defPPr>
            <a:lvl1pPr algn="ctr">
              <a:defRPr sz="2400">
                <a:cs typeface="Arial" panose="020B0604020202020204" pitchFamily="34" charset="0"/>
              </a:defRPr>
            </a:lvl1pPr>
          </a:lstStyle>
          <a:p>
            <a:r>
              <a:rPr lang="en-US"/>
              <a:t>Structured Event List Data</a:t>
            </a:r>
          </a:p>
        </p:txBody>
      </p:sp>
      <p:grpSp>
        <p:nvGrpSpPr>
          <p:cNvPr id="33" name="Group 32">
            <a:extLst>
              <a:ext uri="{FF2B5EF4-FFF2-40B4-BE49-F238E27FC236}">
                <a16:creationId xmlns:a16="http://schemas.microsoft.com/office/drawing/2014/main" id="{C23A5DF1-86C8-4728-9DFB-90AE05AD6AF6}"/>
              </a:ext>
            </a:extLst>
          </p:cNvPr>
          <p:cNvGrpSpPr/>
          <p:nvPr/>
        </p:nvGrpSpPr>
        <p:grpSpPr>
          <a:xfrm>
            <a:off x="4996242" y="2583915"/>
            <a:ext cx="1847560" cy="1025193"/>
            <a:chOff x="4996242" y="2496065"/>
            <a:chExt cx="1847560" cy="1025193"/>
          </a:xfrm>
        </p:grpSpPr>
        <p:sp>
          <p:nvSpPr>
            <p:cNvPr id="9" name="Oval 8">
              <a:extLst>
                <a:ext uri="{FF2B5EF4-FFF2-40B4-BE49-F238E27FC236}">
                  <a16:creationId xmlns:a16="http://schemas.microsoft.com/office/drawing/2014/main" id="{BD1063FC-BEBB-4FA8-A601-0FA04E66AF3F}"/>
                </a:ext>
              </a:extLst>
            </p:cNvPr>
            <p:cNvSpPr/>
            <p:nvPr/>
          </p:nvSpPr>
          <p:spPr>
            <a:xfrm>
              <a:off x="4996242" y="2496065"/>
              <a:ext cx="1847560" cy="1025193"/>
            </a:xfrm>
            <a:prstGeom prst="ellipse">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F20DB835-C070-47B8-830C-C399F99AD799}"/>
                </a:ext>
              </a:extLst>
            </p:cNvPr>
            <p:cNvSpPr txBox="1"/>
            <p:nvPr/>
          </p:nvSpPr>
          <p:spPr>
            <a:xfrm>
              <a:off x="5051681" y="2747051"/>
              <a:ext cx="1736682" cy="523220"/>
            </a:xfrm>
            <a:prstGeom prst="rect">
              <a:avLst/>
            </a:prstGeom>
            <a:noFill/>
          </p:spPr>
          <p:txBody>
            <a:bodyPr wrap="square" rtlCol="0">
              <a:spAutoFit/>
            </a:bodyPr>
            <a:lstStyle/>
            <a:p>
              <a:pPr algn="ctr"/>
              <a:r>
                <a:rPr lang="en-SG" sz="2800" b="1"/>
                <a:t>Supply</a:t>
              </a:r>
            </a:p>
          </p:txBody>
        </p:sp>
      </p:grpSp>
      <p:grpSp>
        <p:nvGrpSpPr>
          <p:cNvPr id="34" name="Group 33">
            <a:extLst>
              <a:ext uri="{FF2B5EF4-FFF2-40B4-BE49-F238E27FC236}">
                <a16:creationId xmlns:a16="http://schemas.microsoft.com/office/drawing/2014/main" id="{20E5A1A1-6338-4BE1-8918-6930FBAE3181}"/>
              </a:ext>
            </a:extLst>
          </p:cNvPr>
          <p:cNvGrpSpPr/>
          <p:nvPr/>
        </p:nvGrpSpPr>
        <p:grpSpPr>
          <a:xfrm>
            <a:off x="4996242" y="4123315"/>
            <a:ext cx="1847560" cy="1025193"/>
            <a:chOff x="4911587" y="4123315"/>
            <a:chExt cx="1847560" cy="1025193"/>
          </a:xfrm>
        </p:grpSpPr>
        <p:sp>
          <p:nvSpPr>
            <p:cNvPr id="11" name="Oval 10">
              <a:extLst>
                <a:ext uri="{FF2B5EF4-FFF2-40B4-BE49-F238E27FC236}">
                  <a16:creationId xmlns:a16="http://schemas.microsoft.com/office/drawing/2014/main" id="{732E3571-36DE-44E2-9272-96C212B3A8D1}"/>
                </a:ext>
              </a:extLst>
            </p:cNvPr>
            <p:cNvSpPr/>
            <p:nvPr/>
          </p:nvSpPr>
          <p:spPr>
            <a:xfrm>
              <a:off x="4911587" y="4123315"/>
              <a:ext cx="1847560" cy="1025193"/>
            </a:xfrm>
            <a:prstGeom prst="ellipse">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37F71A87-689C-4792-9FA9-A39FFE3F3558}"/>
                </a:ext>
              </a:extLst>
            </p:cNvPr>
            <p:cNvSpPr txBox="1"/>
            <p:nvPr/>
          </p:nvSpPr>
          <p:spPr>
            <a:xfrm>
              <a:off x="5073695" y="4374301"/>
              <a:ext cx="1523345" cy="523220"/>
            </a:xfrm>
            <a:prstGeom prst="rect">
              <a:avLst/>
            </a:prstGeom>
            <a:noFill/>
          </p:spPr>
          <p:txBody>
            <a:bodyPr wrap="square" rtlCol="0">
              <a:spAutoFit/>
            </a:bodyPr>
            <a:lstStyle/>
            <a:p>
              <a:pPr algn="ctr"/>
              <a:r>
                <a:rPr lang="en-SG" sz="2800" b="1"/>
                <a:t>Demand</a:t>
              </a:r>
            </a:p>
          </p:txBody>
        </p:sp>
      </p:grpSp>
      <p:grpSp>
        <p:nvGrpSpPr>
          <p:cNvPr id="17" name="Group 16">
            <a:extLst>
              <a:ext uri="{FF2B5EF4-FFF2-40B4-BE49-F238E27FC236}">
                <a16:creationId xmlns:a16="http://schemas.microsoft.com/office/drawing/2014/main" id="{C5EC06D9-4791-40CF-8762-30BA47EEC9ED}"/>
              </a:ext>
            </a:extLst>
          </p:cNvPr>
          <p:cNvGrpSpPr/>
          <p:nvPr/>
        </p:nvGrpSpPr>
        <p:grpSpPr>
          <a:xfrm>
            <a:off x="8326961" y="3300706"/>
            <a:ext cx="1847560" cy="1025193"/>
            <a:chOff x="10159093" y="3336564"/>
            <a:chExt cx="2032907" cy="1077685"/>
          </a:xfrm>
        </p:grpSpPr>
        <p:sp>
          <p:nvSpPr>
            <p:cNvPr id="13" name="Oval 12">
              <a:extLst>
                <a:ext uri="{FF2B5EF4-FFF2-40B4-BE49-F238E27FC236}">
                  <a16:creationId xmlns:a16="http://schemas.microsoft.com/office/drawing/2014/main" id="{2B3B1C56-7560-4606-9FAE-2F2C215D2CCC}"/>
                </a:ext>
              </a:extLst>
            </p:cNvPr>
            <p:cNvSpPr/>
            <p:nvPr/>
          </p:nvSpPr>
          <p:spPr>
            <a:xfrm>
              <a:off x="10159093" y="3336564"/>
              <a:ext cx="2032907" cy="1077685"/>
            </a:xfrm>
            <a:prstGeom prst="ellipse">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a:extLst>
                <a:ext uri="{FF2B5EF4-FFF2-40B4-BE49-F238E27FC236}">
                  <a16:creationId xmlns:a16="http://schemas.microsoft.com/office/drawing/2014/main" id="{C25A2111-FB7E-44DA-A03F-424A385075B3}"/>
                </a:ext>
              </a:extLst>
            </p:cNvPr>
            <p:cNvSpPr txBox="1"/>
            <p:nvPr/>
          </p:nvSpPr>
          <p:spPr>
            <a:xfrm>
              <a:off x="10159093" y="3583019"/>
              <a:ext cx="2030777" cy="550010"/>
            </a:xfrm>
            <a:prstGeom prst="rect">
              <a:avLst/>
            </a:prstGeom>
            <a:noFill/>
          </p:spPr>
          <p:txBody>
            <a:bodyPr wrap="square" rtlCol="0">
              <a:spAutoFit/>
            </a:bodyPr>
            <a:lstStyle/>
            <a:p>
              <a:pPr algn="ctr"/>
              <a:r>
                <a:rPr lang="en-US" altLang="zh-CN" sz="2800" b="1"/>
                <a:t>Price</a:t>
              </a:r>
              <a:endParaRPr lang="en-SG" sz="2800" b="1"/>
            </a:p>
          </p:txBody>
        </p:sp>
      </p:grpSp>
      <p:cxnSp>
        <p:nvCxnSpPr>
          <p:cNvPr id="18" name="Connector: Elbow 17">
            <a:extLst>
              <a:ext uri="{FF2B5EF4-FFF2-40B4-BE49-F238E27FC236}">
                <a16:creationId xmlns:a16="http://schemas.microsoft.com/office/drawing/2014/main" id="{6E26CE03-BE7B-4D6C-8AC1-7E6BFB76D468}"/>
              </a:ext>
            </a:extLst>
          </p:cNvPr>
          <p:cNvCxnSpPr>
            <a:cxnSpLocks/>
          </p:cNvCxnSpPr>
          <p:nvPr/>
        </p:nvCxnSpPr>
        <p:spPr>
          <a:xfrm>
            <a:off x="6843802" y="3096512"/>
            <a:ext cx="1483159" cy="700255"/>
          </a:xfrm>
          <a:prstGeom prst="bentConnector3">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D8A82602-359B-4DFF-916B-5FE1D1F867A9}"/>
              </a:ext>
            </a:extLst>
          </p:cNvPr>
          <p:cNvCxnSpPr>
            <a:cxnSpLocks/>
          </p:cNvCxnSpPr>
          <p:nvPr/>
        </p:nvCxnSpPr>
        <p:spPr>
          <a:xfrm flipV="1">
            <a:off x="6843802" y="3796767"/>
            <a:ext cx="1483159" cy="839145"/>
          </a:xfrm>
          <a:prstGeom prst="bentConnector3">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D2D761E-898A-4E0B-9869-D565B4CB0ECD}"/>
              </a:ext>
            </a:extLst>
          </p:cNvPr>
          <p:cNvCxnSpPr>
            <a:cxnSpLocks/>
            <a:stCxn id="7" idx="0"/>
            <a:endCxn id="8" idx="2"/>
          </p:cNvCxnSpPr>
          <p:nvPr/>
        </p:nvCxnSpPr>
        <p:spPr>
          <a:xfrm flipH="1" flipV="1">
            <a:off x="2401878" y="4107922"/>
            <a:ext cx="1" cy="10214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CFAA558-4D62-4B42-B2E7-4FD91044366D}"/>
              </a:ext>
            </a:extLst>
          </p:cNvPr>
          <p:cNvCxnSpPr>
            <a:cxnSpLocks/>
            <a:stCxn id="6" idx="3"/>
          </p:cNvCxnSpPr>
          <p:nvPr/>
        </p:nvCxnSpPr>
        <p:spPr>
          <a:xfrm>
            <a:off x="3706247" y="2440934"/>
            <a:ext cx="1289995" cy="655578"/>
          </a:xfrm>
          <a:prstGeom prst="bentConnector3">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9C72165-2CE2-4371-B1F4-761627043075}"/>
              </a:ext>
            </a:extLst>
          </p:cNvPr>
          <p:cNvCxnSpPr>
            <a:cxnSpLocks/>
            <a:stCxn id="8" idx="3"/>
          </p:cNvCxnSpPr>
          <p:nvPr/>
        </p:nvCxnSpPr>
        <p:spPr>
          <a:xfrm flipV="1">
            <a:off x="3706247" y="3096512"/>
            <a:ext cx="1289995" cy="595912"/>
          </a:xfrm>
          <a:prstGeom prst="bentConnector3">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389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253027-1D11-41F7-BF32-EE67DFE9F655}"/>
              </a:ext>
            </a:extLst>
          </p:cNvPr>
          <p:cNvSpPr>
            <a:spLocks noGrp="1"/>
          </p:cNvSpPr>
          <p:nvPr>
            <p:ph type="sldNum" sz="quarter" idx="12"/>
          </p:nvPr>
        </p:nvSpPr>
        <p:spPr>
          <a:xfrm>
            <a:off x="8684636" y="6457269"/>
            <a:ext cx="2742447" cy="364275"/>
          </a:xfrm>
        </p:spPr>
        <p:txBody>
          <a:bodyPr/>
          <a:lstStyle/>
          <a:p>
            <a:fld id="{1EEBC43A-32FB-4EEB-A6E0-814D95442B88}" type="slidenum">
              <a:rPr lang="zh-CN" altLang="en-US" smtClean="0"/>
              <a:pPr/>
              <a:t>40</a:t>
            </a:fld>
            <a:endParaRPr lang="zh-CN" altLang="en-US"/>
          </a:p>
        </p:txBody>
      </p:sp>
      <p:sp>
        <p:nvSpPr>
          <p:cNvPr id="3" name="TextBox 2">
            <a:extLst>
              <a:ext uri="{FF2B5EF4-FFF2-40B4-BE49-F238E27FC236}">
                <a16:creationId xmlns:a16="http://schemas.microsoft.com/office/drawing/2014/main" id="{591DCC93-3EAD-4F27-89F2-303E5E670D2A}"/>
              </a:ext>
            </a:extLst>
          </p:cNvPr>
          <p:cNvSpPr txBox="1"/>
          <p:nvPr/>
        </p:nvSpPr>
        <p:spPr>
          <a:xfrm>
            <a:off x="1110343" y="547007"/>
            <a:ext cx="6082393" cy="523220"/>
          </a:xfrm>
          <a:prstGeom prst="rect">
            <a:avLst/>
          </a:prstGeom>
          <a:noFill/>
        </p:spPr>
        <p:txBody>
          <a:bodyPr wrap="square" rtlCol="0">
            <a:spAutoFit/>
          </a:bodyPr>
          <a:lstStyle/>
          <a:p>
            <a:r>
              <a:rPr lang="en-US" altLang="zh-CN" sz="2800" b="1"/>
              <a:t>Contribution</a:t>
            </a:r>
            <a:endParaRPr lang="en-SG" sz="2800" b="1"/>
          </a:p>
        </p:txBody>
      </p:sp>
      <p:sp>
        <p:nvSpPr>
          <p:cNvPr id="11" name="TextBox 10">
            <a:extLst>
              <a:ext uri="{FF2B5EF4-FFF2-40B4-BE49-F238E27FC236}">
                <a16:creationId xmlns:a16="http://schemas.microsoft.com/office/drawing/2014/main" id="{D68A902F-6CEE-47EC-9086-8E7D748A5B0F}"/>
              </a:ext>
            </a:extLst>
          </p:cNvPr>
          <p:cNvSpPr txBox="1"/>
          <p:nvPr/>
        </p:nvSpPr>
        <p:spPr>
          <a:xfrm>
            <a:off x="838397" y="1195132"/>
            <a:ext cx="2677803" cy="707885"/>
          </a:xfrm>
          <a:prstGeom prst="rect">
            <a:avLst/>
          </a:prstGeom>
          <a:solidFill>
            <a:schemeClr val="tx2">
              <a:lumMod val="20000"/>
              <a:lumOff val="80000"/>
            </a:schemeClr>
          </a:solidFill>
        </p:spPr>
        <p:txBody>
          <a:bodyPr wrap="square">
            <a:noAutofit/>
          </a:bodyPr>
          <a:lstStyle/>
          <a:p>
            <a:pPr algn="ctr"/>
            <a:r>
              <a:rPr lang="en-US" sz="2400" b="1" i="1"/>
              <a:t>YIN Xiaolan</a:t>
            </a:r>
          </a:p>
        </p:txBody>
      </p:sp>
      <p:sp>
        <p:nvSpPr>
          <p:cNvPr id="14" name="TextBox 13">
            <a:extLst>
              <a:ext uri="{FF2B5EF4-FFF2-40B4-BE49-F238E27FC236}">
                <a16:creationId xmlns:a16="http://schemas.microsoft.com/office/drawing/2014/main" id="{CED41C0F-4E7C-4228-B5D6-B60BEACC4F1B}"/>
              </a:ext>
            </a:extLst>
          </p:cNvPr>
          <p:cNvSpPr txBox="1"/>
          <p:nvPr/>
        </p:nvSpPr>
        <p:spPr>
          <a:xfrm>
            <a:off x="838397" y="2098221"/>
            <a:ext cx="11163104" cy="2939143"/>
          </a:xfrm>
          <a:prstGeom prst="rect">
            <a:avLst/>
          </a:prstGeom>
          <a:solidFill>
            <a:schemeClr val="bg2"/>
          </a:solidFill>
        </p:spPr>
        <p:txBody>
          <a:bodyPr wrap="square" rtlCol="0">
            <a:noAutofit/>
          </a:bodyPr>
          <a:lstStyle/>
          <a:p>
            <a:pPr algn="just"/>
            <a:r>
              <a:rPr lang="en-US" sz="1800">
                <a:effectLst/>
                <a:latin typeface="Arial" panose="020B0604020202020204" pitchFamily="34" charset="0"/>
                <a:ea typeface="SimSun" panose="02010600030101010101" pitchFamily="2" charset="-122"/>
                <a:cs typeface="Arial" panose="020B0604020202020204" pitchFamily="34" charset="0"/>
              </a:rPr>
              <a:t>We need the knowledge within and go beyond the learning in the classroom to implement this project. During the process we practiced what we have learned in lecture and lab and tried some new packages of doing text analysis. When we are discussing about the project, I already had the idea of doing document retrieval. So, I did part of the data representation, change the single txt file to a txt corpus, then I did the design and experiment part of the document retrieval and help Jiale further implement the model building part of topic modelling, and then added the evaluation of the models, topic distribution, label ratio, top n keywords of each topic, also the word cloud. In addition, I designed the methodology, data representation, document retrieval, conclusion, and reflection part of the ppt. From the teamwork I see that the communication is very important. We can share our ideas and align what we want to do. I like the project since we can practice different text analysis method and solve real business problems.</a:t>
            </a:r>
            <a:endParaRPr lang="en-SG" sz="1800">
              <a:effectLst/>
              <a:latin typeface="Calibri" panose="020F0502020204030204" pitchFamily="34" charset="0"/>
              <a:ea typeface="SimSun" panose="02010600030101010101" pitchFamily="2" charset="-122"/>
              <a:cs typeface="Arial" panose="020B0604020202020204" pitchFamily="34" charset="0"/>
            </a:endParaRPr>
          </a:p>
          <a:p>
            <a:endParaRPr lang="en-US" sz="2000"/>
          </a:p>
        </p:txBody>
      </p:sp>
      <p:sp>
        <p:nvSpPr>
          <p:cNvPr id="17" name="TextBox 16">
            <a:extLst>
              <a:ext uri="{FF2B5EF4-FFF2-40B4-BE49-F238E27FC236}">
                <a16:creationId xmlns:a16="http://schemas.microsoft.com/office/drawing/2014/main" id="{4D84E473-25D3-4F66-A5BF-2CFE075F1611}"/>
              </a:ext>
            </a:extLst>
          </p:cNvPr>
          <p:cNvSpPr txBox="1"/>
          <p:nvPr/>
        </p:nvSpPr>
        <p:spPr>
          <a:xfrm>
            <a:off x="3684723" y="1195131"/>
            <a:ext cx="8316778" cy="707885"/>
          </a:xfrm>
          <a:prstGeom prst="rect">
            <a:avLst/>
          </a:prstGeom>
          <a:solidFill>
            <a:schemeClr val="bg2"/>
          </a:solidFill>
        </p:spPr>
        <p:txBody>
          <a:bodyPr wrap="square" rtlCol="0">
            <a:noAutofit/>
          </a:bodyPr>
          <a:lstStyle/>
          <a:p>
            <a:r>
              <a:rPr lang="en-US"/>
              <a:t>Data pre-processing; News Labelling; Document retrieval; Topic modelling</a:t>
            </a:r>
          </a:p>
        </p:txBody>
      </p:sp>
    </p:spTree>
    <p:extLst>
      <p:ext uri="{BB962C8B-B14F-4D97-AF65-F5344CB8AC3E}">
        <p14:creationId xmlns:p14="http://schemas.microsoft.com/office/powerpoint/2010/main" val="3152162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253027-1D11-41F7-BF32-EE67DFE9F655}"/>
              </a:ext>
            </a:extLst>
          </p:cNvPr>
          <p:cNvSpPr>
            <a:spLocks noGrp="1"/>
          </p:cNvSpPr>
          <p:nvPr>
            <p:ph type="sldNum" sz="quarter" idx="12"/>
          </p:nvPr>
        </p:nvSpPr>
        <p:spPr>
          <a:xfrm>
            <a:off x="8684636" y="6457269"/>
            <a:ext cx="2742447" cy="364275"/>
          </a:xfrm>
        </p:spPr>
        <p:txBody>
          <a:bodyPr/>
          <a:lstStyle/>
          <a:p>
            <a:fld id="{1EEBC43A-32FB-4EEB-A6E0-814D95442B88}" type="slidenum">
              <a:rPr lang="zh-CN" altLang="en-US" smtClean="0"/>
              <a:pPr/>
              <a:t>41</a:t>
            </a:fld>
            <a:endParaRPr lang="zh-CN" altLang="en-US"/>
          </a:p>
        </p:txBody>
      </p:sp>
      <p:sp>
        <p:nvSpPr>
          <p:cNvPr id="3" name="TextBox 2">
            <a:extLst>
              <a:ext uri="{FF2B5EF4-FFF2-40B4-BE49-F238E27FC236}">
                <a16:creationId xmlns:a16="http://schemas.microsoft.com/office/drawing/2014/main" id="{591DCC93-3EAD-4F27-89F2-303E5E670D2A}"/>
              </a:ext>
            </a:extLst>
          </p:cNvPr>
          <p:cNvSpPr txBox="1"/>
          <p:nvPr/>
        </p:nvSpPr>
        <p:spPr>
          <a:xfrm>
            <a:off x="1110343" y="547007"/>
            <a:ext cx="6082393" cy="523220"/>
          </a:xfrm>
          <a:prstGeom prst="rect">
            <a:avLst/>
          </a:prstGeom>
          <a:noFill/>
        </p:spPr>
        <p:txBody>
          <a:bodyPr wrap="square" rtlCol="0">
            <a:spAutoFit/>
          </a:bodyPr>
          <a:lstStyle/>
          <a:p>
            <a:r>
              <a:rPr lang="en-US" altLang="zh-CN" sz="2800" b="1"/>
              <a:t>Contribution</a:t>
            </a:r>
            <a:endParaRPr lang="en-SG" sz="2800" b="1"/>
          </a:p>
        </p:txBody>
      </p:sp>
      <p:sp>
        <p:nvSpPr>
          <p:cNvPr id="12" name="TextBox 11">
            <a:extLst>
              <a:ext uri="{FF2B5EF4-FFF2-40B4-BE49-F238E27FC236}">
                <a16:creationId xmlns:a16="http://schemas.microsoft.com/office/drawing/2014/main" id="{38AEF56E-9B72-473C-8614-9D61938D3C67}"/>
              </a:ext>
            </a:extLst>
          </p:cNvPr>
          <p:cNvSpPr txBox="1"/>
          <p:nvPr/>
        </p:nvSpPr>
        <p:spPr>
          <a:xfrm>
            <a:off x="944533" y="1140617"/>
            <a:ext cx="2677803" cy="707885"/>
          </a:xfrm>
          <a:prstGeom prst="rect">
            <a:avLst/>
          </a:prstGeom>
          <a:solidFill>
            <a:schemeClr val="tx2">
              <a:lumMod val="20000"/>
              <a:lumOff val="80000"/>
            </a:schemeClr>
          </a:solidFill>
        </p:spPr>
        <p:txBody>
          <a:bodyPr wrap="square">
            <a:noAutofit/>
          </a:bodyPr>
          <a:lstStyle/>
          <a:p>
            <a:pPr algn="ctr"/>
            <a:r>
              <a:rPr lang="en-US" sz="2400" b="1" i="1"/>
              <a:t>YOU Pingping</a:t>
            </a:r>
          </a:p>
        </p:txBody>
      </p:sp>
      <p:sp>
        <p:nvSpPr>
          <p:cNvPr id="14" name="TextBox 13">
            <a:extLst>
              <a:ext uri="{FF2B5EF4-FFF2-40B4-BE49-F238E27FC236}">
                <a16:creationId xmlns:a16="http://schemas.microsoft.com/office/drawing/2014/main" id="{CED41C0F-4E7C-4228-B5D6-B60BEACC4F1B}"/>
              </a:ext>
            </a:extLst>
          </p:cNvPr>
          <p:cNvSpPr txBox="1"/>
          <p:nvPr/>
        </p:nvSpPr>
        <p:spPr>
          <a:xfrm>
            <a:off x="3758200" y="1158018"/>
            <a:ext cx="8316778" cy="707885"/>
          </a:xfrm>
          <a:prstGeom prst="rect">
            <a:avLst/>
          </a:prstGeom>
          <a:solidFill>
            <a:schemeClr val="bg2"/>
          </a:solidFill>
        </p:spPr>
        <p:txBody>
          <a:bodyPr wrap="square" rtlCol="0">
            <a:noAutofit/>
          </a:bodyPr>
          <a:lstStyle>
            <a:defPPr>
              <a:defRPr lang="zh-CN"/>
            </a:defPPr>
          </a:lstStyle>
          <a:p>
            <a:r>
              <a:rPr lang="en-US"/>
              <a:t>Classification,</a:t>
            </a:r>
            <a:r>
              <a:rPr lang="zh-CN" altLang="en-US"/>
              <a:t> </a:t>
            </a:r>
            <a:r>
              <a:rPr lang="en-US" altLang="zh-CN"/>
              <a:t>News </a:t>
            </a:r>
            <a:r>
              <a:rPr lang="en-US"/>
              <a:t>labelling , Data Processing; </a:t>
            </a:r>
          </a:p>
        </p:txBody>
      </p:sp>
      <p:sp>
        <p:nvSpPr>
          <p:cNvPr id="20" name="TextBox 19">
            <a:extLst>
              <a:ext uri="{FF2B5EF4-FFF2-40B4-BE49-F238E27FC236}">
                <a16:creationId xmlns:a16="http://schemas.microsoft.com/office/drawing/2014/main" id="{2243175E-FA81-4D39-A215-5F4644AF45E3}"/>
              </a:ext>
            </a:extLst>
          </p:cNvPr>
          <p:cNvSpPr txBox="1"/>
          <p:nvPr/>
        </p:nvSpPr>
        <p:spPr>
          <a:xfrm>
            <a:off x="944533" y="2220972"/>
            <a:ext cx="11130445" cy="2644944"/>
          </a:xfrm>
          <a:prstGeom prst="rect">
            <a:avLst/>
          </a:prstGeom>
          <a:solidFill>
            <a:schemeClr val="bg2"/>
          </a:solidFill>
        </p:spPr>
        <p:txBody>
          <a:bodyPr wrap="square" rtlCol="0">
            <a:noAutofit/>
          </a:bodyPr>
          <a:lstStyle/>
          <a:p>
            <a:pPr algn="just"/>
            <a:r>
              <a:rPr lang="en-US" sz="1800">
                <a:effectLst/>
                <a:latin typeface="Arial" panose="020B0604020202020204" pitchFamily="34" charset="0"/>
                <a:ea typeface="SimSun" panose="02010600030101010101" pitchFamily="2" charset="-122"/>
                <a:cs typeface="Arial" panose="020B0604020202020204" pitchFamily="34" charset="0"/>
              </a:rPr>
              <a:t>This is my first text analytics project. It is a fun journey to work with my team to churn out some useful insights from the text dataset. During the project, I was responsible for the text classification task. With the machine learning techniques, I learned from another course and the concepts and text unique dataset structure learnt in this course, I was lucky to build my very first text classifier with quite high measurement score. Surprisingly, I enjoyed the process of data preprocessing. It is fascinating to see the text transformed into numbers and fed into the machine models. For my least favorite part in this project, I think it should go to the data labelling task. As I do not have industry knowledge to decide which texts should be labeled as positive, I had to check with dataset owner, Jiale, several times when I started my labelling task. Eventually I managed to label 260 new texts.</a:t>
            </a:r>
            <a:endParaRPr lang="en-SG" sz="1800">
              <a:effectLst/>
              <a:latin typeface="Calibri" panose="020F0502020204030204" pitchFamily="34" charset="0"/>
              <a:ea typeface="SimSun" panose="02010600030101010101" pitchFamily="2" charset="-122"/>
              <a:cs typeface="Arial" panose="020B0604020202020204" pitchFamily="34" charset="0"/>
            </a:endParaRPr>
          </a:p>
          <a:p>
            <a:endParaRPr lang="en-US" sz="2000"/>
          </a:p>
        </p:txBody>
      </p:sp>
    </p:spTree>
    <p:extLst>
      <p:ext uri="{BB962C8B-B14F-4D97-AF65-F5344CB8AC3E}">
        <p14:creationId xmlns:p14="http://schemas.microsoft.com/office/powerpoint/2010/main" val="29770552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253027-1D11-41F7-BF32-EE67DFE9F655}"/>
              </a:ext>
            </a:extLst>
          </p:cNvPr>
          <p:cNvSpPr>
            <a:spLocks noGrp="1"/>
          </p:cNvSpPr>
          <p:nvPr>
            <p:ph type="sldNum" sz="quarter" idx="12"/>
          </p:nvPr>
        </p:nvSpPr>
        <p:spPr>
          <a:xfrm>
            <a:off x="8684636" y="6457269"/>
            <a:ext cx="2742447" cy="364275"/>
          </a:xfrm>
        </p:spPr>
        <p:txBody>
          <a:bodyPr/>
          <a:lstStyle/>
          <a:p>
            <a:fld id="{1EEBC43A-32FB-4EEB-A6E0-814D95442B88}" type="slidenum">
              <a:rPr lang="zh-CN" altLang="en-US" smtClean="0"/>
              <a:pPr/>
              <a:t>42</a:t>
            </a:fld>
            <a:endParaRPr lang="zh-CN" altLang="en-US"/>
          </a:p>
        </p:txBody>
      </p:sp>
      <p:sp>
        <p:nvSpPr>
          <p:cNvPr id="3" name="TextBox 2">
            <a:extLst>
              <a:ext uri="{FF2B5EF4-FFF2-40B4-BE49-F238E27FC236}">
                <a16:creationId xmlns:a16="http://schemas.microsoft.com/office/drawing/2014/main" id="{591DCC93-3EAD-4F27-89F2-303E5E670D2A}"/>
              </a:ext>
            </a:extLst>
          </p:cNvPr>
          <p:cNvSpPr txBox="1"/>
          <p:nvPr/>
        </p:nvSpPr>
        <p:spPr>
          <a:xfrm>
            <a:off x="1110343" y="547007"/>
            <a:ext cx="6082393" cy="523220"/>
          </a:xfrm>
          <a:prstGeom prst="rect">
            <a:avLst/>
          </a:prstGeom>
          <a:noFill/>
        </p:spPr>
        <p:txBody>
          <a:bodyPr wrap="square" rtlCol="0">
            <a:spAutoFit/>
          </a:bodyPr>
          <a:lstStyle/>
          <a:p>
            <a:r>
              <a:rPr lang="en-US" altLang="zh-CN" sz="2800" b="1"/>
              <a:t>Contribution</a:t>
            </a:r>
            <a:endParaRPr lang="en-SG" sz="2800" b="1"/>
          </a:p>
        </p:txBody>
      </p:sp>
      <p:sp>
        <p:nvSpPr>
          <p:cNvPr id="13" name="TextBox 12">
            <a:extLst>
              <a:ext uri="{FF2B5EF4-FFF2-40B4-BE49-F238E27FC236}">
                <a16:creationId xmlns:a16="http://schemas.microsoft.com/office/drawing/2014/main" id="{A3146F7C-4D46-4D25-98B3-33FF8CD4B3CD}"/>
              </a:ext>
            </a:extLst>
          </p:cNvPr>
          <p:cNvSpPr txBox="1"/>
          <p:nvPr/>
        </p:nvSpPr>
        <p:spPr>
          <a:xfrm>
            <a:off x="391886" y="1070227"/>
            <a:ext cx="2677803" cy="707885"/>
          </a:xfrm>
          <a:prstGeom prst="rect">
            <a:avLst/>
          </a:prstGeom>
          <a:solidFill>
            <a:schemeClr val="tx2">
              <a:lumMod val="20000"/>
              <a:lumOff val="80000"/>
            </a:schemeClr>
          </a:solidFill>
        </p:spPr>
        <p:txBody>
          <a:bodyPr wrap="square">
            <a:noAutofit/>
          </a:bodyPr>
          <a:lstStyle/>
          <a:p>
            <a:pPr algn="ctr"/>
            <a:r>
              <a:rPr lang="en-US" sz="2400" b="1" i="1"/>
              <a:t>ZHANG Jiale</a:t>
            </a:r>
          </a:p>
        </p:txBody>
      </p:sp>
      <p:sp>
        <p:nvSpPr>
          <p:cNvPr id="14" name="TextBox 13">
            <a:extLst>
              <a:ext uri="{FF2B5EF4-FFF2-40B4-BE49-F238E27FC236}">
                <a16:creationId xmlns:a16="http://schemas.microsoft.com/office/drawing/2014/main" id="{CED41C0F-4E7C-4228-B5D6-B60BEACC4F1B}"/>
              </a:ext>
            </a:extLst>
          </p:cNvPr>
          <p:cNvSpPr txBox="1"/>
          <p:nvPr/>
        </p:nvSpPr>
        <p:spPr>
          <a:xfrm>
            <a:off x="391887" y="1876590"/>
            <a:ext cx="11408228" cy="4671167"/>
          </a:xfrm>
          <a:prstGeom prst="rect">
            <a:avLst/>
          </a:prstGeom>
          <a:solidFill>
            <a:schemeClr val="bg2"/>
          </a:solidFill>
        </p:spPr>
        <p:txBody>
          <a:bodyPr wrap="square" rtlCol="0">
            <a:noAutofit/>
          </a:bodyPr>
          <a:lstStyle/>
          <a:p>
            <a:pPr algn="just"/>
            <a:r>
              <a:rPr lang="en-US" sz="1800">
                <a:effectLst/>
                <a:latin typeface="Arial" panose="020B0604020202020204" pitchFamily="34" charset="0"/>
                <a:ea typeface="SimSun" panose="02010600030101010101" pitchFamily="2" charset="-122"/>
                <a:cs typeface="Arial" panose="020B0604020202020204" pitchFamily="34" charset="0"/>
              </a:rPr>
              <a:t>This project is one of my internship projects. When we start our project, the first thing I do is share with my team members the domain knowledge since I am the only person understand what the company is looking from the refinery news and why they are looking for that information. Then based on the pre-processing work of Xiaolan, I updated some codes in order to ensure the corpus can be successfully tokenize and generate the CSV file for later use. In terms of the four tasks, I mainly contribute to 2 of them, one is topic modelling, another is information extraction. I build a base LDA model then Xiaolan further refined the model and Dong Fang analyzed the final results. I also tried use regular expression to do information extraction, but find it is not a good solution. With the help of Dong Fang, she shared with me many external sources to do information extraction, I learned how to fine tune a pre-defined model to train user defined NER using </a:t>
            </a:r>
            <a:r>
              <a:rPr lang="en-US" sz="1800" err="1">
                <a:effectLst/>
                <a:latin typeface="Arial" panose="020B0604020202020204" pitchFamily="34" charset="0"/>
                <a:ea typeface="SimSun" panose="02010600030101010101" pitchFamily="2" charset="-122"/>
                <a:cs typeface="Arial" panose="020B0604020202020204" pitchFamily="34" charset="0"/>
              </a:rPr>
              <a:t>spaCy</a:t>
            </a:r>
            <a:r>
              <a:rPr lang="en-US" sz="1800">
                <a:effectLst/>
                <a:latin typeface="Arial" panose="020B0604020202020204" pitchFamily="34" charset="0"/>
                <a:ea typeface="SimSun" panose="02010600030101010101" pitchFamily="2" charset="-122"/>
                <a:cs typeface="Arial" panose="020B0604020202020204" pitchFamily="34" charset="0"/>
              </a:rPr>
              <a:t>. For some information, I use tokenization and self-define functions to extract the information. And for the NER ‘reason’, I manually annotated training data then trained the model to automated detect ‘reason’. Although I did not engage too much on the model part of text classification, I contribute more on the labelling process. I make the guidance to my team members how to label the news, and I finished labeling all the news then compare their labelling results with mine to ensure our labels are correct. In terms of the learning experience, the best things I learned from this project are the good package </a:t>
            </a:r>
            <a:r>
              <a:rPr lang="en-US" sz="1800" err="1">
                <a:effectLst/>
                <a:latin typeface="Arial" panose="020B0604020202020204" pitchFamily="34" charset="0"/>
                <a:ea typeface="SimSun" panose="02010600030101010101" pitchFamily="2" charset="-122"/>
                <a:cs typeface="Arial" panose="020B0604020202020204" pitchFamily="34" charset="0"/>
              </a:rPr>
              <a:t>spaCy</a:t>
            </a:r>
            <a:r>
              <a:rPr lang="en-US" sz="1800">
                <a:effectLst/>
                <a:latin typeface="Arial" panose="020B0604020202020204" pitchFamily="34" charset="0"/>
                <a:ea typeface="SimSun" panose="02010600030101010101" pitchFamily="2" charset="-122"/>
                <a:cs typeface="Arial" panose="020B0604020202020204" pitchFamily="34" charset="0"/>
              </a:rPr>
              <a:t> and use a pre-trained model to train self-defined NER. Moreover, our team members are awesome, we have a good cooperation with each other. I like this project because it let me feel we are generating value for a real business and what we have learned are powerful.</a:t>
            </a:r>
            <a:endParaRPr lang="en-SG" sz="1800">
              <a:effectLst/>
              <a:latin typeface="Calibri" panose="020F0502020204030204" pitchFamily="34" charset="0"/>
              <a:ea typeface="SimSun" panose="02010600030101010101" pitchFamily="2" charset="-122"/>
              <a:cs typeface="Arial" panose="020B0604020202020204" pitchFamily="34" charset="0"/>
            </a:endParaRPr>
          </a:p>
          <a:p>
            <a:endParaRPr lang="en-US" sz="2000"/>
          </a:p>
        </p:txBody>
      </p:sp>
      <p:sp>
        <p:nvSpPr>
          <p:cNvPr id="19" name="TextBox 18">
            <a:extLst>
              <a:ext uri="{FF2B5EF4-FFF2-40B4-BE49-F238E27FC236}">
                <a16:creationId xmlns:a16="http://schemas.microsoft.com/office/drawing/2014/main" id="{B16973F2-72A8-4698-BBB5-B66BA08B50E7}"/>
              </a:ext>
            </a:extLst>
          </p:cNvPr>
          <p:cNvSpPr txBox="1"/>
          <p:nvPr/>
        </p:nvSpPr>
        <p:spPr>
          <a:xfrm>
            <a:off x="3483336" y="1104096"/>
            <a:ext cx="8316778" cy="707885"/>
          </a:xfrm>
          <a:prstGeom prst="rect">
            <a:avLst/>
          </a:prstGeom>
          <a:solidFill>
            <a:schemeClr val="bg2"/>
          </a:solidFill>
        </p:spPr>
        <p:txBody>
          <a:bodyPr wrap="square" rtlCol="0">
            <a:noAutofit/>
          </a:bodyPr>
          <a:lstStyle/>
          <a:p>
            <a:r>
              <a:rPr lang="en-US"/>
              <a:t>Data pre-processing; News labelling and guidance; Topic modelling; Information extraction</a:t>
            </a:r>
          </a:p>
        </p:txBody>
      </p:sp>
    </p:spTree>
    <p:extLst>
      <p:ext uri="{BB962C8B-B14F-4D97-AF65-F5344CB8AC3E}">
        <p14:creationId xmlns:p14="http://schemas.microsoft.com/office/powerpoint/2010/main" val="9130520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2958681" y="2151728"/>
            <a:ext cx="6274639" cy="2554545"/>
          </a:xfrm>
          <a:prstGeom prst="rect">
            <a:avLst/>
          </a:prstGeom>
          <a:noFill/>
        </p:spPr>
        <p:txBody>
          <a:bodyPr wrap="square" rtlCol="0">
            <a:spAutoFit/>
          </a:bodyPr>
          <a:lstStyle/>
          <a:p>
            <a:pPr algn="ctr"/>
            <a:r>
              <a:rPr lang="en-US" altLang="zh-CN" sz="8000" b="1">
                <a:solidFill>
                  <a:srgbClr val="21273E"/>
                </a:solidFill>
                <a:effectLst>
                  <a:outerShdw blurRad="38100" dist="38100" dir="2700000" algn="tl">
                    <a:srgbClr val="000000">
                      <a:alpha val="25000"/>
                    </a:srgbClr>
                  </a:outerShdw>
                </a:effectLst>
                <a:latin typeface="Aparajita" panose="020B0604020202020204" pitchFamily="34" charset="0"/>
                <a:ea typeface="微软雅黑" panose="020B0503020204020204" pitchFamily="34" charset="-122"/>
                <a:cs typeface="Aparajita" panose="020B0604020202020204" pitchFamily="34" charset="0"/>
              </a:rPr>
              <a:t>THANKS</a:t>
            </a:r>
          </a:p>
          <a:p>
            <a:pPr algn="ctr"/>
            <a:r>
              <a:rPr lang="en-US" altLang="zh-CN" sz="8000" b="1">
                <a:solidFill>
                  <a:srgbClr val="21273E"/>
                </a:solidFill>
                <a:effectLst>
                  <a:outerShdw blurRad="38100" dist="38100" dir="2700000" algn="tl">
                    <a:srgbClr val="000000">
                      <a:alpha val="25000"/>
                    </a:srgbClr>
                  </a:outerShdw>
                </a:effectLst>
                <a:latin typeface="Aparajita" panose="020B0604020202020204" pitchFamily="34" charset="0"/>
                <a:ea typeface="微软雅黑" panose="020B0503020204020204" pitchFamily="34" charset="-122"/>
                <a:cs typeface="Aparajita" panose="020B0604020202020204" pitchFamily="34" charset="0"/>
              </a:rPr>
              <a:t>Q&amp;A</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67772" flipV="1">
            <a:off x="-2318053" y="-2781509"/>
            <a:ext cx="6930283" cy="6930283"/>
          </a:xfrm>
          <a:prstGeom prst="rect">
            <a:avLst/>
          </a:prstGeom>
        </p:spPr>
      </p:pic>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615912" flipV="1">
            <a:off x="7864806" y="2404740"/>
            <a:ext cx="6930283" cy="6930283"/>
          </a:xfrm>
          <a:prstGeom prst="rect">
            <a:avLst/>
          </a:prstGeom>
        </p:spPr>
      </p:pic>
      <p:sp>
        <p:nvSpPr>
          <p:cNvPr id="2" name="Slide Number Placeholder 1">
            <a:extLst>
              <a:ext uri="{FF2B5EF4-FFF2-40B4-BE49-F238E27FC236}">
                <a16:creationId xmlns:a16="http://schemas.microsoft.com/office/drawing/2014/main" id="{1AAD4470-B51D-4B1A-9690-7BCEF210A2C4}"/>
              </a:ext>
            </a:extLst>
          </p:cNvPr>
          <p:cNvSpPr>
            <a:spLocks noGrp="1"/>
          </p:cNvSpPr>
          <p:nvPr>
            <p:ph type="sldNum" sz="quarter" idx="13"/>
          </p:nvPr>
        </p:nvSpPr>
        <p:spPr/>
        <p:txBody>
          <a:bodyPr/>
          <a:lstStyle/>
          <a:p>
            <a:fld id="{1EEBC43A-32FB-4EEB-A6E0-814D95442B88}" type="slidenum">
              <a:rPr lang="zh-CN" altLang="en-US" smtClean="0"/>
              <a:pPr/>
              <a:t>43</a:t>
            </a:fld>
            <a:endParaRPr lang="zh-CN" altLang="en-US"/>
          </a:p>
        </p:txBody>
      </p:sp>
    </p:spTree>
    <p:extLst>
      <p:ext uri="{BB962C8B-B14F-4D97-AF65-F5344CB8AC3E}">
        <p14:creationId xmlns:p14="http://schemas.microsoft.com/office/powerpoint/2010/main" val="248868930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1+#ppt_w/2"/>
                                              </p:val>
                                            </p:tav>
                                            <p:tav tm="100000">
                                              <p:val>
                                                <p:strVal val="#ppt_x"/>
                                              </p:val>
                                            </p:tav>
                                          </p:tavLst>
                                        </p:anim>
                                        <p:anim calcmode="lin" valueType="num">
                                          <p:cBhvr additive="base">
                                            <p:cTn id="12" dur="75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14:presetBounceEnd="40000">
                                      <p:stCondLst>
                                        <p:cond delay="500"/>
                                      </p:stCondLst>
                                      <p:childTnLst>
                                        <p:set>
                                          <p:cBhvr>
                                            <p:cTn id="14" dur="1" fill="hold">
                                              <p:stCondLst>
                                                <p:cond delay="0"/>
                                              </p:stCondLst>
                                            </p:cTn>
                                            <p:tgtEl>
                                              <p:spTgt spid="28"/>
                                            </p:tgtEl>
                                            <p:attrNameLst>
                                              <p:attrName>style.visibility</p:attrName>
                                            </p:attrNameLst>
                                          </p:cBhvr>
                                          <p:to>
                                            <p:strVal val="visible"/>
                                          </p:to>
                                        </p:set>
                                        <p:anim calcmode="lin" valueType="num" p14:bounceEnd="40000">
                                          <p:cBhvr additive="base">
                                            <p:cTn id="15" dur="750" fill="hold"/>
                                            <p:tgtEl>
                                              <p:spTgt spid="28"/>
                                            </p:tgtEl>
                                            <p:attrNameLst>
                                              <p:attrName>ppt_x</p:attrName>
                                            </p:attrNameLst>
                                          </p:cBhvr>
                                          <p:tavLst>
                                            <p:tav tm="0">
                                              <p:val>
                                                <p:strVal val="#ppt_x"/>
                                              </p:val>
                                            </p:tav>
                                            <p:tav tm="100000">
                                              <p:val>
                                                <p:strVal val="#ppt_x"/>
                                              </p:val>
                                            </p:tav>
                                          </p:tavLst>
                                        </p:anim>
                                        <p:anim calcmode="lin" valueType="num" p14:bounceEnd="40000">
                                          <p:cBhvr additive="base">
                                            <p:cTn id="16" dur="75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1+#ppt_w/2"/>
                                              </p:val>
                                            </p:tav>
                                            <p:tav tm="100000">
                                              <p:val>
                                                <p:strVal val="#ppt_x"/>
                                              </p:val>
                                            </p:tav>
                                          </p:tavLst>
                                        </p:anim>
                                        <p:anim calcmode="lin" valueType="num">
                                          <p:cBhvr additive="base">
                                            <p:cTn id="12" dur="75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50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750" fill="hold"/>
                                            <p:tgtEl>
                                              <p:spTgt spid="28"/>
                                            </p:tgtEl>
                                            <p:attrNameLst>
                                              <p:attrName>ppt_x</p:attrName>
                                            </p:attrNameLst>
                                          </p:cBhvr>
                                          <p:tavLst>
                                            <p:tav tm="0">
                                              <p:val>
                                                <p:strVal val="#ppt_x"/>
                                              </p:val>
                                            </p:tav>
                                            <p:tav tm="100000">
                                              <p:val>
                                                <p:strVal val="#ppt_x"/>
                                              </p:val>
                                            </p:tav>
                                          </p:tavLst>
                                        </p:anim>
                                        <p:anim calcmode="lin" valueType="num">
                                          <p:cBhvr additive="base">
                                            <p:cTn id="16" dur="75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2717549" flipV="1">
            <a:off x="9618575" y="440869"/>
            <a:ext cx="5572132" cy="5941338"/>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846288" flipH="1" flipV="1">
            <a:off x="-2720753" y="440869"/>
            <a:ext cx="5572134" cy="5941338"/>
          </a:xfrm>
          <a:prstGeom prst="rect">
            <a:avLst/>
          </a:prstGeom>
        </p:spPr>
      </p:pic>
      <p:grpSp>
        <p:nvGrpSpPr>
          <p:cNvPr id="2" name="Group 1">
            <a:extLst>
              <a:ext uri="{FF2B5EF4-FFF2-40B4-BE49-F238E27FC236}">
                <a16:creationId xmlns:a16="http://schemas.microsoft.com/office/drawing/2014/main" id="{10675ED5-04EA-4004-9083-0360C196FBD0}"/>
              </a:ext>
            </a:extLst>
          </p:cNvPr>
          <p:cNvGrpSpPr/>
          <p:nvPr/>
        </p:nvGrpSpPr>
        <p:grpSpPr>
          <a:xfrm>
            <a:off x="1227292" y="1330479"/>
            <a:ext cx="9465041" cy="4034754"/>
            <a:chOff x="1227292" y="1563946"/>
            <a:chExt cx="9465041" cy="4034754"/>
          </a:xfrm>
        </p:grpSpPr>
        <p:sp>
          <p:nvSpPr>
            <p:cNvPr id="7" name="PA-文本框 50">
              <a:extLst>
                <a:ext uri="{FF2B5EF4-FFF2-40B4-BE49-F238E27FC236}">
                  <a16:creationId xmlns:a16="http://schemas.microsoft.com/office/drawing/2014/main" id="{46630D7B-4BA5-4989-8F72-A67D800FFF51}"/>
                </a:ext>
              </a:extLst>
            </p:cNvPr>
            <p:cNvSpPr txBox="1"/>
            <p:nvPr>
              <p:custDataLst>
                <p:tags r:id="rId1"/>
              </p:custDataLst>
            </p:nvPr>
          </p:nvSpPr>
          <p:spPr>
            <a:xfrm>
              <a:off x="3400346" y="4293535"/>
              <a:ext cx="5391308" cy="1305165"/>
            </a:xfrm>
            <a:prstGeom prst="rect">
              <a:avLst/>
            </a:prstGeom>
            <a:noFill/>
          </p:spPr>
          <p:txBody>
            <a:bodyPr wrap="square" rtlCol="0">
              <a:spAutoFit/>
            </a:bodyPr>
            <a:lstStyle/>
            <a:p>
              <a:pPr algn="ctr">
                <a:lnSpc>
                  <a:spcPct val="150000"/>
                </a:lnSpc>
              </a:pPr>
              <a:r>
                <a:rPr lang="en-US" altLang="zh-CN" sz="2800">
                  <a:solidFill>
                    <a:schemeClr val="tx1">
                      <a:lumMod val="85000"/>
                      <a:lumOff val="15000"/>
                      <a:alpha val="70000"/>
                    </a:schemeClr>
                  </a:solidFill>
                  <a:latin typeface="Arial" panose="020B0604020202020204" pitchFamily="34" charset="0"/>
                  <a:ea typeface="方正黑体简体" panose="02010601030101010101" pitchFamily="2" charset="-122"/>
                  <a:cs typeface="Arial" panose="020B0604020202020204" pitchFamily="34" charset="0"/>
                </a:rPr>
                <a:t>Choice of Techniques </a:t>
              </a:r>
            </a:p>
            <a:p>
              <a:pPr algn="ctr">
                <a:lnSpc>
                  <a:spcPct val="150000"/>
                </a:lnSpc>
              </a:pPr>
              <a:r>
                <a:rPr lang="en-US" altLang="zh-CN" sz="2800">
                  <a:solidFill>
                    <a:schemeClr val="tx1">
                      <a:lumMod val="85000"/>
                      <a:lumOff val="15000"/>
                      <a:alpha val="70000"/>
                    </a:schemeClr>
                  </a:solidFill>
                  <a:latin typeface="Arial" panose="020B0604020202020204" pitchFamily="34" charset="0"/>
                  <a:ea typeface="方正黑体简体" panose="02010601030101010101" pitchFamily="2" charset="-122"/>
                  <a:cs typeface="Arial" panose="020B0604020202020204" pitchFamily="34" charset="0"/>
                </a:rPr>
                <a:t>System Work</a:t>
              </a:r>
              <a:endParaRPr lang="zh-CN" altLang="en-US" sz="2800">
                <a:solidFill>
                  <a:schemeClr val="tx1">
                    <a:lumMod val="85000"/>
                    <a:lumOff val="15000"/>
                    <a:alpha val="70000"/>
                  </a:schemeClr>
                </a:solidFill>
                <a:latin typeface="Arial" panose="020B0604020202020204" pitchFamily="34" charset="0"/>
                <a:ea typeface="方正黑体简体" panose="02010601030101010101" pitchFamily="2" charset="-122"/>
                <a:cs typeface="Arial" panose="020B0604020202020204" pitchFamily="34" charset="0"/>
              </a:endParaRPr>
            </a:p>
          </p:txBody>
        </p:sp>
        <p:sp>
          <p:nvSpPr>
            <p:cNvPr id="8" name="TextBox 30">
              <a:extLst>
                <a:ext uri="{FF2B5EF4-FFF2-40B4-BE49-F238E27FC236}">
                  <a16:creationId xmlns:a16="http://schemas.microsoft.com/office/drawing/2014/main" id="{BA8EA202-F87D-45AF-91DB-F2B3A7B8F57B}"/>
                </a:ext>
              </a:extLst>
            </p:cNvPr>
            <p:cNvSpPr txBox="1"/>
            <p:nvPr/>
          </p:nvSpPr>
          <p:spPr>
            <a:xfrm>
              <a:off x="3019865" y="2582518"/>
              <a:ext cx="6152270" cy="1569660"/>
            </a:xfrm>
            <a:prstGeom prst="rect">
              <a:avLst/>
            </a:prstGeom>
            <a:noFill/>
          </p:spPr>
          <p:txBody>
            <a:bodyPr wrap="square" lIns="91440" tIns="45720" rIns="91440" bIns="45720" rtlCol="0" anchor="t">
              <a:spAutoFit/>
            </a:bodyPr>
            <a:lstStyle/>
            <a:p>
              <a:pPr algn="ctr" defTabSz="228600"/>
              <a:endParaRPr lang="en-US" altLang="zh-CN" sz="9600" b="1">
                <a:solidFill>
                  <a:schemeClr val="bg1">
                    <a:lumMod val="65000"/>
                    <a:alpha val="20000"/>
                  </a:schemeClr>
                </a:solidFill>
                <a:latin typeface="Aparajita" panose="020B0604020202020204" pitchFamily="34" charset="0"/>
                <a:ea typeface="微软雅黑 Light" panose="020B0502040204020203" pitchFamily="34" charset="-122"/>
                <a:cs typeface="Aparajita" panose="020B0604020202020204" pitchFamily="34" charset="0"/>
              </a:endParaRPr>
            </a:p>
          </p:txBody>
        </p:sp>
        <p:sp>
          <p:nvSpPr>
            <p:cNvPr id="9" name="文本框 8"/>
            <p:cNvSpPr txBox="1"/>
            <p:nvPr/>
          </p:nvSpPr>
          <p:spPr>
            <a:xfrm>
              <a:off x="3641452" y="2987488"/>
              <a:ext cx="5037650" cy="952633"/>
            </a:xfrm>
            <a:prstGeom prst="rect">
              <a:avLst/>
            </a:prstGeom>
            <a:noFill/>
            <a:scene3d>
              <a:camera prst="perspectiveRight"/>
              <a:lightRig rig="threePt" dir="t"/>
            </a:scene3d>
          </p:spPr>
          <p:txBody>
            <a:bodyPr wrap="square" rtlCol="0">
              <a:spAutoFit/>
            </a:bodyPr>
            <a:lstStyle/>
            <a:p>
              <a:pPr algn="ctr">
                <a:lnSpc>
                  <a:spcPct val="130000"/>
                </a:lnSpc>
              </a:pPr>
              <a:r>
                <a:rPr lang="en-US" altLang="zh-CN" sz="4800" b="1">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METHODOLOGY</a:t>
              </a:r>
            </a:p>
          </p:txBody>
        </p:sp>
        <p:sp>
          <p:nvSpPr>
            <p:cNvPr id="10" name="矩形 9"/>
            <p:cNvSpPr/>
            <p:nvPr/>
          </p:nvSpPr>
          <p:spPr>
            <a:xfrm>
              <a:off x="5902012" y="4149418"/>
              <a:ext cx="387976" cy="79048"/>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dobe 黑体 Std R" panose="020B0400000000000000" pitchFamily="34" charset="-122"/>
              </a:endParaRPr>
            </a:p>
          </p:txBody>
        </p:sp>
        <p:grpSp>
          <p:nvGrpSpPr>
            <p:cNvPr id="13" name="组合 12"/>
            <p:cNvGrpSpPr/>
            <p:nvPr/>
          </p:nvGrpSpPr>
          <p:grpSpPr>
            <a:xfrm>
              <a:off x="5677177" y="1563946"/>
              <a:ext cx="837646" cy="953379"/>
              <a:chOff x="5568043" y="1174090"/>
              <a:chExt cx="1383041" cy="1574132"/>
            </a:xfrm>
          </p:grpSpPr>
          <p:sp>
            <p:nvSpPr>
              <p:cNvPr id="12" name="圆角矩形 11"/>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dobe 黑体 Std R" panose="020B0400000000000000" pitchFamily="34" charset="-122"/>
                </a:endParaRPr>
              </a:p>
            </p:txBody>
          </p:sp>
          <p:sp>
            <p:nvSpPr>
              <p:cNvPr id="11" name="文本框 10"/>
              <p:cNvSpPr txBox="1"/>
              <p:nvPr/>
            </p:nvSpPr>
            <p:spPr>
              <a:xfrm>
                <a:off x="5633972" y="1223704"/>
                <a:ext cx="1256627" cy="1524518"/>
              </a:xfrm>
              <a:prstGeom prst="rect">
                <a:avLst/>
              </a:prstGeom>
              <a:noFill/>
            </p:spPr>
            <p:txBody>
              <a:bodyPr wrap="square" rtlCol="0">
                <a:spAutoFit/>
              </a:bodyPr>
              <a:lstStyle/>
              <a:p>
                <a:pPr algn="ctr"/>
                <a:r>
                  <a:rPr lang="en-US" altLang="zh-CN" sz="540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02</a:t>
                </a:r>
                <a:endParaRPr lang="zh-CN" altLang="en-US" sz="540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cxnSp>
          <p:nvCxnSpPr>
            <p:cNvPr id="15" name="直接连接符 14"/>
            <p:cNvCxnSpPr/>
            <p:nvPr/>
          </p:nvCxnSpPr>
          <p:spPr>
            <a:xfrm>
              <a:off x="1227292"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8583596"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B64B3ADA-6512-49B3-9F50-4888048B4485}"/>
              </a:ext>
            </a:extLst>
          </p:cNvPr>
          <p:cNvSpPr>
            <a:spLocks noGrp="1"/>
          </p:cNvSpPr>
          <p:nvPr>
            <p:ph type="sldNum" sz="quarter" idx="13"/>
          </p:nvPr>
        </p:nvSpPr>
        <p:spPr/>
        <p:txBody>
          <a:bodyPr/>
          <a:lstStyle/>
          <a:p>
            <a:fld id="{1EEBC43A-32FB-4EEB-A6E0-814D95442B88}" type="slidenum">
              <a:rPr lang="zh-CN" altLang="en-US" smtClean="0"/>
              <a:pPr/>
              <a:t>5</a:t>
            </a:fld>
            <a:endParaRPr lang="zh-CN" altLang="en-US"/>
          </a:p>
        </p:txBody>
      </p:sp>
    </p:spTree>
    <p:extLst>
      <p:ext uri="{BB962C8B-B14F-4D97-AF65-F5344CB8AC3E}">
        <p14:creationId xmlns:p14="http://schemas.microsoft.com/office/powerpoint/2010/main" val="257934837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D5F6C551-75E4-408A-A456-DB96CEA2FB0A}"/>
              </a:ext>
            </a:extLst>
          </p:cNvPr>
          <p:cNvSpPr/>
          <p:nvPr/>
        </p:nvSpPr>
        <p:spPr>
          <a:xfrm>
            <a:off x="6273727" y="3941352"/>
            <a:ext cx="5377098" cy="2430079"/>
          </a:xfrm>
          <a:prstGeom prst="roundRect">
            <a:avLst>
              <a:gd name="adj" fmla="val 843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2B1917F-45C0-40D5-A8F8-738DF7B56D5C}"/>
              </a:ext>
            </a:extLst>
          </p:cNvPr>
          <p:cNvSpPr/>
          <p:nvPr/>
        </p:nvSpPr>
        <p:spPr>
          <a:xfrm>
            <a:off x="6273727" y="2614594"/>
            <a:ext cx="5377098" cy="1130277"/>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4786016-F460-4012-9452-39952C8B58E7}"/>
              </a:ext>
            </a:extLst>
          </p:cNvPr>
          <p:cNvSpPr>
            <a:spLocks noGrp="1"/>
          </p:cNvSpPr>
          <p:nvPr>
            <p:ph type="sldNum" sz="quarter" idx="12"/>
          </p:nvPr>
        </p:nvSpPr>
        <p:spPr/>
        <p:txBody>
          <a:bodyPr/>
          <a:lstStyle/>
          <a:p>
            <a:fld id="{1EEBC43A-32FB-4EEB-A6E0-814D95442B88}" type="slidenum">
              <a:rPr lang="zh-CN" altLang="en-US" smtClean="0"/>
              <a:pPr/>
              <a:t>6</a:t>
            </a:fld>
            <a:endParaRPr lang="zh-CN" altLang="en-US"/>
          </a:p>
        </p:txBody>
      </p:sp>
      <p:sp>
        <p:nvSpPr>
          <p:cNvPr id="4" name="PA_文本框 1">
            <a:extLst>
              <a:ext uri="{FF2B5EF4-FFF2-40B4-BE49-F238E27FC236}">
                <a16:creationId xmlns:a16="http://schemas.microsoft.com/office/drawing/2014/main" id="{B98AEF08-6FD6-439A-AE1C-FB2E6DF1E549}"/>
              </a:ext>
            </a:extLst>
          </p:cNvPr>
          <p:cNvSpPr txBox="1"/>
          <p:nvPr>
            <p:custDataLst>
              <p:tags r:id="rId1"/>
            </p:custDataLst>
          </p:nvPr>
        </p:nvSpPr>
        <p:spPr>
          <a:xfrm>
            <a:off x="1097509" y="429276"/>
            <a:ext cx="5974264" cy="477888"/>
          </a:xfrm>
          <a:prstGeom prst="rect">
            <a:avLst/>
          </a:prstGeom>
          <a:noFill/>
        </p:spPr>
        <p:txBody>
          <a:bodyPr wrap="none" lIns="0" tIns="0" rIns="0" rtlCol="0">
            <a:spAutoFit/>
          </a:bodyPr>
          <a:lstStyle/>
          <a:p>
            <a:pPr>
              <a:lnSpc>
                <a:spcPts val="3600"/>
              </a:lnSpc>
            </a:pP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Methodology – System workflow</a:t>
            </a:r>
            <a:endParaRPr lang="zh-CN" altLang="en-US" sz="2800" b="1">
              <a:solidFill>
                <a:srgbClr val="21273E"/>
              </a:solidFill>
              <a:latin typeface="Adobe 黑体 Std R" panose="020B0400000000000000" pitchFamily="34" charset="-122"/>
              <a:ea typeface="Adobe 黑体 Std R" panose="020B0400000000000000" pitchFamily="34" charset="-122"/>
              <a:cs typeface="+mn-ea"/>
              <a:sym typeface="+mn-lt"/>
            </a:endParaRPr>
          </a:p>
        </p:txBody>
      </p:sp>
      <p:grpSp>
        <p:nvGrpSpPr>
          <p:cNvPr id="18" name="Group 17">
            <a:extLst>
              <a:ext uri="{FF2B5EF4-FFF2-40B4-BE49-F238E27FC236}">
                <a16:creationId xmlns:a16="http://schemas.microsoft.com/office/drawing/2014/main" id="{3C6C0772-9972-4CB8-B7C6-21339A458238}"/>
              </a:ext>
            </a:extLst>
          </p:cNvPr>
          <p:cNvGrpSpPr/>
          <p:nvPr/>
        </p:nvGrpSpPr>
        <p:grpSpPr>
          <a:xfrm>
            <a:off x="432763" y="1287837"/>
            <a:ext cx="5377098" cy="2396442"/>
            <a:chOff x="432764" y="1523717"/>
            <a:chExt cx="5377098" cy="2396442"/>
          </a:xfrm>
        </p:grpSpPr>
        <p:sp>
          <p:nvSpPr>
            <p:cNvPr id="15" name="Rectangle: Rounded Corners 14">
              <a:extLst>
                <a:ext uri="{FF2B5EF4-FFF2-40B4-BE49-F238E27FC236}">
                  <a16:creationId xmlns:a16="http://schemas.microsoft.com/office/drawing/2014/main" id="{2186E6DC-04BB-4E52-9CEC-A7CF7BFB3CC6}"/>
                </a:ext>
              </a:extLst>
            </p:cNvPr>
            <p:cNvSpPr/>
            <p:nvPr/>
          </p:nvSpPr>
          <p:spPr>
            <a:xfrm>
              <a:off x="432764" y="1523717"/>
              <a:ext cx="5377098" cy="2396442"/>
            </a:xfrm>
            <a:prstGeom prst="roundRect">
              <a:avLst>
                <a:gd name="adj" fmla="val 903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851A394-3B17-4E27-A5AC-37FE56FD789C}"/>
                </a:ext>
              </a:extLst>
            </p:cNvPr>
            <p:cNvPicPr>
              <a:picLocks noChangeAspect="1"/>
            </p:cNvPicPr>
            <p:nvPr/>
          </p:nvPicPr>
          <p:blipFill>
            <a:blip r:embed="rId3"/>
            <a:stretch>
              <a:fillRect/>
            </a:stretch>
          </p:blipFill>
          <p:spPr>
            <a:xfrm>
              <a:off x="609482" y="2273536"/>
              <a:ext cx="1730171" cy="374091"/>
            </a:xfrm>
            <a:prstGeom prst="rect">
              <a:avLst/>
            </a:prstGeom>
          </p:spPr>
        </p:pic>
        <p:sp>
          <p:nvSpPr>
            <p:cNvPr id="8" name="TextBox 7">
              <a:extLst>
                <a:ext uri="{FF2B5EF4-FFF2-40B4-BE49-F238E27FC236}">
                  <a16:creationId xmlns:a16="http://schemas.microsoft.com/office/drawing/2014/main" id="{AB5D80B0-D4CD-4A07-A90C-12C0298F8695}"/>
                </a:ext>
              </a:extLst>
            </p:cNvPr>
            <p:cNvSpPr txBox="1"/>
            <p:nvPr/>
          </p:nvSpPr>
          <p:spPr>
            <a:xfrm>
              <a:off x="2635238" y="2183827"/>
              <a:ext cx="2929864" cy="369332"/>
            </a:xfrm>
            <a:prstGeom prst="rect">
              <a:avLst/>
            </a:prstGeom>
            <a:noFill/>
          </p:spPr>
          <p:txBody>
            <a:bodyPr wrap="square">
              <a:spAutoFit/>
            </a:bodyPr>
            <a:lstStyle/>
            <a:p>
              <a:pPr algn="r"/>
              <a:r>
                <a:rPr lang="en-US"/>
                <a:t>A </a:t>
              </a:r>
              <a:r>
                <a:rPr lang="en-US" b="1"/>
                <a:t>single</a:t>
              </a:r>
              <a:r>
                <a:rPr lang="en-US"/>
                <a:t> refinery news txt file</a:t>
              </a:r>
            </a:p>
          </p:txBody>
        </p:sp>
        <p:pic>
          <p:nvPicPr>
            <p:cNvPr id="9" name="Picture 8">
              <a:extLst>
                <a:ext uri="{FF2B5EF4-FFF2-40B4-BE49-F238E27FC236}">
                  <a16:creationId xmlns:a16="http://schemas.microsoft.com/office/drawing/2014/main" id="{16475A65-E971-412E-9B3A-A27083968C5E}"/>
                </a:ext>
              </a:extLst>
            </p:cNvPr>
            <p:cNvPicPr>
              <a:picLocks noChangeAspect="1"/>
            </p:cNvPicPr>
            <p:nvPr/>
          </p:nvPicPr>
          <p:blipFill rotWithShape="1">
            <a:blip r:embed="rId4"/>
            <a:srcRect b="50000"/>
            <a:stretch/>
          </p:blipFill>
          <p:spPr>
            <a:xfrm>
              <a:off x="609482" y="2937873"/>
              <a:ext cx="1895475" cy="809625"/>
            </a:xfrm>
            <a:prstGeom prst="rect">
              <a:avLst/>
            </a:prstGeom>
          </p:spPr>
        </p:pic>
        <p:pic>
          <p:nvPicPr>
            <p:cNvPr id="10" name="Picture 9">
              <a:extLst>
                <a:ext uri="{FF2B5EF4-FFF2-40B4-BE49-F238E27FC236}">
                  <a16:creationId xmlns:a16="http://schemas.microsoft.com/office/drawing/2014/main" id="{33CCB0A6-4D53-4D4A-A9F4-7CE1248CB606}"/>
                </a:ext>
              </a:extLst>
            </p:cNvPr>
            <p:cNvPicPr/>
            <p:nvPr/>
          </p:nvPicPr>
          <p:blipFill rotWithShape="1">
            <a:blip r:embed="rId5">
              <a:extLst>
                <a:ext uri="{28A0092B-C50C-407E-A947-70E740481C1C}">
                  <a14:useLocalDpi xmlns:a14="http://schemas.microsoft.com/office/drawing/2010/main" val="0"/>
                </a:ext>
              </a:extLst>
            </a:blip>
            <a:srcRect r="41137" b="54287"/>
            <a:stretch/>
          </p:blipFill>
          <p:spPr>
            <a:xfrm>
              <a:off x="1557219" y="2937872"/>
              <a:ext cx="4010708" cy="809624"/>
            </a:xfrm>
            <a:prstGeom prst="rect">
              <a:avLst/>
            </a:prstGeom>
          </p:spPr>
        </p:pic>
      </p:grpSp>
      <p:sp>
        <p:nvSpPr>
          <p:cNvPr id="16" name="Rectangle: Rounded Corners 15">
            <a:extLst>
              <a:ext uri="{FF2B5EF4-FFF2-40B4-BE49-F238E27FC236}">
                <a16:creationId xmlns:a16="http://schemas.microsoft.com/office/drawing/2014/main" id="{0EB2F1EE-EBAB-429A-B755-5FF79F387828}"/>
              </a:ext>
            </a:extLst>
          </p:cNvPr>
          <p:cNvSpPr/>
          <p:nvPr/>
        </p:nvSpPr>
        <p:spPr>
          <a:xfrm>
            <a:off x="6273727" y="1287837"/>
            <a:ext cx="5377098" cy="1130277"/>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73FF742-66FA-4EEB-8838-A38EE054AEF4}"/>
              </a:ext>
            </a:extLst>
          </p:cNvPr>
          <p:cNvSpPr txBox="1"/>
          <p:nvPr/>
        </p:nvSpPr>
        <p:spPr>
          <a:xfrm>
            <a:off x="6418018" y="1437477"/>
            <a:ext cx="1528835" cy="830997"/>
          </a:xfrm>
          <a:prstGeom prst="rect">
            <a:avLst/>
          </a:prstGeom>
          <a:noFill/>
          <a:ln>
            <a:solidFill>
              <a:schemeClr val="accent5">
                <a:lumMod val="50000"/>
              </a:schemeClr>
            </a:solidFill>
          </a:ln>
        </p:spPr>
        <p:txBody>
          <a:bodyPr wrap="square" rtlCol="0">
            <a:spAutoFit/>
          </a:bodyPr>
          <a:lstStyle>
            <a:defPPr>
              <a:defRPr lang="zh-CN"/>
            </a:defPPr>
            <a:lvl1pPr algn="ctr">
              <a:defRPr sz="2400" b="1"/>
            </a:lvl1pPr>
          </a:lstStyle>
          <a:p>
            <a:r>
              <a:rPr lang="en-US"/>
              <a:t>Document Retrieval</a:t>
            </a:r>
          </a:p>
        </p:txBody>
      </p:sp>
      <p:sp>
        <p:nvSpPr>
          <p:cNvPr id="19" name="Rectangle: Rounded Corners 18">
            <a:extLst>
              <a:ext uri="{FF2B5EF4-FFF2-40B4-BE49-F238E27FC236}">
                <a16:creationId xmlns:a16="http://schemas.microsoft.com/office/drawing/2014/main" id="{BF96926C-FB0D-417F-A205-76D624B38C9E}"/>
              </a:ext>
            </a:extLst>
          </p:cNvPr>
          <p:cNvSpPr/>
          <p:nvPr/>
        </p:nvSpPr>
        <p:spPr>
          <a:xfrm>
            <a:off x="432764" y="3918364"/>
            <a:ext cx="5377097" cy="2453066"/>
          </a:xfrm>
          <a:prstGeom prst="roundRect">
            <a:avLst>
              <a:gd name="adj" fmla="val 9819"/>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52FA097-F97E-489F-81A0-1D0ECBA83D00}"/>
              </a:ext>
            </a:extLst>
          </p:cNvPr>
          <p:cNvSpPr txBox="1"/>
          <p:nvPr/>
        </p:nvSpPr>
        <p:spPr>
          <a:xfrm>
            <a:off x="609481" y="4013846"/>
            <a:ext cx="3277877" cy="461665"/>
          </a:xfrm>
          <a:prstGeom prst="rect">
            <a:avLst/>
          </a:prstGeom>
          <a:noFill/>
          <a:ln>
            <a:solidFill>
              <a:schemeClr val="accent5">
                <a:lumMod val="50000"/>
              </a:schemeClr>
            </a:solidFill>
          </a:ln>
        </p:spPr>
        <p:txBody>
          <a:bodyPr wrap="square" rtlCol="0">
            <a:spAutoFit/>
          </a:bodyPr>
          <a:lstStyle>
            <a:defPPr>
              <a:defRPr lang="zh-CN"/>
            </a:defPPr>
            <a:lvl1pPr>
              <a:defRPr sz="2400" b="1"/>
            </a:lvl1pPr>
          </a:lstStyle>
          <a:p>
            <a:pPr algn="ctr"/>
            <a:r>
              <a:rPr lang="en-US"/>
              <a:t>Document Classification</a:t>
            </a:r>
          </a:p>
        </p:txBody>
      </p:sp>
      <p:sp>
        <p:nvSpPr>
          <p:cNvPr id="13" name="TextBox 12">
            <a:extLst>
              <a:ext uri="{FF2B5EF4-FFF2-40B4-BE49-F238E27FC236}">
                <a16:creationId xmlns:a16="http://schemas.microsoft.com/office/drawing/2014/main" id="{5AFFEDCE-AEB6-4EE8-B163-0DA4DFBBCACD}"/>
              </a:ext>
            </a:extLst>
          </p:cNvPr>
          <p:cNvSpPr txBox="1"/>
          <p:nvPr/>
        </p:nvSpPr>
        <p:spPr>
          <a:xfrm>
            <a:off x="6412652" y="2764235"/>
            <a:ext cx="1528835" cy="830997"/>
          </a:xfrm>
          <a:prstGeom prst="rect">
            <a:avLst/>
          </a:prstGeom>
          <a:noFill/>
          <a:ln>
            <a:solidFill>
              <a:schemeClr val="accent5">
                <a:lumMod val="50000"/>
              </a:schemeClr>
            </a:solidFill>
          </a:ln>
        </p:spPr>
        <p:txBody>
          <a:bodyPr wrap="square" rtlCol="0">
            <a:spAutoFit/>
          </a:bodyPr>
          <a:lstStyle>
            <a:defPPr>
              <a:defRPr lang="zh-CN"/>
            </a:defPPr>
            <a:lvl1pPr algn="ctr">
              <a:defRPr sz="2400" b="1"/>
            </a:lvl1pPr>
          </a:lstStyle>
          <a:p>
            <a:r>
              <a:rPr lang="en-US"/>
              <a:t>Topic Modelling</a:t>
            </a:r>
          </a:p>
        </p:txBody>
      </p:sp>
      <p:sp>
        <p:nvSpPr>
          <p:cNvPr id="14" name="TextBox 13">
            <a:extLst>
              <a:ext uri="{FF2B5EF4-FFF2-40B4-BE49-F238E27FC236}">
                <a16:creationId xmlns:a16="http://schemas.microsoft.com/office/drawing/2014/main" id="{ECA19A3F-9AB6-4C28-AE2F-18FCB8CE88D6}"/>
              </a:ext>
            </a:extLst>
          </p:cNvPr>
          <p:cNvSpPr txBox="1"/>
          <p:nvPr/>
        </p:nvSpPr>
        <p:spPr>
          <a:xfrm>
            <a:off x="6418018" y="4048303"/>
            <a:ext cx="3335518" cy="461665"/>
          </a:xfrm>
          <a:prstGeom prst="rect">
            <a:avLst/>
          </a:prstGeom>
          <a:noFill/>
          <a:ln>
            <a:solidFill>
              <a:schemeClr val="accent5">
                <a:lumMod val="50000"/>
              </a:schemeClr>
            </a:solidFill>
          </a:ln>
        </p:spPr>
        <p:txBody>
          <a:bodyPr wrap="square" rtlCol="0">
            <a:spAutoFit/>
          </a:bodyPr>
          <a:lstStyle>
            <a:defPPr>
              <a:defRPr lang="zh-CN"/>
            </a:defPPr>
            <a:lvl1pPr algn="ctr">
              <a:defRPr sz="2400" b="1"/>
            </a:lvl1pPr>
          </a:lstStyle>
          <a:p>
            <a:r>
              <a:rPr lang="en-US"/>
              <a:t>Information Extraction</a:t>
            </a:r>
          </a:p>
        </p:txBody>
      </p:sp>
      <p:sp>
        <p:nvSpPr>
          <p:cNvPr id="23" name="TextBox 22">
            <a:extLst>
              <a:ext uri="{FF2B5EF4-FFF2-40B4-BE49-F238E27FC236}">
                <a16:creationId xmlns:a16="http://schemas.microsoft.com/office/drawing/2014/main" id="{8C85E724-964A-4A36-8B08-7D120FEAC5F6}"/>
              </a:ext>
            </a:extLst>
          </p:cNvPr>
          <p:cNvSpPr txBox="1"/>
          <p:nvPr/>
        </p:nvSpPr>
        <p:spPr>
          <a:xfrm>
            <a:off x="609481" y="1426868"/>
            <a:ext cx="2982216" cy="461665"/>
          </a:xfrm>
          <a:prstGeom prst="rect">
            <a:avLst/>
          </a:prstGeom>
          <a:noFill/>
          <a:ln>
            <a:solidFill>
              <a:schemeClr val="accent5">
                <a:lumMod val="50000"/>
              </a:schemeClr>
            </a:solidFill>
          </a:ln>
        </p:spPr>
        <p:txBody>
          <a:bodyPr wrap="square" rtlCol="0">
            <a:spAutoFit/>
          </a:bodyPr>
          <a:lstStyle/>
          <a:p>
            <a:pPr algn="ctr"/>
            <a:r>
              <a:rPr lang="en-US" sz="2400" b="1"/>
              <a:t>Data Representation </a:t>
            </a:r>
          </a:p>
        </p:txBody>
      </p:sp>
      <p:sp>
        <p:nvSpPr>
          <p:cNvPr id="24" name="TextBox 23">
            <a:extLst>
              <a:ext uri="{FF2B5EF4-FFF2-40B4-BE49-F238E27FC236}">
                <a16:creationId xmlns:a16="http://schemas.microsoft.com/office/drawing/2014/main" id="{29FF9DFE-D298-4163-B441-B9154883D8C5}"/>
              </a:ext>
            </a:extLst>
          </p:cNvPr>
          <p:cNvSpPr txBox="1"/>
          <p:nvPr/>
        </p:nvSpPr>
        <p:spPr>
          <a:xfrm>
            <a:off x="2914650" y="2268212"/>
            <a:ext cx="2653275" cy="369332"/>
          </a:xfrm>
          <a:prstGeom prst="rect">
            <a:avLst/>
          </a:prstGeom>
          <a:noFill/>
        </p:spPr>
        <p:txBody>
          <a:bodyPr wrap="square">
            <a:spAutoFit/>
          </a:bodyPr>
          <a:lstStyle/>
          <a:p>
            <a:pPr algn="r"/>
            <a:r>
              <a:rPr lang="en-US" sz="1800"/>
              <a:t>A txt corpus and a csv file</a:t>
            </a:r>
          </a:p>
        </p:txBody>
      </p:sp>
      <p:cxnSp>
        <p:nvCxnSpPr>
          <p:cNvPr id="28" name="Straight Arrow Connector 27">
            <a:extLst>
              <a:ext uri="{FF2B5EF4-FFF2-40B4-BE49-F238E27FC236}">
                <a16:creationId xmlns:a16="http://schemas.microsoft.com/office/drawing/2014/main" id="{68CEFDFE-89CD-447C-8B3C-F29D483F4A49}"/>
              </a:ext>
            </a:extLst>
          </p:cNvPr>
          <p:cNvCxnSpPr>
            <a:cxnSpLocks/>
          </p:cNvCxnSpPr>
          <p:nvPr/>
        </p:nvCxnSpPr>
        <p:spPr>
          <a:xfrm>
            <a:off x="1474567" y="2411747"/>
            <a:ext cx="0" cy="290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5" name="Group 34">
            <a:extLst>
              <a:ext uri="{FF2B5EF4-FFF2-40B4-BE49-F238E27FC236}">
                <a16:creationId xmlns:a16="http://schemas.microsoft.com/office/drawing/2014/main" id="{8632A635-8B3F-401D-BFF6-8FF226179B49}"/>
              </a:ext>
            </a:extLst>
          </p:cNvPr>
          <p:cNvGrpSpPr/>
          <p:nvPr/>
        </p:nvGrpSpPr>
        <p:grpSpPr>
          <a:xfrm>
            <a:off x="8091143" y="1499032"/>
            <a:ext cx="3365107" cy="707887"/>
            <a:chOff x="8052081" y="1699230"/>
            <a:chExt cx="3365107" cy="707887"/>
          </a:xfrm>
        </p:grpSpPr>
        <p:sp>
          <p:nvSpPr>
            <p:cNvPr id="29" name="TextBox 28">
              <a:extLst>
                <a:ext uri="{FF2B5EF4-FFF2-40B4-BE49-F238E27FC236}">
                  <a16:creationId xmlns:a16="http://schemas.microsoft.com/office/drawing/2014/main" id="{5C77B282-7804-4545-82CE-68023056FD13}"/>
                </a:ext>
              </a:extLst>
            </p:cNvPr>
            <p:cNvSpPr txBox="1"/>
            <p:nvPr/>
          </p:nvSpPr>
          <p:spPr>
            <a:xfrm>
              <a:off x="8052081" y="1699231"/>
              <a:ext cx="1276791" cy="707886"/>
            </a:xfrm>
            <a:prstGeom prst="rect">
              <a:avLst/>
            </a:prstGeom>
            <a:solidFill>
              <a:schemeClr val="bg1"/>
            </a:solidFill>
          </p:spPr>
          <p:txBody>
            <a:bodyPr wrap="square" rtlCol="0">
              <a:spAutoFit/>
            </a:bodyPr>
            <a:lstStyle/>
            <a:p>
              <a:pPr algn="ctr"/>
              <a:r>
                <a:rPr lang="en-US" sz="2000"/>
                <a:t>Input </a:t>
              </a:r>
            </a:p>
            <a:p>
              <a:pPr algn="ctr"/>
              <a:r>
                <a:rPr lang="en-US" sz="2000"/>
                <a:t>Keywords</a:t>
              </a:r>
            </a:p>
          </p:txBody>
        </p:sp>
        <p:sp>
          <p:nvSpPr>
            <p:cNvPr id="30" name="TextBox 29">
              <a:extLst>
                <a:ext uri="{FF2B5EF4-FFF2-40B4-BE49-F238E27FC236}">
                  <a16:creationId xmlns:a16="http://schemas.microsoft.com/office/drawing/2014/main" id="{DD63F01C-FFC8-41A3-997A-F8EE8F748A96}"/>
                </a:ext>
              </a:extLst>
            </p:cNvPr>
            <p:cNvSpPr txBox="1"/>
            <p:nvPr/>
          </p:nvSpPr>
          <p:spPr>
            <a:xfrm>
              <a:off x="9888353" y="1699231"/>
              <a:ext cx="1528835" cy="707886"/>
            </a:xfrm>
            <a:prstGeom prst="rect">
              <a:avLst/>
            </a:prstGeom>
            <a:solidFill>
              <a:schemeClr val="bg1"/>
            </a:solidFill>
          </p:spPr>
          <p:txBody>
            <a:bodyPr wrap="square" rtlCol="0">
              <a:spAutoFit/>
            </a:bodyPr>
            <a:lstStyle/>
            <a:p>
              <a:pPr algn="ctr"/>
              <a:r>
                <a:rPr lang="en-US" sz="2000"/>
                <a:t>Output </a:t>
              </a:r>
            </a:p>
            <a:p>
              <a:pPr algn="ctr"/>
              <a:r>
                <a:rPr lang="en-US" sz="2000"/>
                <a:t>News details</a:t>
              </a:r>
            </a:p>
          </p:txBody>
        </p:sp>
        <p:cxnSp>
          <p:nvCxnSpPr>
            <p:cNvPr id="32" name="Straight Arrow Connector 31">
              <a:extLst>
                <a:ext uri="{FF2B5EF4-FFF2-40B4-BE49-F238E27FC236}">
                  <a16:creationId xmlns:a16="http://schemas.microsoft.com/office/drawing/2014/main" id="{20E61EFF-E9AF-4649-BEDA-3B9E6324CABF}"/>
                </a:ext>
              </a:extLst>
            </p:cNvPr>
            <p:cNvCxnSpPr>
              <a:cxnSpLocks/>
              <a:stCxn id="29" idx="3"/>
              <a:endCxn id="30" idx="1"/>
            </p:cNvCxnSpPr>
            <p:nvPr/>
          </p:nvCxnSpPr>
          <p:spPr>
            <a:xfrm>
              <a:off x="9328872" y="2053174"/>
              <a:ext cx="5594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3BF701BA-6C7D-4D13-865A-666404E3BACF}"/>
                </a:ext>
              </a:extLst>
            </p:cNvPr>
            <p:cNvSpPr txBox="1"/>
            <p:nvPr/>
          </p:nvSpPr>
          <p:spPr>
            <a:xfrm>
              <a:off x="9445871" y="1699230"/>
              <a:ext cx="447497" cy="369332"/>
            </a:xfrm>
            <a:prstGeom prst="rect">
              <a:avLst/>
            </a:prstGeom>
            <a:noFill/>
          </p:spPr>
          <p:txBody>
            <a:bodyPr wrap="square" rtlCol="0">
              <a:spAutoFit/>
            </a:bodyPr>
            <a:lstStyle/>
            <a:p>
              <a:r>
                <a:rPr lang="en-US" b="1" err="1"/>
                <a:t>tf</a:t>
              </a:r>
              <a:endParaRPr lang="en-US" b="1"/>
            </a:p>
          </p:txBody>
        </p:sp>
      </p:grpSp>
      <p:cxnSp>
        <p:nvCxnSpPr>
          <p:cNvPr id="37" name="Straight Arrow Connector 36">
            <a:extLst>
              <a:ext uri="{FF2B5EF4-FFF2-40B4-BE49-F238E27FC236}">
                <a16:creationId xmlns:a16="http://schemas.microsoft.com/office/drawing/2014/main" id="{62C49463-088C-4FE4-BFED-7476A21EEFA2}"/>
              </a:ext>
            </a:extLst>
          </p:cNvPr>
          <p:cNvCxnSpPr>
            <a:cxnSpLocks/>
            <a:endCxn id="19" idx="0"/>
          </p:cNvCxnSpPr>
          <p:nvPr/>
        </p:nvCxnSpPr>
        <p:spPr>
          <a:xfrm>
            <a:off x="3121312" y="3684279"/>
            <a:ext cx="1" cy="234085"/>
          </a:xfrm>
          <a:prstGeom prst="straightConnector1">
            <a:avLst/>
          </a:prstGeom>
          <a:ln w="76200">
            <a:solidFill>
              <a:srgbClr val="DADCE4"/>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84C0C03-7F23-435D-82AF-F6AB026F6AA5}"/>
              </a:ext>
            </a:extLst>
          </p:cNvPr>
          <p:cNvCxnSpPr>
            <a:cxnSpLocks/>
            <a:endCxn id="16" idx="1"/>
          </p:cNvCxnSpPr>
          <p:nvPr/>
        </p:nvCxnSpPr>
        <p:spPr>
          <a:xfrm>
            <a:off x="5809861" y="1852976"/>
            <a:ext cx="463866" cy="0"/>
          </a:xfrm>
          <a:prstGeom prst="straightConnector1">
            <a:avLst/>
          </a:prstGeom>
          <a:ln w="76200">
            <a:solidFill>
              <a:srgbClr val="DADCE4"/>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F613027-E5DB-4587-B5FF-BAEC9BA63D58}"/>
              </a:ext>
            </a:extLst>
          </p:cNvPr>
          <p:cNvCxnSpPr>
            <a:cxnSpLocks/>
            <a:endCxn id="21" idx="1"/>
          </p:cNvCxnSpPr>
          <p:nvPr/>
        </p:nvCxnSpPr>
        <p:spPr>
          <a:xfrm>
            <a:off x="5809861" y="3048238"/>
            <a:ext cx="463866" cy="131495"/>
          </a:xfrm>
          <a:prstGeom prst="straightConnector1">
            <a:avLst/>
          </a:prstGeom>
          <a:ln w="76200">
            <a:solidFill>
              <a:srgbClr val="DADCE4"/>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0F7D8F0-97B5-4D20-A33E-9694CDA0DD18}"/>
              </a:ext>
            </a:extLst>
          </p:cNvPr>
          <p:cNvCxnSpPr>
            <a:cxnSpLocks/>
          </p:cNvCxnSpPr>
          <p:nvPr/>
        </p:nvCxnSpPr>
        <p:spPr>
          <a:xfrm>
            <a:off x="5737715" y="3541371"/>
            <a:ext cx="530647" cy="506932"/>
          </a:xfrm>
          <a:prstGeom prst="straightConnector1">
            <a:avLst/>
          </a:prstGeom>
          <a:ln w="76200">
            <a:solidFill>
              <a:srgbClr val="DADCE4"/>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72AEF17F-B563-4377-B92B-AE28CC06D7DB}"/>
              </a:ext>
            </a:extLst>
          </p:cNvPr>
          <p:cNvGrpSpPr/>
          <p:nvPr/>
        </p:nvGrpSpPr>
        <p:grpSpPr>
          <a:xfrm>
            <a:off x="8085777" y="2818096"/>
            <a:ext cx="3365107" cy="723275"/>
            <a:chOff x="8052081" y="1683842"/>
            <a:chExt cx="3365107" cy="723275"/>
          </a:xfrm>
        </p:grpSpPr>
        <p:sp>
          <p:nvSpPr>
            <p:cNvPr id="39" name="TextBox 38">
              <a:extLst>
                <a:ext uri="{FF2B5EF4-FFF2-40B4-BE49-F238E27FC236}">
                  <a16:creationId xmlns:a16="http://schemas.microsoft.com/office/drawing/2014/main" id="{7AA86F3F-1E01-4600-8696-59C3F3BA1A2F}"/>
                </a:ext>
              </a:extLst>
            </p:cNvPr>
            <p:cNvSpPr txBox="1"/>
            <p:nvPr/>
          </p:nvSpPr>
          <p:spPr>
            <a:xfrm>
              <a:off x="8052081" y="1699231"/>
              <a:ext cx="1276791" cy="707886"/>
            </a:xfrm>
            <a:prstGeom prst="rect">
              <a:avLst/>
            </a:prstGeom>
            <a:solidFill>
              <a:schemeClr val="bg1"/>
            </a:solidFill>
          </p:spPr>
          <p:txBody>
            <a:bodyPr wrap="square" rtlCol="0">
              <a:spAutoFit/>
            </a:bodyPr>
            <a:lstStyle/>
            <a:p>
              <a:pPr algn="ctr"/>
              <a:r>
                <a:rPr lang="en-US" sz="2000"/>
                <a:t>Input </a:t>
              </a:r>
            </a:p>
            <a:p>
              <a:pPr algn="ctr"/>
              <a:r>
                <a:rPr lang="en-US" sz="2000"/>
                <a:t>Titles</a:t>
              </a:r>
            </a:p>
          </p:txBody>
        </p:sp>
        <p:sp>
          <p:nvSpPr>
            <p:cNvPr id="40" name="TextBox 39">
              <a:extLst>
                <a:ext uri="{FF2B5EF4-FFF2-40B4-BE49-F238E27FC236}">
                  <a16:creationId xmlns:a16="http://schemas.microsoft.com/office/drawing/2014/main" id="{C8C059D7-A233-4776-A634-8C72568B062F}"/>
                </a:ext>
              </a:extLst>
            </p:cNvPr>
            <p:cNvSpPr txBox="1"/>
            <p:nvPr/>
          </p:nvSpPr>
          <p:spPr>
            <a:xfrm>
              <a:off x="9888353" y="1699231"/>
              <a:ext cx="1528835" cy="707886"/>
            </a:xfrm>
            <a:prstGeom prst="rect">
              <a:avLst/>
            </a:prstGeom>
            <a:solidFill>
              <a:schemeClr val="bg1"/>
            </a:solidFill>
          </p:spPr>
          <p:txBody>
            <a:bodyPr wrap="square" rtlCol="0">
              <a:spAutoFit/>
            </a:bodyPr>
            <a:lstStyle/>
            <a:p>
              <a:pPr algn="ctr"/>
              <a:r>
                <a:rPr lang="en-US" sz="2000"/>
                <a:t>Output </a:t>
              </a:r>
            </a:p>
            <a:p>
              <a:pPr algn="ctr"/>
              <a:r>
                <a:rPr lang="en-US" sz="2000"/>
                <a:t>Topic details</a:t>
              </a:r>
            </a:p>
          </p:txBody>
        </p:sp>
        <p:cxnSp>
          <p:nvCxnSpPr>
            <p:cNvPr id="42" name="Straight Arrow Connector 41">
              <a:extLst>
                <a:ext uri="{FF2B5EF4-FFF2-40B4-BE49-F238E27FC236}">
                  <a16:creationId xmlns:a16="http://schemas.microsoft.com/office/drawing/2014/main" id="{7E32D0A8-CC5A-4227-B909-75A1716965FC}"/>
                </a:ext>
              </a:extLst>
            </p:cNvPr>
            <p:cNvCxnSpPr>
              <a:cxnSpLocks/>
              <a:stCxn id="39" idx="3"/>
              <a:endCxn id="40" idx="1"/>
            </p:cNvCxnSpPr>
            <p:nvPr/>
          </p:nvCxnSpPr>
          <p:spPr>
            <a:xfrm>
              <a:off x="9328872" y="2053174"/>
              <a:ext cx="5594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7FED76E7-79A8-4CE5-B48A-93551F48B7D0}"/>
                </a:ext>
              </a:extLst>
            </p:cNvPr>
            <p:cNvSpPr txBox="1"/>
            <p:nvPr/>
          </p:nvSpPr>
          <p:spPr>
            <a:xfrm>
              <a:off x="9328872" y="1683842"/>
              <a:ext cx="559481" cy="369332"/>
            </a:xfrm>
            <a:prstGeom prst="rect">
              <a:avLst/>
            </a:prstGeom>
            <a:noFill/>
          </p:spPr>
          <p:txBody>
            <a:bodyPr wrap="square" rtlCol="0">
              <a:spAutoFit/>
            </a:bodyPr>
            <a:lstStyle/>
            <a:p>
              <a:r>
                <a:rPr lang="en-US" b="1"/>
                <a:t>LDA</a:t>
              </a:r>
            </a:p>
          </p:txBody>
        </p:sp>
      </p:grpSp>
      <p:grpSp>
        <p:nvGrpSpPr>
          <p:cNvPr id="63" name="Group 62">
            <a:extLst>
              <a:ext uri="{FF2B5EF4-FFF2-40B4-BE49-F238E27FC236}">
                <a16:creationId xmlns:a16="http://schemas.microsoft.com/office/drawing/2014/main" id="{DBB7999B-4FCD-4578-825C-4159DEC7C43D}"/>
              </a:ext>
            </a:extLst>
          </p:cNvPr>
          <p:cNvGrpSpPr/>
          <p:nvPr/>
        </p:nvGrpSpPr>
        <p:grpSpPr>
          <a:xfrm>
            <a:off x="6418018" y="4629547"/>
            <a:ext cx="5038232" cy="737391"/>
            <a:chOff x="6418018" y="4684681"/>
            <a:chExt cx="5038232" cy="737391"/>
          </a:xfrm>
        </p:grpSpPr>
        <p:sp>
          <p:nvSpPr>
            <p:cNvPr id="45" name="TextBox 44">
              <a:extLst>
                <a:ext uri="{FF2B5EF4-FFF2-40B4-BE49-F238E27FC236}">
                  <a16:creationId xmlns:a16="http://schemas.microsoft.com/office/drawing/2014/main" id="{F3EF36E1-DF7A-497E-868D-E1B156C65E1A}"/>
                </a:ext>
              </a:extLst>
            </p:cNvPr>
            <p:cNvSpPr txBox="1"/>
            <p:nvPr/>
          </p:nvSpPr>
          <p:spPr>
            <a:xfrm>
              <a:off x="6418018" y="4705743"/>
              <a:ext cx="1128824" cy="707886"/>
            </a:xfrm>
            <a:prstGeom prst="rect">
              <a:avLst/>
            </a:prstGeom>
            <a:solidFill>
              <a:schemeClr val="bg1"/>
            </a:solidFill>
          </p:spPr>
          <p:txBody>
            <a:bodyPr wrap="square" rtlCol="0">
              <a:spAutoFit/>
            </a:bodyPr>
            <a:lstStyle/>
            <a:p>
              <a:pPr algn="ctr"/>
              <a:r>
                <a:rPr lang="en-US" sz="2000"/>
                <a:t>Input </a:t>
              </a:r>
            </a:p>
            <a:p>
              <a:pPr algn="ctr"/>
              <a:r>
                <a:rPr lang="en-US" sz="2000"/>
                <a:t>Conten</a:t>
              </a:r>
              <a:r>
                <a:rPr lang="en-US" altLang="zh-CN" sz="2000"/>
                <a:t>t</a:t>
              </a:r>
              <a:endParaRPr lang="en-US" sz="2000"/>
            </a:p>
          </p:txBody>
        </p:sp>
        <p:sp>
          <p:nvSpPr>
            <p:cNvPr id="46" name="TextBox 45">
              <a:extLst>
                <a:ext uri="{FF2B5EF4-FFF2-40B4-BE49-F238E27FC236}">
                  <a16:creationId xmlns:a16="http://schemas.microsoft.com/office/drawing/2014/main" id="{B1CF1FC3-505B-4AD3-AE9E-67A5A68F52E5}"/>
                </a:ext>
              </a:extLst>
            </p:cNvPr>
            <p:cNvSpPr txBox="1"/>
            <p:nvPr/>
          </p:nvSpPr>
          <p:spPr>
            <a:xfrm>
              <a:off x="9530346" y="4705971"/>
              <a:ext cx="1925904" cy="707886"/>
            </a:xfrm>
            <a:prstGeom prst="rect">
              <a:avLst/>
            </a:prstGeom>
            <a:solidFill>
              <a:schemeClr val="bg1"/>
            </a:solidFill>
          </p:spPr>
          <p:txBody>
            <a:bodyPr wrap="square" rtlCol="0">
              <a:spAutoFit/>
            </a:bodyPr>
            <a:lstStyle/>
            <a:p>
              <a:pPr algn="ctr"/>
              <a:r>
                <a:rPr lang="en-US" sz="2000"/>
                <a:t>Output </a:t>
              </a:r>
            </a:p>
            <a:p>
              <a:pPr algn="ctr"/>
              <a:r>
                <a:rPr lang="en-US" sz="2000"/>
                <a:t>Structured data</a:t>
              </a:r>
            </a:p>
          </p:txBody>
        </p:sp>
        <p:cxnSp>
          <p:nvCxnSpPr>
            <p:cNvPr id="26" name="Straight Arrow Connector 25">
              <a:extLst>
                <a:ext uri="{FF2B5EF4-FFF2-40B4-BE49-F238E27FC236}">
                  <a16:creationId xmlns:a16="http://schemas.microsoft.com/office/drawing/2014/main" id="{79D49B93-F107-4E2C-8B0F-119E1095A5FF}"/>
                </a:ext>
              </a:extLst>
            </p:cNvPr>
            <p:cNvCxnSpPr>
              <a:cxnSpLocks/>
              <a:stCxn id="45" idx="3"/>
              <a:endCxn id="46" idx="1"/>
            </p:cNvCxnSpPr>
            <p:nvPr/>
          </p:nvCxnSpPr>
          <p:spPr>
            <a:xfrm>
              <a:off x="7546842" y="5059686"/>
              <a:ext cx="1983504" cy="2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5F53A0CF-4D09-4769-AF7C-0914B8D8D718}"/>
                </a:ext>
              </a:extLst>
            </p:cNvPr>
            <p:cNvSpPr txBox="1"/>
            <p:nvPr/>
          </p:nvSpPr>
          <p:spPr>
            <a:xfrm>
              <a:off x="8095651" y="4684681"/>
              <a:ext cx="897681" cy="400110"/>
            </a:xfrm>
            <a:prstGeom prst="rect">
              <a:avLst/>
            </a:prstGeom>
            <a:noFill/>
          </p:spPr>
          <p:txBody>
            <a:bodyPr wrap="square" rtlCol="0">
              <a:spAutoFit/>
            </a:bodyPr>
            <a:lstStyle/>
            <a:p>
              <a:pPr algn="ctr"/>
              <a:r>
                <a:rPr lang="en-SG" sz="2000" b="1"/>
                <a:t>Token</a:t>
              </a:r>
            </a:p>
          </p:txBody>
        </p:sp>
        <p:sp>
          <p:nvSpPr>
            <p:cNvPr id="61" name="TextBox 60">
              <a:extLst>
                <a:ext uri="{FF2B5EF4-FFF2-40B4-BE49-F238E27FC236}">
                  <a16:creationId xmlns:a16="http://schemas.microsoft.com/office/drawing/2014/main" id="{81AF2692-A488-458E-864D-BC1A02063A7A}"/>
                </a:ext>
              </a:extLst>
            </p:cNvPr>
            <p:cNvSpPr txBox="1"/>
            <p:nvPr/>
          </p:nvSpPr>
          <p:spPr>
            <a:xfrm>
              <a:off x="7437552" y="5052740"/>
              <a:ext cx="2213879" cy="369332"/>
            </a:xfrm>
            <a:prstGeom prst="rect">
              <a:avLst/>
            </a:prstGeom>
            <a:noFill/>
          </p:spPr>
          <p:txBody>
            <a:bodyPr wrap="square" rtlCol="0">
              <a:spAutoFit/>
            </a:bodyPr>
            <a:lstStyle/>
            <a:p>
              <a:pPr algn="ctr"/>
              <a:r>
                <a:rPr lang="en-SG" b="1"/>
                <a:t>Pre-defined function</a:t>
              </a:r>
            </a:p>
          </p:txBody>
        </p:sp>
      </p:grpSp>
      <p:sp>
        <p:nvSpPr>
          <p:cNvPr id="48" name="TextBox 47">
            <a:extLst>
              <a:ext uri="{FF2B5EF4-FFF2-40B4-BE49-F238E27FC236}">
                <a16:creationId xmlns:a16="http://schemas.microsoft.com/office/drawing/2014/main" id="{FFA71F7D-6417-4518-8D73-4DD47974450E}"/>
              </a:ext>
            </a:extLst>
          </p:cNvPr>
          <p:cNvSpPr txBox="1"/>
          <p:nvPr/>
        </p:nvSpPr>
        <p:spPr>
          <a:xfrm>
            <a:off x="6418018" y="5483747"/>
            <a:ext cx="1127547" cy="707886"/>
          </a:xfrm>
          <a:prstGeom prst="rect">
            <a:avLst/>
          </a:prstGeom>
          <a:solidFill>
            <a:schemeClr val="bg1"/>
          </a:solidFill>
        </p:spPr>
        <p:txBody>
          <a:bodyPr wrap="square" rtlCol="0">
            <a:spAutoFit/>
          </a:bodyPr>
          <a:lstStyle/>
          <a:p>
            <a:pPr algn="ctr"/>
            <a:r>
              <a:rPr lang="en-US" sz="2000"/>
              <a:t>Input </a:t>
            </a:r>
          </a:p>
          <a:p>
            <a:pPr algn="ctr"/>
            <a:r>
              <a:rPr lang="en-US" sz="2000"/>
              <a:t>Conten</a:t>
            </a:r>
            <a:r>
              <a:rPr lang="en-US" altLang="zh-CN" sz="2000"/>
              <a:t>t</a:t>
            </a:r>
            <a:endParaRPr lang="en-US" sz="2000"/>
          </a:p>
        </p:txBody>
      </p:sp>
      <p:sp>
        <p:nvSpPr>
          <p:cNvPr id="49" name="TextBox 48">
            <a:extLst>
              <a:ext uri="{FF2B5EF4-FFF2-40B4-BE49-F238E27FC236}">
                <a16:creationId xmlns:a16="http://schemas.microsoft.com/office/drawing/2014/main" id="{006EE8D6-BB22-43B6-A642-909955CB7D4D}"/>
              </a:ext>
            </a:extLst>
          </p:cNvPr>
          <p:cNvSpPr txBox="1"/>
          <p:nvPr/>
        </p:nvSpPr>
        <p:spPr>
          <a:xfrm>
            <a:off x="9543654" y="5483747"/>
            <a:ext cx="1907230" cy="707886"/>
          </a:xfrm>
          <a:prstGeom prst="rect">
            <a:avLst/>
          </a:prstGeom>
          <a:solidFill>
            <a:schemeClr val="bg1"/>
          </a:solidFill>
        </p:spPr>
        <p:txBody>
          <a:bodyPr wrap="square" rtlCol="0">
            <a:spAutoFit/>
          </a:bodyPr>
          <a:lstStyle/>
          <a:p>
            <a:pPr algn="ctr"/>
            <a:r>
              <a:rPr lang="en-US" sz="2000"/>
              <a:t>Output </a:t>
            </a:r>
          </a:p>
          <a:p>
            <a:pPr algn="ctr"/>
            <a:r>
              <a:rPr lang="en-US" sz="2000"/>
              <a:t>Structured data</a:t>
            </a:r>
          </a:p>
        </p:txBody>
      </p:sp>
      <p:cxnSp>
        <p:nvCxnSpPr>
          <p:cNvPr id="52" name="Straight Arrow Connector 51">
            <a:extLst>
              <a:ext uri="{FF2B5EF4-FFF2-40B4-BE49-F238E27FC236}">
                <a16:creationId xmlns:a16="http://schemas.microsoft.com/office/drawing/2014/main" id="{8B311CED-DB6A-4247-946E-920AE1260815}"/>
              </a:ext>
            </a:extLst>
          </p:cNvPr>
          <p:cNvCxnSpPr>
            <a:cxnSpLocks/>
            <a:stCxn id="48" idx="3"/>
            <a:endCxn id="49" idx="1"/>
          </p:cNvCxnSpPr>
          <p:nvPr/>
        </p:nvCxnSpPr>
        <p:spPr>
          <a:xfrm>
            <a:off x="7545565" y="5837690"/>
            <a:ext cx="199808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3AB71D53-BA4A-430D-B4BA-7FE5160F7224}"/>
              </a:ext>
            </a:extLst>
          </p:cNvPr>
          <p:cNvSpPr txBox="1"/>
          <p:nvPr/>
        </p:nvSpPr>
        <p:spPr>
          <a:xfrm>
            <a:off x="7452620" y="5483747"/>
            <a:ext cx="2198811" cy="707886"/>
          </a:xfrm>
          <a:prstGeom prst="rect">
            <a:avLst/>
          </a:prstGeom>
          <a:noFill/>
        </p:spPr>
        <p:txBody>
          <a:bodyPr wrap="square" rtlCol="0">
            <a:spAutoFit/>
          </a:bodyPr>
          <a:lstStyle/>
          <a:p>
            <a:pPr algn="ctr"/>
            <a:r>
              <a:rPr lang="en-SG" sz="2000" b="1"/>
              <a:t>Fine-tuned </a:t>
            </a:r>
          </a:p>
          <a:p>
            <a:pPr algn="ctr"/>
            <a:r>
              <a:rPr lang="en-SG" sz="2000" b="1"/>
              <a:t>pre-trained model</a:t>
            </a:r>
          </a:p>
        </p:txBody>
      </p:sp>
      <p:grpSp>
        <p:nvGrpSpPr>
          <p:cNvPr id="93" name="Group 92">
            <a:extLst>
              <a:ext uri="{FF2B5EF4-FFF2-40B4-BE49-F238E27FC236}">
                <a16:creationId xmlns:a16="http://schemas.microsoft.com/office/drawing/2014/main" id="{0E9F317F-B4F0-4670-864A-E0D1B19F1B83}"/>
              </a:ext>
            </a:extLst>
          </p:cNvPr>
          <p:cNvGrpSpPr/>
          <p:nvPr/>
        </p:nvGrpSpPr>
        <p:grpSpPr>
          <a:xfrm>
            <a:off x="585410" y="4613641"/>
            <a:ext cx="4985212" cy="1714111"/>
            <a:chOff x="585410" y="4508866"/>
            <a:chExt cx="4985212" cy="1714111"/>
          </a:xfrm>
        </p:grpSpPr>
        <p:sp>
          <p:nvSpPr>
            <p:cNvPr id="51" name="TextBox 50">
              <a:extLst>
                <a:ext uri="{FF2B5EF4-FFF2-40B4-BE49-F238E27FC236}">
                  <a16:creationId xmlns:a16="http://schemas.microsoft.com/office/drawing/2014/main" id="{339D8635-9EE5-4716-8DF3-F2BAD4345194}"/>
                </a:ext>
              </a:extLst>
            </p:cNvPr>
            <p:cNvSpPr txBox="1"/>
            <p:nvPr/>
          </p:nvSpPr>
          <p:spPr>
            <a:xfrm>
              <a:off x="585410" y="4508866"/>
              <a:ext cx="1627176" cy="1631216"/>
            </a:xfrm>
            <a:prstGeom prst="rect">
              <a:avLst/>
            </a:prstGeom>
            <a:solidFill>
              <a:schemeClr val="bg1"/>
            </a:solidFill>
          </p:spPr>
          <p:txBody>
            <a:bodyPr wrap="square" lIns="91440" tIns="45720" rIns="91440" bIns="45720" rtlCol="0" anchor="t">
              <a:spAutoFit/>
            </a:bodyPr>
            <a:lstStyle/>
            <a:p>
              <a:pPr algn="ctr"/>
              <a:r>
                <a:rPr lang="en-US" sz="2000">
                  <a:cs typeface="Calibri"/>
                </a:rPr>
                <a:t>Input </a:t>
              </a:r>
            </a:p>
            <a:p>
              <a:pPr algn="ctr"/>
              <a:r>
                <a:rPr lang="en-US" sz="2000">
                  <a:cs typeface="Calibri"/>
                </a:rPr>
                <a:t>Titles</a:t>
              </a:r>
            </a:p>
            <a:p>
              <a:pPr algn="ctr"/>
              <a:r>
                <a:rPr lang="en-US" sz="2000">
                  <a:cs typeface="Calibri"/>
                </a:rPr>
                <a:t>Notes </a:t>
              </a:r>
            </a:p>
            <a:p>
              <a:pPr algn="ctr"/>
              <a:r>
                <a:rPr lang="en-US" sz="2000">
                  <a:cs typeface="Calibri"/>
                </a:rPr>
                <a:t>units affected</a:t>
              </a:r>
            </a:p>
            <a:p>
              <a:pPr algn="ctr"/>
              <a:r>
                <a:rPr lang="en-US" sz="2000">
                  <a:cs typeface="Calibri"/>
                </a:rPr>
                <a:t>labels</a:t>
              </a:r>
            </a:p>
          </p:txBody>
        </p:sp>
        <p:cxnSp>
          <p:nvCxnSpPr>
            <p:cNvPr id="54" name="Straight Arrow Connector 53">
              <a:extLst>
                <a:ext uri="{FF2B5EF4-FFF2-40B4-BE49-F238E27FC236}">
                  <a16:creationId xmlns:a16="http://schemas.microsoft.com/office/drawing/2014/main" id="{0CCC44AA-6418-4728-A6B3-F7F616FE400E}"/>
                </a:ext>
              </a:extLst>
            </p:cNvPr>
            <p:cNvCxnSpPr>
              <a:cxnSpLocks/>
              <a:stCxn id="51" idx="3"/>
              <a:endCxn id="5" idx="1"/>
            </p:cNvCxnSpPr>
            <p:nvPr/>
          </p:nvCxnSpPr>
          <p:spPr>
            <a:xfrm flipV="1">
              <a:off x="2212586" y="5323377"/>
              <a:ext cx="2293658" cy="1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7067D4F1-35D7-473A-BEE1-BAE660C50072}"/>
                </a:ext>
              </a:extLst>
            </p:cNvPr>
            <p:cNvSpPr txBox="1"/>
            <p:nvPr/>
          </p:nvSpPr>
          <p:spPr>
            <a:xfrm>
              <a:off x="2248419" y="4611715"/>
              <a:ext cx="2264921" cy="369332"/>
            </a:xfrm>
            <a:prstGeom prst="rect">
              <a:avLst/>
            </a:prstGeom>
            <a:noFill/>
          </p:spPr>
          <p:txBody>
            <a:bodyPr wrap="square" lIns="91440" tIns="45720" rIns="91440" bIns="45720" rtlCol="0" anchor="t">
              <a:spAutoFit/>
            </a:bodyPr>
            <a:lstStyle/>
            <a:p>
              <a:r>
                <a:rPr lang="en-SG" b="1">
                  <a:cs typeface="Calibri"/>
                </a:rPr>
                <a:t>Data </a:t>
              </a:r>
              <a:r>
                <a:rPr lang="en-US" altLang="zh-CN" b="1">
                  <a:cs typeface="Calibri"/>
                </a:rPr>
                <a:t>preparation</a:t>
              </a:r>
              <a:endParaRPr lang="en-SG" b="1">
                <a:cs typeface="Calibri"/>
              </a:endParaRPr>
            </a:p>
          </p:txBody>
        </p:sp>
        <p:sp>
          <p:nvSpPr>
            <p:cNvPr id="67" name="TextBox 66">
              <a:extLst>
                <a:ext uri="{FF2B5EF4-FFF2-40B4-BE49-F238E27FC236}">
                  <a16:creationId xmlns:a16="http://schemas.microsoft.com/office/drawing/2014/main" id="{E0A82B5A-F286-4500-A48E-03061FF0D2DB}"/>
                </a:ext>
              </a:extLst>
            </p:cNvPr>
            <p:cNvSpPr txBox="1"/>
            <p:nvPr/>
          </p:nvSpPr>
          <p:spPr>
            <a:xfrm>
              <a:off x="2248419" y="4971540"/>
              <a:ext cx="1002504" cy="369332"/>
            </a:xfrm>
            <a:prstGeom prst="rect">
              <a:avLst/>
            </a:prstGeom>
            <a:noFill/>
          </p:spPr>
          <p:txBody>
            <a:bodyPr wrap="square" lIns="91440" tIns="45720" rIns="91440" bIns="45720" rtlCol="0" anchor="t">
              <a:spAutoFit/>
            </a:bodyPr>
            <a:lstStyle/>
            <a:p>
              <a:r>
                <a:rPr lang="en-SG" b="1">
                  <a:cs typeface="Calibri"/>
                </a:rPr>
                <a:t>TF-IDF</a:t>
              </a:r>
            </a:p>
          </p:txBody>
        </p:sp>
        <p:sp>
          <p:nvSpPr>
            <p:cNvPr id="5" name="TextBox 4">
              <a:extLst>
                <a:ext uri="{FF2B5EF4-FFF2-40B4-BE49-F238E27FC236}">
                  <a16:creationId xmlns:a16="http://schemas.microsoft.com/office/drawing/2014/main" id="{3990880C-99ED-42E5-84F3-3DE1EAFB7A59}"/>
                </a:ext>
              </a:extLst>
            </p:cNvPr>
            <p:cNvSpPr txBox="1"/>
            <p:nvPr/>
          </p:nvSpPr>
          <p:spPr>
            <a:xfrm>
              <a:off x="4506244" y="4815045"/>
              <a:ext cx="1064378" cy="1016663"/>
            </a:xfrm>
            <a:prstGeom prst="rect">
              <a:avLst/>
            </a:prstGeom>
            <a:solidFill>
              <a:schemeClr val="bg1"/>
            </a:solidFill>
          </p:spPr>
          <p:txBody>
            <a:bodyPr wrap="square" lIns="91440" tIns="45720" rIns="91440" bIns="45720" rtlCol="0" anchor="t">
              <a:noAutofit/>
            </a:bodyPr>
            <a:lstStyle/>
            <a:p>
              <a:pPr algn="ctr"/>
              <a:r>
                <a:rPr lang="en-US" altLang="zh-CN" sz="2000">
                  <a:cs typeface="Calibri"/>
                </a:rPr>
                <a:t>Output </a:t>
              </a:r>
            </a:p>
            <a:p>
              <a:pPr algn="ctr"/>
              <a:r>
                <a:rPr lang="en-US" sz="2000">
                  <a:cs typeface="Calibri"/>
                </a:rPr>
                <a:t>Predict labels</a:t>
              </a:r>
              <a:endParaRPr lang="en-US" sz="2800"/>
            </a:p>
          </p:txBody>
        </p:sp>
        <p:sp>
          <p:nvSpPr>
            <p:cNvPr id="83" name="TextBox 82">
              <a:extLst>
                <a:ext uri="{FF2B5EF4-FFF2-40B4-BE49-F238E27FC236}">
                  <a16:creationId xmlns:a16="http://schemas.microsoft.com/office/drawing/2014/main" id="{0AF60D4F-AB00-4653-8A48-E004291F8E22}"/>
                </a:ext>
              </a:extLst>
            </p:cNvPr>
            <p:cNvSpPr txBox="1"/>
            <p:nvPr/>
          </p:nvSpPr>
          <p:spPr>
            <a:xfrm>
              <a:off x="2709770" y="5299647"/>
              <a:ext cx="1700170" cy="923330"/>
            </a:xfrm>
            <a:prstGeom prst="rect">
              <a:avLst/>
            </a:prstGeom>
            <a:noFill/>
          </p:spPr>
          <p:txBody>
            <a:bodyPr wrap="square">
              <a:spAutoFit/>
            </a:bodyPr>
            <a:lstStyle/>
            <a:p>
              <a:pPr algn="r"/>
              <a:r>
                <a:rPr lang="en-US" b="1"/>
                <a:t>Naïve Bayes</a:t>
              </a:r>
            </a:p>
            <a:p>
              <a:pPr algn="r"/>
              <a:r>
                <a:rPr lang="en-US" b="1"/>
                <a:t>SVM</a:t>
              </a:r>
            </a:p>
            <a:p>
              <a:pPr algn="r"/>
              <a:r>
                <a:rPr lang="en-US" b="1"/>
                <a:t>Random Forest </a:t>
              </a:r>
            </a:p>
          </p:txBody>
        </p:sp>
      </p:grpSp>
      <p:cxnSp>
        <p:nvCxnSpPr>
          <p:cNvPr id="99" name="Connector: Elbow 98">
            <a:extLst>
              <a:ext uri="{FF2B5EF4-FFF2-40B4-BE49-F238E27FC236}">
                <a16:creationId xmlns:a16="http://schemas.microsoft.com/office/drawing/2014/main" id="{07EB2024-B766-4536-9CEB-E649F261F420}"/>
              </a:ext>
            </a:extLst>
          </p:cNvPr>
          <p:cNvCxnSpPr>
            <a:cxnSpLocks/>
            <a:endCxn id="24" idx="1"/>
          </p:cNvCxnSpPr>
          <p:nvPr/>
        </p:nvCxnSpPr>
        <p:spPr>
          <a:xfrm rot="10800000" flipH="1" flipV="1">
            <a:off x="2635236" y="2132612"/>
            <a:ext cx="279413" cy="320265"/>
          </a:xfrm>
          <a:prstGeom prst="bentConnector3">
            <a:avLst>
              <a:gd name="adj1" fmla="val -37498"/>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7661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2717549" flipV="1">
            <a:off x="9618575" y="440869"/>
            <a:ext cx="5572132" cy="5941338"/>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846288" flipH="1" flipV="1">
            <a:off x="-2720753" y="440869"/>
            <a:ext cx="5572134" cy="5941338"/>
          </a:xfrm>
          <a:prstGeom prst="rect">
            <a:avLst/>
          </a:prstGeom>
        </p:spPr>
      </p:pic>
      <p:sp>
        <p:nvSpPr>
          <p:cNvPr id="7" name="PA-文本框 50">
            <a:extLst>
              <a:ext uri="{FF2B5EF4-FFF2-40B4-BE49-F238E27FC236}">
                <a16:creationId xmlns:a16="http://schemas.microsoft.com/office/drawing/2014/main" id="{46630D7B-4BA5-4989-8F72-A67D800FFF51}"/>
              </a:ext>
            </a:extLst>
          </p:cNvPr>
          <p:cNvSpPr txBox="1"/>
          <p:nvPr>
            <p:custDataLst>
              <p:tags r:id="rId1"/>
            </p:custDataLst>
          </p:nvPr>
        </p:nvSpPr>
        <p:spPr>
          <a:xfrm>
            <a:off x="3400345" y="3932598"/>
            <a:ext cx="5391308" cy="2246769"/>
          </a:xfrm>
          <a:prstGeom prst="rect">
            <a:avLst/>
          </a:prstGeom>
          <a:noFill/>
        </p:spPr>
        <p:txBody>
          <a:bodyPr wrap="square" rtlCol="0">
            <a:spAutoFit/>
          </a:bodyPr>
          <a:lstStyle/>
          <a:p>
            <a:pPr algn="ctr"/>
            <a:r>
              <a:rPr lang="en-US" altLang="zh-CN" sz="2800">
                <a:solidFill>
                  <a:schemeClr val="tx1">
                    <a:lumMod val="85000"/>
                    <a:lumOff val="15000"/>
                    <a:alpha val="70000"/>
                  </a:schemeClr>
                </a:solidFill>
                <a:latin typeface="Arial" panose="020B0604020202020204" pitchFamily="34" charset="0"/>
                <a:ea typeface="方正黑体简体" panose="02010601030101010101" pitchFamily="2" charset="-122"/>
                <a:cs typeface="Arial" panose="020B0604020202020204" pitchFamily="34" charset="0"/>
              </a:rPr>
              <a:t>Data Representation</a:t>
            </a:r>
          </a:p>
          <a:p>
            <a:pPr algn="ctr"/>
            <a:r>
              <a:rPr lang="en-US" altLang="zh-CN" sz="2800">
                <a:solidFill>
                  <a:schemeClr val="tx1">
                    <a:lumMod val="85000"/>
                    <a:lumOff val="15000"/>
                    <a:alpha val="70000"/>
                  </a:schemeClr>
                </a:solidFill>
                <a:latin typeface="Arial" panose="020B0604020202020204" pitchFamily="34" charset="0"/>
                <a:ea typeface="方正黑体简体" panose="02010601030101010101" pitchFamily="2" charset="-122"/>
                <a:cs typeface="Arial" panose="020B0604020202020204" pitchFamily="34" charset="0"/>
              </a:rPr>
              <a:t>Document Retrieval</a:t>
            </a:r>
          </a:p>
          <a:p>
            <a:pPr algn="ctr"/>
            <a:r>
              <a:rPr lang="en-US" altLang="zh-CN" sz="2800">
                <a:solidFill>
                  <a:schemeClr val="tx1">
                    <a:lumMod val="85000"/>
                    <a:lumOff val="15000"/>
                    <a:alpha val="70000"/>
                  </a:schemeClr>
                </a:solidFill>
                <a:latin typeface="Arial" panose="020B0604020202020204" pitchFamily="34" charset="0"/>
                <a:ea typeface="方正黑体简体" panose="02010601030101010101" pitchFamily="2" charset="-122"/>
                <a:cs typeface="Arial" panose="020B0604020202020204" pitchFamily="34" charset="0"/>
              </a:rPr>
              <a:t>Topic Modelling</a:t>
            </a:r>
          </a:p>
          <a:p>
            <a:pPr algn="ctr"/>
            <a:r>
              <a:rPr lang="en-US" altLang="zh-CN" sz="2800">
                <a:solidFill>
                  <a:schemeClr val="tx1">
                    <a:lumMod val="85000"/>
                    <a:lumOff val="15000"/>
                    <a:alpha val="70000"/>
                  </a:schemeClr>
                </a:solidFill>
                <a:latin typeface="Arial" panose="020B0604020202020204" pitchFamily="34" charset="0"/>
                <a:ea typeface="方正黑体简体" panose="02010601030101010101" pitchFamily="2" charset="-122"/>
                <a:cs typeface="Arial" panose="020B0604020202020204" pitchFamily="34" charset="0"/>
              </a:rPr>
              <a:t>Document Classification</a:t>
            </a:r>
          </a:p>
          <a:p>
            <a:pPr algn="ctr"/>
            <a:r>
              <a:rPr lang="en-US" altLang="zh-CN" sz="2800">
                <a:solidFill>
                  <a:schemeClr val="tx1">
                    <a:lumMod val="85000"/>
                    <a:lumOff val="15000"/>
                    <a:alpha val="70000"/>
                  </a:schemeClr>
                </a:solidFill>
                <a:latin typeface="Arial" panose="020B0604020202020204" pitchFamily="34" charset="0"/>
                <a:ea typeface="方正黑体简体" panose="02010601030101010101" pitchFamily="2" charset="-122"/>
                <a:cs typeface="Arial" panose="020B0604020202020204" pitchFamily="34" charset="0"/>
              </a:rPr>
              <a:t>Information Extraction</a:t>
            </a:r>
          </a:p>
        </p:txBody>
      </p:sp>
      <p:sp>
        <p:nvSpPr>
          <p:cNvPr id="9" name="文本框 8"/>
          <p:cNvSpPr txBox="1"/>
          <p:nvPr/>
        </p:nvSpPr>
        <p:spPr>
          <a:xfrm>
            <a:off x="3772668" y="1474968"/>
            <a:ext cx="4646663" cy="1919308"/>
          </a:xfrm>
          <a:prstGeom prst="rect">
            <a:avLst/>
          </a:prstGeom>
          <a:noFill/>
          <a:scene3d>
            <a:camera prst="perspectiveRight"/>
            <a:lightRig rig="threePt" dir="t"/>
          </a:scene3d>
        </p:spPr>
        <p:txBody>
          <a:bodyPr wrap="square" rtlCol="0">
            <a:spAutoFit/>
          </a:bodyPr>
          <a:lstStyle/>
          <a:p>
            <a:pPr algn="ctr">
              <a:lnSpc>
                <a:spcPct val="130000"/>
              </a:lnSpc>
            </a:pPr>
            <a:r>
              <a:rPr lang="en-US" altLang="zh-CN" sz="4800" b="1">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EXPERIMENTS &amp; ANALYSIS</a:t>
            </a:r>
          </a:p>
        </p:txBody>
      </p:sp>
      <p:sp>
        <p:nvSpPr>
          <p:cNvPr id="10" name="矩形 9"/>
          <p:cNvSpPr/>
          <p:nvPr/>
        </p:nvSpPr>
        <p:spPr>
          <a:xfrm>
            <a:off x="5902012" y="3468484"/>
            <a:ext cx="387976" cy="79048"/>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dobe 黑体 Std R" panose="020B0400000000000000" pitchFamily="34" charset="-122"/>
            </a:endParaRPr>
          </a:p>
        </p:txBody>
      </p:sp>
      <p:grpSp>
        <p:nvGrpSpPr>
          <p:cNvPr id="13" name="组合 12"/>
          <p:cNvGrpSpPr/>
          <p:nvPr/>
        </p:nvGrpSpPr>
        <p:grpSpPr>
          <a:xfrm>
            <a:off x="5677177" y="474449"/>
            <a:ext cx="837646" cy="953379"/>
            <a:chOff x="5568043" y="1174090"/>
            <a:chExt cx="1383041" cy="1574132"/>
          </a:xfrm>
        </p:grpSpPr>
        <p:sp>
          <p:nvSpPr>
            <p:cNvPr id="12" name="圆角矩形 11"/>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dobe 黑体 Std R" panose="020B0400000000000000" pitchFamily="34" charset="-122"/>
              </a:endParaRPr>
            </a:p>
          </p:txBody>
        </p:sp>
        <p:sp>
          <p:nvSpPr>
            <p:cNvPr id="11" name="文本框 10"/>
            <p:cNvSpPr txBox="1"/>
            <p:nvPr/>
          </p:nvSpPr>
          <p:spPr>
            <a:xfrm>
              <a:off x="5633972" y="1223704"/>
              <a:ext cx="1256627" cy="1524518"/>
            </a:xfrm>
            <a:prstGeom prst="rect">
              <a:avLst/>
            </a:prstGeom>
            <a:noFill/>
          </p:spPr>
          <p:txBody>
            <a:bodyPr wrap="square" rtlCol="0">
              <a:spAutoFit/>
            </a:bodyPr>
            <a:lstStyle/>
            <a:p>
              <a:pPr algn="ctr"/>
              <a:r>
                <a:rPr lang="en-US" altLang="zh-CN" sz="540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03</a:t>
              </a:r>
              <a:endParaRPr lang="zh-CN" altLang="en-US" sz="540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cxnSp>
        <p:nvCxnSpPr>
          <p:cNvPr id="15" name="直接连接符 14"/>
          <p:cNvCxnSpPr/>
          <p:nvPr/>
        </p:nvCxnSpPr>
        <p:spPr>
          <a:xfrm>
            <a:off x="1587218" y="2437475"/>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8427953" y="2437475"/>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00E346D0-CF8D-437C-BD94-03C2F48B5528}"/>
              </a:ext>
            </a:extLst>
          </p:cNvPr>
          <p:cNvSpPr>
            <a:spLocks noGrp="1"/>
          </p:cNvSpPr>
          <p:nvPr>
            <p:ph type="sldNum" sz="quarter" idx="13"/>
          </p:nvPr>
        </p:nvSpPr>
        <p:spPr/>
        <p:txBody>
          <a:bodyPr/>
          <a:lstStyle/>
          <a:p>
            <a:fld id="{1EEBC43A-32FB-4EEB-A6E0-814D95442B88}" type="slidenum">
              <a:rPr lang="zh-CN" altLang="en-US" smtClean="0"/>
              <a:pPr/>
              <a:t>7</a:t>
            </a:fld>
            <a:endParaRPr lang="zh-CN" altLang="en-US"/>
          </a:p>
        </p:txBody>
      </p:sp>
    </p:spTree>
    <p:extLst>
      <p:ext uri="{BB962C8B-B14F-4D97-AF65-F5344CB8AC3E}">
        <p14:creationId xmlns:p14="http://schemas.microsoft.com/office/powerpoint/2010/main" val="313710323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BD35AB-AF2F-42C8-BF5B-E045F3FF69C0}"/>
              </a:ext>
            </a:extLst>
          </p:cNvPr>
          <p:cNvSpPr>
            <a:spLocks noGrp="1"/>
          </p:cNvSpPr>
          <p:nvPr>
            <p:ph type="sldNum" sz="quarter" idx="12"/>
          </p:nvPr>
        </p:nvSpPr>
        <p:spPr/>
        <p:txBody>
          <a:bodyPr/>
          <a:lstStyle/>
          <a:p>
            <a:fld id="{1EEBC43A-32FB-4EEB-A6E0-814D95442B88}" type="slidenum">
              <a:rPr lang="zh-CN" altLang="en-US" smtClean="0"/>
              <a:pPr/>
              <a:t>8</a:t>
            </a:fld>
            <a:endParaRPr lang="zh-CN" altLang="en-US"/>
          </a:p>
        </p:txBody>
      </p:sp>
      <p:grpSp>
        <p:nvGrpSpPr>
          <p:cNvPr id="3" name="组合 9">
            <a:extLst>
              <a:ext uri="{FF2B5EF4-FFF2-40B4-BE49-F238E27FC236}">
                <a16:creationId xmlns:a16="http://schemas.microsoft.com/office/drawing/2014/main" id="{C1A42342-5960-4CB1-9801-2B40781B5A2B}"/>
              </a:ext>
            </a:extLst>
          </p:cNvPr>
          <p:cNvGrpSpPr/>
          <p:nvPr/>
        </p:nvGrpSpPr>
        <p:grpSpPr>
          <a:xfrm>
            <a:off x="1097509" y="429276"/>
            <a:ext cx="8275984" cy="825354"/>
            <a:chOff x="349800" y="307048"/>
            <a:chExt cx="6206988" cy="619016"/>
          </a:xfrm>
        </p:grpSpPr>
        <p:sp>
          <p:nvSpPr>
            <p:cNvPr id="4" name="PA_文本框 1">
              <a:extLst>
                <a:ext uri="{FF2B5EF4-FFF2-40B4-BE49-F238E27FC236}">
                  <a16:creationId xmlns:a16="http://schemas.microsoft.com/office/drawing/2014/main" id="{E9F82F30-DE8A-4421-82E1-D793387A70AB}"/>
                </a:ext>
              </a:extLst>
            </p:cNvPr>
            <p:cNvSpPr txBox="1"/>
            <p:nvPr>
              <p:custDataLst>
                <p:tags r:id="rId1"/>
              </p:custDataLst>
            </p:nvPr>
          </p:nvSpPr>
          <p:spPr>
            <a:xfrm>
              <a:off x="349800" y="307048"/>
              <a:ext cx="6206988" cy="358416"/>
            </a:xfrm>
            <a:prstGeom prst="rect">
              <a:avLst/>
            </a:prstGeom>
            <a:noFill/>
          </p:spPr>
          <p:txBody>
            <a:bodyPr wrap="none" lIns="0" tIns="0" rIns="0" rtlCol="0">
              <a:spAutoFit/>
            </a:bodyPr>
            <a:lstStyle/>
            <a:p>
              <a:pPr>
                <a:lnSpc>
                  <a:spcPts val="3600"/>
                </a:lnSpc>
              </a:pPr>
              <a:r>
                <a:rPr lang="en-US" altLang="zh-CN" sz="2800">
                  <a:solidFill>
                    <a:srgbClr val="21273E"/>
                  </a:solidFill>
                  <a:latin typeface="Adobe 黑体 Std R" panose="020B0400000000000000" pitchFamily="34" charset="-122"/>
                  <a:ea typeface="Adobe 黑体 Std R" panose="020B0400000000000000" pitchFamily="34" charset="-122"/>
                  <a:cs typeface="+mn-ea"/>
                  <a:sym typeface="+mn-lt"/>
                </a:rPr>
                <a:t>Experiments &amp; Analysis – </a:t>
              </a: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News Representation</a:t>
              </a:r>
              <a:endParaRPr lang="zh-CN" altLang="en-US" sz="2800" b="1">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5" name="PA_文本框 1">
              <a:extLst>
                <a:ext uri="{FF2B5EF4-FFF2-40B4-BE49-F238E27FC236}">
                  <a16:creationId xmlns:a16="http://schemas.microsoft.com/office/drawing/2014/main" id="{67892EC7-756F-436A-B64F-0A101F48267B}"/>
                </a:ext>
              </a:extLst>
            </p:cNvPr>
            <p:cNvSpPr txBox="1"/>
            <p:nvPr>
              <p:custDataLst>
                <p:tags r:id="rId2"/>
              </p:custDataLst>
            </p:nvPr>
          </p:nvSpPr>
          <p:spPr>
            <a:xfrm>
              <a:off x="349800" y="656278"/>
              <a:ext cx="3431627" cy="269786"/>
            </a:xfrm>
            <a:prstGeom prst="rect">
              <a:avLst/>
            </a:prstGeom>
            <a:noFill/>
          </p:spPr>
          <p:txBody>
            <a:bodyPr wrap="square" lIns="0" tIns="0" rIns="0" rtlCol="0" anchor="t">
              <a:spAutoFit/>
            </a:bodyPr>
            <a:lstStyle/>
            <a:p>
              <a:pPr>
                <a:lnSpc>
                  <a:spcPts val="2300"/>
                </a:lnSpc>
              </a:pPr>
              <a:r>
                <a:rPr lang="en-US" altLang="zh-CN" sz="240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 What we have and what we want</a:t>
              </a:r>
            </a:p>
          </p:txBody>
        </p:sp>
      </p:grpSp>
      <p:grpSp>
        <p:nvGrpSpPr>
          <p:cNvPr id="12" name="Group 11">
            <a:extLst>
              <a:ext uri="{FF2B5EF4-FFF2-40B4-BE49-F238E27FC236}">
                <a16:creationId xmlns:a16="http://schemas.microsoft.com/office/drawing/2014/main" id="{4646CEB0-2059-47CE-8689-57EFF07D0CA9}"/>
              </a:ext>
            </a:extLst>
          </p:cNvPr>
          <p:cNvGrpSpPr/>
          <p:nvPr/>
        </p:nvGrpSpPr>
        <p:grpSpPr>
          <a:xfrm>
            <a:off x="3802055" y="2338217"/>
            <a:ext cx="2580183" cy="1907844"/>
            <a:chOff x="5885190" y="2754434"/>
            <a:chExt cx="2580183" cy="1907844"/>
          </a:xfrm>
        </p:grpSpPr>
        <p:grpSp>
          <p:nvGrpSpPr>
            <p:cNvPr id="6" name="组合 35">
              <a:extLst>
                <a:ext uri="{FF2B5EF4-FFF2-40B4-BE49-F238E27FC236}">
                  <a16:creationId xmlns:a16="http://schemas.microsoft.com/office/drawing/2014/main" id="{C866F86F-6788-40F7-A70F-1D83B653EDB7}"/>
                </a:ext>
              </a:extLst>
            </p:cNvPr>
            <p:cNvGrpSpPr/>
            <p:nvPr/>
          </p:nvGrpSpPr>
          <p:grpSpPr>
            <a:xfrm>
              <a:off x="5885190" y="3228221"/>
              <a:ext cx="1028383" cy="1041219"/>
              <a:chOff x="3137297" y="2428875"/>
              <a:chExt cx="771525" cy="781050"/>
            </a:xfrm>
            <a:effectLst>
              <a:outerShdw blurRad="254000" dist="63500" dir="2700000" algn="tl" rotWithShape="0">
                <a:prstClr val="black">
                  <a:alpha val="30000"/>
                </a:prstClr>
              </a:outerShdw>
            </a:effectLst>
          </p:grpSpPr>
          <p:sp>
            <p:nvSpPr>
              <p:cNvPr id="7" name="Freeform 19">
                <a:extLst>
                  <a:ext uri="{FF2B5EF4-FFF2-40B4-BE49-F238E27FC236}">
                    <a16:creationId xmlns:a16="http://schemas.microsoft.com/office/drawing/2014/main" id="{DF654A66-853C-4BCD-9C7F-2816E7B00D48}"/>
                  </a:ext>
                </a:extLst>
              </p:cNvPr>
              <p:cNvSpPr>
                <a:spLocks/>
              </p:cNvSpPr>
              <p:nvPr/>
            </p:nvSpPr>
            <p:spPr bwMode="auto">
              <a:xfrm>
                <a:off x="3137297" y="2428875"/>
                <a:ext cx="771525" cy="781050"/>
              </a:xfrm>
              <a:custGeom>
                <a:avLst/>
                <a:gdLst>
                  <a:gd name="T0" fmla="*/ 15 w 101"/>
                  <a:gd name="T1" fmla="*/ 31 h 102"/>
                  <a:gd name="T2" fmla="*/ 21 w 101"/>
                  <a:gd name="T3" fmla="*/ 5 h 102"/>
                  <a:gd name="T4" fmla="*/ 26 w 101"/>
                  <a:gd name="T5" fmla="*/ 1 h 102"/>
                  <a:gd name="T6" fmla="*/ 32 w 101"/>
                  <a:gd name="T7" fmla="*/ 2 h 102"/>
                  <a:gd name="T8" fmla="*/ 95 w 101"/>
                  <a:gd name="T9" fmla="*/ 41 h 102"/>
                  <a:gd name="T10" fmla="*/ 101 w 101"/>
                  <a:gd name="T11" fmla="*/ 51 h 102"/>
                  <a:gd name="T12" fmla="*/ 94 w 101"/>
                  <a:gd name="T13" fmla="*/ 63 h 102"/>
                  <a:gd name="T14" fmla="*/ 6 w 101"/>
                  <a:gd name="T15" fmla="*/ 102 h 102"/>
                  <a:gd name="T16" fmla="*/ 2 w 101"/>
                  <a:gd name="T17" fmla="*/ 101 h 102"/>
                  <a:gd name="T18" fmla="*/ 0 w 101"/>
                  <a:gd name="T19" fmla="*/ 97 h 102"/>
                  <a:gd name="T20" fmla="*/ 5 w 101"/>
                  <a:gd name="T21" fmla="*/ 77 h 102"/>
                  <a:gd name="T22" fmla="*/ 15 w 101"/>
                  <a:gd name="T23" fmla="*/ 3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gradFill>
                <a:gsLst>
                  <a:gs pos="0">
                    <a:srgbClr val="2C344B"/>
                  </a:gs>
                  <a:gs pos="100000">
                    <a:srgbClr val="21273E"/>
                  </a:gs>
                </a:gsLst>
                <a:lin ang="0" scaled="0"/>
              </a:gradFill>
              <a:ln w="3175" cap="flat" cmpd="sng" algn="ctr">
                <a:noFill/>
                <a:prstDash val="solid"/>
              </a:ln>
              <a:effectLst/>
            </p:spPr>
            <p:txBody>
              <a:bodyPr lIns="91396" tIns="45699" rIns="91396" bIns="4569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7" kern="0">
                  <a:solidFill>
                    <a:srgbClr val="FFFFFF"/>
                  </a:solidFill>
                  <a:ea typeface="Adobe 黑体 Std R" panose="020B0400000000000000" pitchFamily="34" charset="-122"/>
                  <a:cs typeface="+mn-ea"/>
                  <a:sym typeface="Arial" panose="020B0604020202020204" pitchFamily="34" charset="0"/>
                </a:endParaRPr>
              </a:p>
            </p:txBody>
          </p:sp>
          <p:sp>
            <p:nvSpPr>
              <p:cNvPr id="8" name="Freeform 6">
                <a:extLst>
                  <a:ext uri="{FF2B5EF4-FFF2-40B4-BE49-F238E27FC236}">
                    <a16:creationId xmlns:a16="http://schemas.microsoft.com/office/drawing/2014/main" id="{9D8C0021-46C5-45CF-976B-E5918065B833}"/>
                  </a:ext>
                </a:extLst>
              </p:cNvPr>
              <p:cNvSpPr>
                <a:spLocks noChangeAspect="1" noEditPoints="1"/>
              </p:cNvSpPr>
              <p:nvPr/>
            </p:nvSpPr>
            <p:spPr bwMode="auto">
              <a:xfrm>
                <a:off x="3469482" y="2717006"/>
                <a:ext cx="170260" cy="18097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ysClr val="window" lastClr="FFFFFF"/>
              </a:solidFill>
              <a:ln>
                <a:noFill/>
              </a:ln>
            </p:spPr>
            <p:txBody>
              <a:bodyPr lIns="91396" tIns="45699" rIns="91396" bIns="45699"/>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999" kern="0">
                  <a:solidFill>
                    <a:prstClr val="black"/>
                  </a:solidFill>
                  <a:cs typeface="+mn-ea"/>
                  <a:sym typeface="Arial" panose="020B0604020202020204" pitchFamily="34" charset="0"/>
                </a:endParaRPr>
              </a:p>
            </p:txBody>
          </p:sp>
        </p:grpSp>
        <p:grpSp>
          <p:nvGrpSpPr>
            <p:cNvPr id="9" name="组合 39">
              <a:extLst>
                <a:ext uri="{FF2B5EF4-FFF2-40B4-BE49-F238E27FC236}">
                  <a16:creationId xmlns:a16="http://schemas.microsoft.com/office/drawing/2014/main" id="{3D1E7FFA-FE78-4FCC-8019-EDE5E668BA5E}"/>
                </a:ext>
              </a:extLst>
            </p:cNvPr>
            <p:cNvGrpSpPr/>
            <p:nvPr/>
          </p:nvGrpSpPr>
          <p:grpSpPr>
            <a:xfrm>
              <a:off x="6527632" y="2754434"/>
              <a:ext cx="1937741" cy="1907844"/>
              <a:chOff x="5117306" y="2065735"/>
              <a:chExt cx="1453754" cy="1431131"/>
            </a:xfrm>
            <a:effectLst>
              <a:outerShdw blurRad="254000" dist="63500" dir="2700000" algn="tl" rotWithShape="0">
                <a:prstClr val="black">
                  <a:alpha val="30000"/>
                </a:prstClr>
              </a:outerShdw>
            </a:effectLst>
          </p:grpSpPr>
          <p:sp>
            <p:nvSpPr>
              <p:cNvPr id="10" name="Freeform 17">
                <a:extLst>
                  <a:ext uri="{FF2B5EF4-FFF2-40B4-BE49-F238E27FC236}">
                    <a16:creationId xmlns:a16="http://schemas.microsoft.com/office/drawing/2014/main" id="{CDBBC5E6-F87D-48FA-A0C0-1A8B978FA87F}"/>
                  </a:ext>
                </a:extLst>
              </p:cNvPr>
              <p:cNvSpPr>
                <a:spLocks noChangeAspect="1"/>
              </p:cNvSpPr>
              <p:nvPr/>
            </p:nvSpPr>
            <p:spPr bwMode="auto">
              <a:xfrm>
                <a:off x="5117306" y="2065735"/>
                <a:ext cx="1453754" cy="1431131"/>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gradFill>
                <a:gsLst>
                  <a:gs pos="0">
                    <a:srgbClr val="2C344B"/>
                  </a:gs>
                  <a:gs pos="100000">
                    <a:srgbClr val="21273E"/>
                  </a:gs>
                </a:gsLst>
                <a:lin ang="0" scaled="0"/>
              </a:gradFill>
              <a:ln w="3175" cap="flat" cmpd="sng" algn="ctr">
                <a:noFill/>
                <a:prstDash val="solid"/>
              </a:ln>
              <a:effectLst/>
            </p:spPr>
            <p:txBody>
              <a:bodyPr lIns="91396" tIns="45699" rIns="91396" bIns="4569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7" kern="0">
                  <a:solidFill>
                    <a:srgbClr val="FFFFFF"/>
                  </a:solidFill>
                  <a:ea typeface="Adobe 黑体 Std R" panose="020B0400000000000000" pitchFamily="34" charset="-122"/>
                  <a:cs typeface="+mn-ea"/>
                  <a:sym typeface="Arial" panose="020B0604020202020204" pitchFamily="34" charset="0"/>
                </a:endParaRPr>
              </a:p>
            </p:txBody>
          </p:sp>
          <p:sp>
            <p:nvSpPr>
              <p:cNvPr id="11" name="Freeform 26">
                <a:extLst>
                  <a:ext uri="{FF2B5EF4-FFF2-40B4-BE49-F238E27FC236}">
                    <a16:creationId xmlns:a16="http://schemas.microsoft.com/office/drawing/2014/main" id="{ADA04889-7887-4952-822C-4A05AFD3CEF6}"/>
                  </a:ext>
                </a:extLst>
              </p:cNvPr>
              <p:cNvSpPr>
                <a:spLocks noChangeAspect="1"/>
              </p:cNvSpPr>
              <p:nvPr/>
            </p:nvSpPr>
            <p:spPr bwMode="auto">
              <a:xfrm>
                <a:off x="5865019" y="2717007"/>
                <a:ext cx="182166" cy="18931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lIns="91396" tIns="45699" rIns="91396" bIns="45699"/>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999" kern="0">
                  <a:solidFill>
                    <a:prstClr val="black"/>
                  </a:solidFill>
                  <a:cs typeface="+mn-ea"/>
                  <a:sym typeface="Arial" panose="020B0604020202020204" pitchFamily="34" charset="0"/>
                </a:endParaRPr>
              </a:p>
            </p:txBody>
          </p:sp>
        </p:grpSp>
      </p:grpSp>
      <p:pic>
        <p:nvPicPr>
          <p:cNvPr id="23" name="Picture 22">
            <a:extLst>
              <a:ext uri="{FF2B5EF4-FFF2-40B4-BE49-F238E27FC236}">
                <a16:creationId xmlns:a16="http://schemas.microsoft.com/office/drawing/2014/main" id="{79006B27-816E-477B-B7A4-45B0979DDE7C}"/>
              </a:ext>
            </a:extLst>
          </p:cNvPr>
          <p:cNvPicPr/>
          <p:nvPr/>
        </p:nvPicPr>
        <p:blipFill>
          <a:blip r:embed="rId5">
            <a:extLst>
              <a:ext uri="{28A0092B-C50C-407E-A947-70E740481C1C}">
                <a14:useLocalDpi xmlns:a14="http://schemas.microsoft.com/office/drawing/2010/main" val="0"/>
              </a:ext>
            </a:extLst>
          </a:blip>
          <a:stretch>
            <a:fillRect/>
          </a:stretch>
        </p:blipFill>
        <p:spPr>
          <a:xfrm>
            <a:off x="4471775" y="4490104"/>
            <a:ext cx="6813659" cy="1516603"/>
          </a:xfrm>
          <a:prstGeom prst="rect">
            <a:avLst/>
          </a:prstGeom>
        </p:spPr>
      </p:pic>
      <p:grpSp>
        <p:nvGrpSpPr>
          <p:cNvPr id="26" name="Group 25">
            <a:extLst>
              <a:ext uri="{FF2B5EF4-FFF2-40B4-BE49-F238E27FC236}">
                <a16:creationId xmlns:a16="http://schemas.microsoft.com/office/drawing/2014/main" id="{526690EB-7095-4B13-913B-C489A09BCF1F}"/>
              </a:ext>
            </a:extLst>
          </p:cNvPr>
          <p:cNvGrpSpPr/>
          <p:nvPr/>
        </p:nvGrpSpPr>
        <p:grpSpPr>
          <a:xfrm>
            <a:off x="7426985" y="3433905"/>
            <a:ext cx="3790950" cy="854109"/>
            <a:chOff x="6983784" y="2943755"/>
            <a:chExt cx="3790950" cy="854109"/>
          </a:xfrm>
        </p:grpSpPr>
        <p:pic>
          <p:nvPicPr>
            <p:cNvPr id="20" name="Picture 19">
              <a:extLst>
                <a:ext uri="{FF2B5EF4-FFF2-40B4-BE49-F238E27FC236}">
                  <a16:creationId xmlns:a16="http://schemas.microsoft.com/office/drawing/2014/main" id="{1A135B8C-BF9B-4370-B61B-6FF3EA2C7822}"/>
                </a:ext>
              </a:extLst>
            </p:cNvPr>
            <p:cNvPicPr>
              <a:picLocks noChangeAspect="1"/>
            </p:cNvPicPr>
            <p:nvPr/>
          </p:nvPicPr>
          <p:blipFill rotWithShape="1">
            <a:blip r:embed="rId6"/>
            <a:srcRect b="50000"/>
            <a:stretch/>
          </p:blipFill>
          <p:spPr>
            <a:xfrm>
              <a:off x="6983784" y="2943755"/>
              <a:ext cx="1895475" cy="809625"/>
            </a:xfrm>
            <a:prstGeom prst="rect">
              <a:avLst/>
            </a:prstGeom>
          </p:spPr>
        </p:pic>
        <p:pic>
          <p:nvPicPr>
            <p:cNvPr id="25" name="Picture 24">
              <a:extLst>
                <a:ext uri="{FF2B5EF4-FFF2-40B4-BE49-F238E27FC236}">
                  <a16:creationId xmlns:a16="http://schemas.microsoft.com/office/drawing/2014/main" id="{C5FE5471-585A-4D36-82C3-35205DDD4D0D}"/>
                </a:ext>
              </a:extLst>
            </p:cNvPr>
            <p:cNvPicPr>
              <a:picLocks noChangeAspect="1"/>
            </p:cNvPicPr>
            <p:nvPr/>
          </p:nvPicPr>
          <p:blipFill rotWithShape="1">
            <a:blip r:embed="rId6"/>
            <a:srcRect t="49918"/>
            <a:stretch/>
          </p:blipFill>
          <p:spPr>
            <a:xfrm>
              <a:off x="8879259" y="2986912"/>
              <a:ext cx="1895475" cy="810952"/>
            </a:xfrm>
            <a:prstGeom prst="rect">
              <a:avLst/>
            </a:prstGeom>
          </p:spPr>
        </p:pic>
      </p:grpSp>
      <p:grpSp>
        <p:nvGrpSpPr>
          <p:cNvPr id="36" name="Group 35">
            <a:extLst>
              <a:ext uri="{FF2B5EF4-FFF2-40B4-BE49-F238E27FC236}">
                <a16:creationId xmlns:a16="http://schemas.microsoft.com/office/drawing/2014/main" id="{AC648034-FA85-4A9A-B45C-C648BA72AA73}"/>
              </a:ext>
            </a:extLst>
          </p:cNvPr>
          <p:cNvGrpSpPr/>
          <p:nvPr/>
        </p:nvGrpSpPr>
        <p:grpSpPr>
          <a:xfrm>
            <a:off x="711986" y="1771571"/>
            <a:ext cx="2786922" cy="3592974"/>
            <a:chOff x="786224" y="1410547"/>
            <a:chExt cx="2786922" cy="3592974"/>
          </a:xfrm>
        </p:grpSpPr>
        <p:sp>
          <p:nvSpPr>
            <p:cNvPr id="13" name="TextBox 12">
              <a:extLst>
                <a:ext uri="{FF2B5EF4-FFF2-40B4-BE49-F238E27FC236}">
                  <a16:creationId xmlns:a16="http://schemas.microsoft.com/office/drawing/2014/main" id="{56C76804-1229-4F29-800D-7823C4F770C9}"/>
                </a:ext>
              </a:extLst>
            </p:cNvPr>
            <p:cNvSpPr txBox="1"/>
            <p:nvPr/>
          </p:nvSpPr>
          <p:spPr>
            <a:xfrm>
              <a:off x="786224" y="2003606"/>
              <a:ext cx="2780523" cy="954107"/>
            </a:xfrm>
            <a:prstGeom prst="rect">
              <a:avLst/>
            </a:prstGeom>
            <a:solidFill>
              <a:schemeClr val="tx2">
                <a:lumMod val="20000"/>
                <a:lumOff val="80000"/>
              </a:schemeClr>
            </a:solidFill>
          </p:spPr>
          <p:txBody>
            <a:bodyPr wrap="square" rtlCol="0">
              <a:spAutoFit/>
            </a:bodyPr>
            <a:lstStyle/>
            <a:p>
              <a:pPr algn="ctr"/>
              <a:r>
                <a:rPr lang="en-US" sz="2800"/>
                <a:t>A </a:t>
              </a:r>
              <a:r>
                <a:rPr lang="en-US" sz="2800" b="1"/>
                <a:t>single</a:t>
              </a:r>
              <a:r>
                <a:rPr lang="en-US" sz="2800"/>
                <a:t> refinery news txt file</a:t>
              </a:r>
            </a:p>
          </p:txBody>
        </p:sp>
        <p:sp>
          <p:nvSpPr>
            <p:cNvPr id="14" name="Freeform 338">
              <a:extLst>
                <a:ext uri="{FF2B5EF4-FFF2-40B4-BE49-F238E27FC236}">
                  <a16:creationId xmlns:a16="http://schemas.microsoft.com/office/drawing/2014/main" id="{DDEFBDC7-7478-4656-B7ED-84715B20542D}"/>
                </a:ext>
              </a:extLst>
            </p:cNvPr>
            <p:cNvSpPr>
              <a:spLocks noEditPoints="1"/>
            </p:cNvSpPr>
            <p:nvPr/>
          </p:nvSpPr>
          <p:spPr bwMode="auto">
            <a:xfrm>
              <a:off x="877629" y="3384574"/>
              <a:ext cx="685896" cy="816171"/>
            </a:xfrm>
            <a:custGeom>
              <a:avLst/>
              <a:gdLst>
                <a:gd name="T0" fmla="*/ 58 w 76"/>
                <a:gd name="T1" fmla="*/ 2 h 65"/>
                <a:gd name="T2" fmla="*/ 69 w 76"/>
                <a:gd name="T3" fmla="*/ 2 h 65"/>
                <a:gd name="T4" fmla="*/ 76 w 76"/>
                <a:gd name="T5" fmla="*/ 8 h 65"/>
                <a:gd name="T6" fmla="*/ 76 w 76"/>
                <a:gd name="T7" fmla="*/ 62 h 65"/>
                <a:gd name="T8" fmla="*/ 73 w 76"/>
                <a:gd name="T9" fmla="*/ 65 h 65"/>
                <a:gd name="T10" fmla="*/ 12 w 76"/>
                <a:gd name="T11" fmla="*/ 62 h 65"/>
                <a:gd name="T12" fmla="*/ 8 w 76"/>
                <a:gd name="T13" fmla="*/ 58 h 65"/>
                <a:gd name="T14" fmla="*/ 0 w 76"/>
                <a:gd name="T15" fmla="*/ 45 h 65"/>
                <a:gd name="T16" fmla="*/ 10 w 76"/>
                <a:gd name="T17" fmla="*/ 47 h 65"/>
                <a:gd name="T18" fmla="*/ 49 w 76"/>
                <a:gd name="T19" fmla="*/ 47 h 65"/>
                <a:gd name="T20" fmla="*/ 10 w 76"/>
                <a:gd name="T21" fmla="*/ 44 h 65"/>
                <a:gd name="T22" fmla="*/ 10 w 76"/>
                <a:gd name="T23" fmla="*/ 41 h 65"/>
                <a:gd name="T24" fmla="*/ 49 w 76"/>
                <a:gd name="T25" fmla="*/ 39 h 65"/>
                <a:gd name="T26" fmla="*/ 10 w 76"/>
                <a:gd name="T27" fmla="*/ 31 h 65"/>
                <a:gd name="T28" fmla="*/ 49 w 76"/>
                <a:gd name="T29" fmla="*/ 31 h 65"/>
                <a:gd name="T30" fmla="*/ 42 w 76"/>
                <a:gd name="T31" fmla="*/ 23 h 65"/>
                <a:gd name="T32" fmla="*/ 50 w 76"/>
                <a:gd name="T33" fmla="*/ 21 h 65"/>
                <a:gd name="T34" fmla="*/ 45 w 76"/>
                <a:gd name="T35" fmla="*/ 14 h 65"/>
                <a:gd name="T36" fmla="*/ 46 w 76"/>
                <a:gd name="T37" fmla="*/ 12 h 65"/>
                <a:gd name="T38" fmla="*/ 50 w 76"/>
                <a:gd name="T39" fmla="*/ 12 h 65"/>
                <a:gd name="T40" fmla="*/ 42 w 76"/>
                <a:gd name="T41" fmla="*/ 15 h 65"/>
                <a:gd name="T42" fmla="*/ 46 w 76"/>
                <a:gd name="T43" fmla="*/ 21 h 65"/>
                <a:gd name="T44" fmla="*/ 45 w 76"/>
                <a:gd name="T45" fmla="*/ 23 h 65"/>
                <a:gd name="T46" fmla="*/ 18 w 76"/>
                <a:gd name="T47" fmla="*/ 26 h 65"/>
                <a:gd name="T48" fmla="*/ 15 w 76"/>
                <a:gd name="T49" fmla="*/ 17 h 65"/>
                <a:gd name="T50" fmla="*/ 9 w 76"/>
                <a:gd name="T51" fmla="*/ 26 h 65"/>
                <a:gd name="T52" fmla="*/ 15 w 76"/>
                <a:gd name="T53" fmla="*/ 26 h 65"/>
                <a:gd name="T54" fmla="*/ 26 w 76"/>
                <a:gd name="T55" fmla="*/ 24 h 65"/>
                <a:gd name="T56" fmla="*/ 26 w 76"/>
                <a:gd name="T57" fmla="*/ 18 h 65"/>
                <a:gd name="T58" fmla="*/ 23 w 76"/>
                <a:gd name="T59" fmla="*/ 12 h 65"/>
                <a:gd name="T60" fmla="*/ 19 w 76"/>
                <a:gd name="T61" fmla="*/ 10 h 65"/>
                <a:gd name="T62" fmla="*/ 41 w 76"/>
                <a:gd name="T63" fmla="*/ 10 h 65"/>
                <a:gd name="T64" fmla="*/ 36 w 76"/>
                <a:gd name="T65" fmla="*/ 10 h 65"/>
                <a:gd name="T66" fmla="*/ 30 w 76"/>
                <a:gd name="T67" fmla="*/ 10 h 65"/>
                <a:gd name="T68" fmla="*/ 32 w 76"/>
                <a:gd name="T69" fmla="*/ 26 h 65"/>
                <a:gd name="T70" fmla="*/ 39 w 76"/>
                <a:gd name="T71" fmla="*/ 26 h 65"/>
                <a:gd name="T72" fmla="*/ 58 w 76"/>
                <a:gd name="T73" fmla="*/ 44 h 65"/>
                <a:gd name="T74" fmla="*/ 61 w 76"/>
                <a:gd name="T75" fmla="*/ 53 h 65"/>
                <a:gd name="T76" fmla="*/ 63 w 76"/>
                <a:gd name="T77" fmla="*/ 44 h 65"/>
                <a:gd name="T78" fmla="*/ 63 w 76"/>
                <a:gd name="T79" fmla="*/ 8 h 65"/>
                <a:gd name="T80" fmla="*/ 59 w 76"/>
                <a:gd name="T81" fmla="*/ 7 h 65"/>
                <a:gd name="T82" fmla="*/ 68 w 76"/>
                <a:gd name="T83" fmla="*/ 7 h 65"/>
                <a:gd name="T84" fmla="*/ 68 w 76"/>
                <a:gd name="T85" fmla="*/ 8 h 65"/>
                <a:gd name="T86" fmla="*/ 67 w 76"/>
                <a:gd name="T87" fmla="*/ 53 h 65"/>
                <a:gd name="T88" fmla="*/ 62 w 76"/>
                <a:gd name="T89" fmla="*/ 58 h 65"/>
                <a:gd name="T90" fmla="*/ 71 w 76"/>
                <a:gd name="T91" fmla="*/ 59 h 65"/>
                <a:gd name="T92" fmla="*/ 71 w 76"/>
                <a:gd name="T93" fmla="*/ 8 h 65"/>
                <a:gd name="T94" fmla="*/ 69 w 76"/>
                <a:gd name="T95" fmla="*/ 7 h 65"/>
                <a:gd name="T96" fmla="*/ 5 w 76"/>
                <a:gd name="T97" fmla="*/ 5 h 65"/>
                <a:gd name="T98" fmla="*/ 5 w 76"/>
                <a:gd name="T99" fmla="*/ 45 h 65"/>
                <a:gd name="T100" fmla="*/ 54 w 76"/>
                <a:gd name="T101" fmla="*/ 53 h 65"/>
                <a:gd name="T102" fmla="*/ 53 w 76"/>
                <a:gd name="T103" fmla="*/ 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6" h="65">
                  <a:moveTo>
                    <a:pt x="2" y="0"/>
                  </a:moveTo>
                  <a:cubicBezTo>
                    <a:pt x="55" y="0"/>
                    <a:pt x="55" y="0"/>
                    <a:pt x="55" y="0"/>
                  </a:cubicBezTo>
                  <a:cubicBezTo>
                    <a:pt x="57" y="0"/>
                    <a:pt x="58" y="1"/>
                    <a:pt x="58" y="2"/>
                  </a:cubicBezTo>
                  <a:cubicBezTo>
                    <a:pt x="58" y="2"/>
                    <a:pt x="59" y="2"/>
                    <a:pt x="59" y="2"/>
                  </a:cubicBezTo>
                  <a:cubicBezTo>
                    <a:pt x="68" y="2"/>
                    <a:pt x="68" y="2"/>
                    <a:pt x="68" y="2"/>
                  </a:cubicBezTo>
                  <a:cubicBezTo>
                    <a:pt x="68" y="2"/>
                    <a:pt x="69" y="2"/>
                    <a:pt x="69" y="2"/>
                  </a:cubicBezTo>
                  <a:cubicBezTo>
                    <a:pt x="69" y="2"/>
                    <a:pt x="69" y="2"/>
                    <a:pt x="70" y="2"/>
                  </a:cubicBezTo>
                  <a:cubicBezTo>
                    <a:pt x="71" y="2"/>
                    <a:pt x="73" y="2"/>
                    <a:pt x="74" y="3"/>
                  </a:cubicBezTo>
                  <a:cubicBezTo>
                    <a:pt x="75" y="5"/>
                    <a:pt x="76" y="6"/>
                    <a:pt x="76" y="8"/>
                  </a:cubicBezTo>
                  <a:cubicBezTo>
                    <a:pt x="76" y="8"/>
                    <a:pt x="76" y="8"/>
                    <a:pt x="76" y="9"/>
                  </a:cubicBezTo>
                  <a:cubicBezTo>
                    <a:pt x="76" y="9"/>
                    <a:pt x="76" y="9"/>
                    <a:pt x="76" y="9"/>
                  </a:cubicBezTo>
                  <a:cubicBezTo>
                    <a:pt x="76" y="62"/>
                    <a:pt x="76" y="62"/>
                    <a:pt x="76" y="62"/>
                  </a:cubicBezTo>
                  <a:cubicBezTo>
                    <a:pt x="76" y="62"/>
                    <a:pt x="76" y="62"/>
                    <a:pt x="76" y="62"/>
                  </a:cubicBezTo>
                  <a:cubicBezTo>
                    <a:pt x="76" y="62"/>
                    <a:pt x="76" y="62"/>
                    <a:pt x="76" y="62"/>
                  </a:cubicBezTo>
                  <a:cubicBezTo>
                    <a:pt x="76" y="63"/>
                    <a:pt x="75" y="65"/>
                    <a:pt x="73" y="65"/>
                  </a:cubicBezTo>
                  <a:cubicBezTo>
                    <a:pt x="73" y="65"/>
                    <a:pt x="73" y="64"/>
                    <a:pt x="72" y="64"/>
                  </a:cubicBezTo>
                  <a:cubicBezTo>
                    <a:pt x="14" y="64"/>
                    <a:pt x="14" y="64"/>
                    <a:pt x="14" y="64"/>
                  </a:cubicBezTo>
                  <a:cubicBezTo>
                    <a:pt x="13" y="64"/>
                    <a:pt x="12" y="63"/>
                    <a:pt x="12" y="62"/>
                  </a:cubicBezTo>
                  <a:cubicBezTo>
                    <a:pt x="12" y="58"/>
                    <a:pt x="12" y="58"/>
                    <a:pt x="12" y="58"/>
                  </a:cubicBezTo>
                  <a:cubicBezTo>
                    <a:pt x="8" y="58"/>
                    <a:pt x="8" y="58"/>
                    <a:pt x="8" y="58"/>
                  </a:cubicBezTo>
                  <a:cubicBezTo>
                    <a:pt x="8" y="58"/>
                    <a:pt x="8" y="58"/>
                    <a:pt x="8" y="58"/>
                  </a:cubicBezTo>
                  <a:cubicBezTo>
                    <a:pt x="6" y="57"/>
                    <a:pt x="4" y="56"/>
                    <a:pt x="2" y="54"/>
                  </a:cubicBezTo>
                  <a:cubicBezTo>
                    <a:pt x="1" y="52"/>
                    <a:pt x="0" y="49"/>
                    <a:pt x="0" y="45"/>
                  </a:cubicBezTo>
                  <a:cubicBezTo>
                    <a:pt x="0" y="45"/>
                    <a:pt x="0" y="45"/>
                    <a:pt x="0" y="45"/>
                  </a:cubicBezTo>
                  <a:cubicBezTo>
                    <a:pt x="0" y="3"/>
                    <a:pt x="0" y="3"/>
                    <a:pt x="0" y="3"/>
                  </a:cubicBezTo>
                  <a:cubicBezTo>
                    <a:pt x="0" y="1"/>
                    <a:pt x="1" y="0"/>
                    <a:pt x="2" y="0"/>
                  </a:cubicBezTo>
                  <a:close/>
                  <a:moveTo>
                    <a:pt x="10" y="47"/>
                  </a:moveTo>
                  <a:cubicBezTo>
                    <a:pt x="10" y="49"/>
                    <a:pt x="10" y="49"/>
                    <a:pt x="10" y="49"/>
                  </a:cubicBezTo>
                  <a:cubicBezTo>
                    <a:pt x="49" y="49"/>
                    <a:pt x="49" y="49"/>
                    <a:pt x="49" y="49"/>
                  </a:cubicBezTo>
                  <a:cubicBezTo>
                    <a:pt x="49" y="47"/>
                    <a:pt x="49" y="47"/>
                    <a:pt x="49" y="47"/>
                  </a:cubicBezTo>
                  <a:cubicBezTo>
                    <a:pt x="10" y="47"/>
                    <a:pt x="10" y="47"/>
                    <a:pt x="10" y="47"/>
                  </a:cubicBezTo>
                  <a:close/>
                  <a:moveTo>
                    <a:pt x="10" y="41"/>
                  </a:moveTo>
                  <a:cubicBezTo>
                    <a:pt x="10" y="44"/>
                    <a:pt x="10" y="44"/>
                    <a:pt x="10" y="44"/>
                  </a:cubicBezTo>
                  <a:cubicBezTo>
                    <a:pt x="49" y="44"/>
                    <a:pt x="49" y="44"/>
                    <a:pt x="49" y="44"/>
                  </a:cubicBezTo>
                  <a:cubicBezTo>
                    <a:pt x="49" y="41"/>
                    <a:pt x="49" y="41"/>
                    <a:pt x="49" y="41"/>
                  </a:cubicBezTo>
                  <a:cubicBezTo>
                    <a:pt x="10" y="41"/>
                    <a:pt x="10" y="41"/>
                    <a:pt x="10" y="41"/>
                  </a:cubicBezTo>
                  <a:close/>
                  <a:moveTo>
                    <a:pt x="10" y="36"/>
                  </a:moveTo>
                  <a:cubicBezTo>
                    <a:pt x="10" y="39"/>
                    <a:pt x="10" y="39"/>
                    <a:pt x="10" y="39"/>
                  </a:cubicBezTo>
                  <a:cubicBezTo>
                    <a:pt x="49" y="39"/>
                    <a:pt x="49" y="39"/>
                    <a:pt x="49" y="39"/>
                  </a:cubicBezTo>
                  <a:cubicBezTo>
                    <a:pt x="49" y="36"/>
                    <a:pt x="49" y="36"/>
                    <a:pt x="49" y="36"/>
                  </a:cubicBezTo>
                  <a:cubicBezTo>
                    <a:pt x="10" y="36"/>
                    <a:pt x="10" y="36"/>
                    <a:pt x="10" y="36"/>
                  </a:cubicBezTo>
                  <a:close/>
                  <a:moveTo>
                    <a:pt x="10" y="31"/>
                  </a:moveTo>
                  <a:cubicBezTo>
                    <a:pt x="10" y="33"/>
                    <a:pt x="10" y="33"/>
                    <a:pt x="10" y="33"/>
                  </a:cubicBezTo>
                  <a:cubicBezTo>
                    <a:pt x="49" y="33"/>
                    <a:pt x="49" y="33"/>
                    <a:pt x="49" y="33"/>
                  </a:cubicBezTo>
                  <a:cubicBezTo>
                    <a:pt x="49" y="31"/>
                    <a:pt x="49" y="31"/>
                    <a:pt x="49" y="31"/>
                  </a:cubicBezTo>
                  <a:cubicBezTo>
                    <a:pt x="10" y="31"/>
                    <a:pt x="10" y="31"/>
                    <a:pt x="10" y="31"/>
                  </a:cubicBezTo>
                  <a:close/>
                  <a:moveTo>
                    <a:pt x="42" y="20"/>
                  </a:moveTo>
                  <a:cubicBezTo>
                    <a:pt x="42" y="23"/>
                    <a:pt x="42" y="23"/>
                    <a:pt x="42" y="23"/>
                  </a:cubicBezTo>
                  <a:cubicBezTo>
                    <a:pt x="42" y="25"/>
                    <a:pt x="43" y="26"/>
                    <a:pt x="46" y="26"/>
                  </a:cubicBezTo>
                  <a:cubicBezTo>
                    <a:pt x="48" y="26"/>
                    <a:pt x="50" y="25"/>
                    <a:pt x="50" y="23"/>
                  </a:cubicBezTo>
                  <a:cubicBezTo>
                    <a:pt x="50" y="21"/>
                    <a:pt x="50" y="21"/>
                    <a:pt x="50" y="21"/>
                  </a:cubicBezTo>
                  <a:cubicBezTo>
                    <a:pt x="50" y="20"/>
                    <a:pt x="50" y="20"/>
                    <a:pt x="49" y="19"/>
                  </a:cubicBezTo>
                  <a:cubicBezTo>
                    <a:pt x="49" y="18"/>
                    <a:pt x="48" y="17"/>
                    <a:pt x="46" y="16"/>
                  </a:cubicBezTo>
                  <a:cubicBezTo>
                    <a:pt x="46" y="15"/>
                    <a:pt x="45" y="14"/>
                    <a:pt x="45" y="14"/>
                  </a:cubicBezTo>
                  <a:cubicBezTo>
                    <a:pt x="45" y="13"/>
                    <a:pt x="45" y="13"/>
                    <a:pt x="45" y="13"/>
                  </a:cubicBezTo>
                  <a:cubicBezTo>
                    <a:pt x="45" y="12"/>
                    <a:pt x="45" y="12"/>
                    <a:pt x="46" y="12"/>
                  </a:cubicBezTo>
                  <a:cubicBezTo>
                    <a:pt x="46" y="12"/>
                    <a:pt x="46" y="12"/>
                    <a:pt x="46" y="12"/>
                  </a:cubicBezTo>
                  <a:cubicBezTo>
                    <a:pt x="46" y="15"/>
                    <a:pt x="46" y="15"/>
                    <a:pt x="46" y="15"/>
                  </a:cubicBezTo>
                  <a:cubicBezTo>
                    <a:pt x="50" y="15"/>
                    <a:pt x="50" y="15"/>
                    <a:pt x="50" y="15"/>
                  </a:cubicBezTo>
                  <a:cubicBezTo>
                    <a:pt x="50" y="12"/>
                    <a:pt x="50" y="12"/>
                    <a:pt x="50" y="12"/>
                  </a:cubicBezTo>
                  <a:cubicBezTo>
                    <a:pt x="50" y="10"/>
                    <a:pt x="48" y="10"/>
                    <a:pt x="46" y="10"/>
                  </a:cubicBezTo>
                  <a:cubicBezTo>
                    <a:pt x="43" y="10"/>
                    <a:pt x="42" y="11"/>
                    <a:pt x="42" y="13"/>
                  </a:cubicBezTo>
                  <a:cubicBezTo>
                    <a:pt x="42" y="15"/>
                    <a:pt x="42" y="15"/>
                    <a:pt x="42" y="15"/>
                  </a:cubicBezTo>
                  <a:cubicBezTo>
                    <a:pt x="42" y="15"/>
                    <a:pt x="42" y="16"/>
                    <a:pt x="42" y="16"/>
                  </a:cubicBezTo>
                  <a:cubicBezTo>
                    <a:pt x="43" y="17"/>
                    <a:pt x="44" y="18"/>
                    <a:pt x="45" y="19"/>
                  </a:cubicBezTo>
                  <a:cubicBezTo>
                    <a:pt x="46" y="20"/>
                    <a:pt x="46" y="21"/>
                    <a:pt x="46" y="21"/>
                  </a:cubicBezTo>
                  <a:cubicBezTo>
                    <a:pt x="46" y="23"/>
                    <a:pt x="46" y="23"/>
                    <a:pt x="46" y="23"/>
                  </a:cubicBezTo>
                  <a:cubicBezTo>
                    <a:pt x="46" y="24"/>
                    <a:pt x="46" y="24"/>
                    <a:pt x="46" y="24"/>
                  </a:cubicBezTo>
                  <a:cubicBezTo>
                    <a:pt x="45" y="24"/>
                    <a:pt x="45" y="24"/>
                    <a:pt x="45" y="23"/>
                  </a:cubicBezTo>
                  <a:cubicBezTo>
                    <a:pt x="45" y="20"/>
                    <a:pt x="45" y="20"/>
                    <a:pt x="45" y="20"/>
                  </a:cubicBezTo>
                  <a:cubicBezTo>
                    <a:pt x="42" y="20"/>
                    <a:pt x="42" y="20"/>
                    <a:pt x="42" y="20"/>
                  </a:cubicBezTo>
                  <a:close/>
                  <a:moveTo>
                    <a:pt x="18" y="26"/>
                  </a:moveTo>
                  <a:cubicBezTo>
                    <a:pt x="18" y="10"/>
                    <a:pt x="18" y="10"/>
                    <a:pt x="18" y="10"/>
                  </a:cubicBezTo>
                  <a:cubicBezTo>
                    <a:pt x="15" y="10"/>
                    <a:pt x="15" y="10"/>
                    <a:pt x="15" y="10"/>
                  </a:cubicBezTo>
                  <a:cubicBezTo>
                    <a:pt x="15" y="17"/>
                    <a:pt x="15" y="17"/>
                    <a:pt x="15" y="17"/>
                  </a:cubicBezTo>
                  <a:cubicBezTo>
                    <a:pt x="13" y="10"/>
                    <a:pt x="13" y="10"/>
                    <a:pt x="13" y="10"/>
                  </a:cubicBezTo>
                  <a:cubicBezTo>
                    <a:pt x="9" y="10"/>
                    <a:pt x="9" y="10"/>
                    <a:pt x="9" y="10"/>
                  </a:cubicBezTo>
                  <a:cubicBezTo>
                    <a:pt x="9" y="26"/>
                    <a:pt x="9" y="26"/>
                    <a:pt x="9" y="26"/>
                  </a:cubicBezTo>
                  <a:cubicBezTo>
                    <a:pt x="12" y="26"/>
                    <a:pt x="12" y="26"/>
                    <a:pt x="12" y="26"/>
                  </a:cubicBezTo>
                  <a:cubicBezTo>
                    <a:pt x="12" y="17"/>
                    <a:pt x="12" y="17"/>
                    <a:pt x="12" y="17"/>
                  </a:cubicBezTo>
                  <a:cubicBezTo>
                    <a:pt x="15" y="26"/>
                    <a:pt x="15" y="26"/>
                    <a:pt x="15" y="26"/>
                  </a:cubicBezTo>
                  <a:cubicBezTo>
                    <a:pt x="18" y="26"/>
                    <a:pt x="18" y="26"/>
                    <a:pt x="18" y="26"/>
                  </a:cubicBezTo>
                  <a:close/>
                  <a:moveTo>
                    <a:pt x="26" y="26"/>
                  </a:moveTo>
                  <a:cubicBezTo>
                    <a:pt x="26" y="24"/>
                    <a:pt x="26" y="24"/>
                    <a:pt x="26" y="24"/>
                  </a:cubicBezTo>
                  <a:cubicBezTo>
                    <a:pt x="23" y="24"/>
                    <a:pt x="23" y="24"/>
                    <a:pt x="23" y="24"/>
                  </a:cubicBezTo>
                  <a:cubicBezTo>
                    <a:pt x="23" y="18"/>
                    <a:pt x="23" y="18"/>
                    <a:pt x="23" y="18"/>
                  </a:cubicBezTo>
                  <a:cubicBezTo>
                    <a:pt x="26" y="18"/>
                    <a:pt x="26" y="18"/>
                    <a:pt x="26" y="18"/>
                  </a:cubicBezTo>
                  <a:cubicBezTo>
                    <a:pt x="26" y="16"/>
                    <a:pt x="26" y="16"/>
                    <a:pt x="26" y="16"/>
                  </a:cubicBezTo>
                  <a:cubicBezTo>
                    <a:pt x="23" y="16"/>
                    <a:pt x="23" y="16"/>
                    <a:pt x="23" y="16"/>
                  </a:cubicBezTo>
                  <a:cubicBezTo>
                    <a:pt x="23" y="12"/>
                    <a:pt x="23" y="12"/>
                    <a:pt x="23" y="12"/>
                  </a:cubicBezTo>
                  <a:cubicBezTo>
                    <a:pt x="26" y="12"/>
                    <a:pt x="26" y="12"/>
                    <a:pt x="26" y="12"/>
                  </a:cubicBezTo>
                  <a:cubicBezTo>
                    <a:pt x="26" y="10"/>
                    <a:pt x="26" y="10"/>
                    <a:pt x="26" y="10"/>
                  </a:cubicBezTo>
                  <a:cubicBezTo>
                    <a:pt x="19" y="10"/>
                    <a:pt x="19" y="10"/>
                    <a:pt x="19" y="10"/>
                  </a:cubicBezTo>
                  <a:cubicBezTo>
                    <a:pt x="19" y="26"/>
                    <a:pt x="19" y="26"/>
                    <a:pt x="19" y="26"/>
                  </a:cubicBezTo>
                  <a:cubicBezTo>
                    <a:pt x="26" y="26"/>
                    <a:pt x="26" y="26"/>
                    <a:pt x="26" y="26"/>
                  </a:cubicBezTo>
                  <a:close/>
                  <a:moveTo>
                    <a:pt x="41" y="10"/>
                  </a:moveTo>
                  <a:cubicBezTo>
                    <a:pt x="38" y="10"/>
                    <a:pt x="38" y="10"/>
                    <a:pt x="38" y="10"/>
                  </a:cubicBezTo>
                  <a:cubicBezTo>
                    <a:pt x="37" y="17"/>
                    <a:pt x="37" y="17"/>
                    <a:pt x="37" y="17"/>
                  </a:cubicBezTo>
                  <a:cubicBezTo>
                    <a:pt x="36" y="10"/>
                    <a:pt x="36" y="10"/>
                    <a:pt x="36" y="10"/>
                  </a:cubicBezTo>
                  <a:cubicBezTo>
                    <a:pt x="32" y="10"/>
                    <a:pt x="32" y="10"/>
                    <a:pt x="32" y="10"/>
                  </a:cubicBezTo>
                  <a:cubicBezTo>
                    <a:pt x="31" y="17"/>
                    <a:pt x="31" y="17"/>
                    <a:pt x="31" y="17"/>
                  </a:cubicBezTo>
                  <a:cubicBezTo>
                    <a:pt x="30" y="10"/>
                    <a:pt x="30" y="10"/>
                    <a:pt x="30" y="10"/>
                  </a:cubicBezTo>
                  <a:cubicBezTo>
                    <a:pt x="26" y="10"/>
                    <a:pt x="26" y="10"/>
                    <a:pt x="26" y="10"/>
                  </a:cubicBezTo>
                  <a:cubicBezTo>
                    <a:pt x="29" y="26"/>
                    <a:pt x="29" y="26"/>
                    <a:pt x="29" y="26"/>
                  </a:cubicBezTo>
                  <a:cubicBezTo>
                    <a:pt x="32" y="26"/>
                    <a:pt x="32" y="26"/>
                    <a:pt x="32" y="26"/>
                  </a:cubicBezTo>
                  <a:cubicBezTo>
                    <a:pt x="33" y="17"/>
                    <a:pt x="33" y="17"/>
                    <a:pt x="33" y="17"/>
                  </a:cubicBezTo>
                  <a:cubicBezTo>
                    <a:pt x="35" y="26"/>
                    <a:pt x="35" y="26"/>
                    <a:pt x="35" y="26"/>
                  </a:cubicBezTo>
                  <a:cubicBezTo>
                    <a:pt x="39" y="26"/>
                    <a:pt x="39" y="26"/>
                    <a:pt x="39" y="26"/>
                  </a:cubicBezTo>
                  <a:cubicBezTo>
                    <a:pt x="41" y="10"/>
                    <a:pt x="41" y="10"/>
                    <a:pt x="41" y="10"/>
                  </a:cubicBezTo>
                  <a:close/>
                  <a:moveTo>
                    <a:pt x="58" y="7"/>
                  </a:moveTo>
                  <a:cubicBezTo>
                    <a:pt x="58" y="44"/>
                    <a:pt x="58" y="44"/>
                    <a:pt x="58" y="44"/>
                  </a:cubicBezTo>
                  <a:cubicBezTo>
                    <a:pt x="58" y="44"/>
                    <a:pt x="58" y="44"/>
                    <a:pt x="58" y="45"/>
                  </a:cubicBezTo>
                  <a:cubicBezTo>
                    <a:pt x="58" y="48"/>
                    <a:pt x="58" y="50"/>
                    <a:pt x="59" y="52"/>
                  </a:cubicBezTo>
                  <a:cubicBezTo>
                    <a:pt x="60" y="52"/>
                    <a:pt x="60" y="53"/>
                    <a:pt x="61" y="53"/>
                  </a:cubicBezTo>
                  <a:cubicBezTo>
                    <a:pt x="61" y="53"/>
                    <a:pt x="61" y="53"/>
                    <a:pt x="61" y="53"/>
                  </a:cubicBezTo>
                  <a:cubicBezTo>
                    <a:pt x="61" y="53"/>
                    <a:pt x="62" y="52"/>
                    <a:pt x="62" y="51"/>
                  </a:cubicBezTo>
                  <a:cubicBezTo>
                    <a:pt x="62" y="50"/>
                    <a:pt x="63" y="47"/>
                    <a:pt x="63" y="44"/>
                  </a:cubicBezTo>
                  <a:cubicBezTo>
                    <a:pt x="63" y="44"/>
                    <a:pt x="63" y="44"/>
                    <a:pt x="63" y="44"/>
                  </a:cubicBezTo>
                  <a:cubicBezTo>
                    <a:pt x="63" y="44"/>
                    <a:pt x="63" y="44"/>
                    <a:pt x="63" y="44"/>
                  </a:cubicBezTo>
                  <a:cubicBezTo>
                    <a:pt x="63" y="8"/>
                    <a:pt x="63" y="8"/>
                    <a:pt x="63" y="8"/>
                  </a:cubicBezTo>
                  <a:cubicBezTo>
                    <a:pt x="63" y="8"/>
                    <a:pt x="63" y="8"/>
                    <a:pt x="63" y="8"/>
                  </a:cubicBezTo>
                  <a:cubicBezTo>
                    <a:pt x="63" y="8"/>
                    <a:pt x="63" y="7"/>
                    <a:pt x="63" y="7"/>
                  </a:cubicBezTo>
                  <a:cubicBezTo>
                    <a:pt x="59" y="7"/>
                    <a:pt x="59" y="7"/>
                    <a:pt x="59" y="7"/>
                  </a:cubicBezTo>
                  <a:cubicBezTo>
                    <a:pt x="59" y="7"/>
                    <a:pt x="58" y="7"/>
                    <a:pt x="58" y="7"/>
                  </a:cubicBezTo>
                  <a:close/>
                  <a:moveTo>
                    <a:pt x="69" y="7"/>
                  </a:moveTo>
                  <a:cubicBezTo>
                    <a:pt x="69" y="7"/>
                    <a:pt x="68" y="7"/>
                    <a:pt x="68" y="7"/>
                  </a:cubicBezTo>
                  <a:cubicBezTo>
                    <a:pt x="68" y="7"/>
                    <a:pt x="68" y="7"/>
                    <a:pt x="68" y="7"/>
                  </a:cubicBezTo>
                  <a:cubicBezTo>
                    <a:pt x="68" y="7"/>
                    <a:pt x="68" y="7"/>
                    <a:pt x="68" y="8"/>
                  </a:cubicBezTo>
                  <a:cubicBezTo>
                    <a:pt x="68" y="8"/>
                    <a:pt x="68" y="8"/>
                    <a:pt x="68" y="8"/>
                  </a:cubicBezTo>
                  <a:cubicBezTo>
                    <a:pt x="68" y="44"/>
                    <a:pt x="68" y="44"/>
                    <a:pt x="68" y="44"/>
                  </a:cubicBezTo>
                  <a:cubicBezTo>
                    <a:pt x="68" y="44"/>
                    <a:pt x="68" y="44"/>
                    <a:pt x="68" y="44"/>
                  </a:cubicBezTo>
                  <a:cubicBezTo>
                    <a:pt x="68" y="48"/>
                    <a:pt x="67" y="51"/>
                    <a:pt x="67" y="53"/>
                  </a:cubicBezTo>
                  <a:cubicBezTo>
                    <a:pt x="66" y="56"/>
                    <a:pt x="64" y="58"/>
                    <a:pt x="62" y="58"/>
                  </a:cubicBezTo>
                  <a:cubicBezTo>
                    <a:pt x="62" y="58"/>
                    <a:pt x="62" y="58"/>
                    <a:pt x="62" y="58"/>
                  </a:cubicBezTo>
                  <a:cubicBezTo>
                    <a:pt x="62" y="58"/>
                    <a:pt x="62" y="58"/>
                    <a:pt x="62" y="58"/>
                  </a:cubicBezTo>
                  <a:cubicBezTo>
                    <a:pt x="17" y="58"/>
                    <a:pt x="17" y="58"/>
                    <a:pt x="17" y="58"/>
                  </a:cubicBezTo>
                  <a:cubicBezTo>
                    <a:pt x="17" y="59"/>
                    <a:pt x="17" y="59"/>
                    <a:pt x="17" y="59"/>
                  </a:cubicBezTo>
                  <a:cubicBezTo>
                    <a:pt x="71" y="59"/>
                    <a:pt x="71" y="59"/>
                    <a:pt x="71" y="59"/>
                  </a:cubicBezTo>
                  <a:cubicBezTo>
                    <a:pt x="71" y="9"/>
                    <a:pt x="71" y="9"/>
                    <a:pt x="71" y="9"/>
                  </a:cubicBezTo>
                  <a:cubicBezTo>
                    <a:pt x="71" y="8"/>
                    <a:pt x="71" y="8"/>
                    <a:pt x="71" y="8"/>
                  </a:cubicBezTo>
                  <a:cubicBezTo>
                    <a:pt x="71" y="8"/>
                    <a:pt x="71" y="8"/>
                    <a:pt x="71" y="8"/>
                  </a:cubicBezTo>
                  <a:cubicBezTo>
                    <a:pt x="71" y="8"/>
                    <a:pt x="71" y="7"/>
                    <a:pt x="70" y="7"/>
                  </a:cubicBezTo>
                  <a:cubicBezTo>
                    <a:pt x="70" y="7"/>
                    <a:pt x="70" y="7"/>
                    <a:pt x="69" y="7"/>
                  </a:cubicBezTo>
                  <a:cubicBezTo>
                    <a:pt x="69" y="7"/>
                    <a:pt x="69" y="7"/>
                    <a:pt x="69" y="7"/>
                  </a:cubicBezTo>
                  <a:cubicBezTo>
                    <a:pt x="69" y="7"/>
                    <a:pt x="69" y="7"/>
                    <a:pt x="69" y="7"/>
                  </a:cubicBezTo>
                  <a:close/>
                  <a:moveTo>
                    <a:pt x="53" y="5"/>
                  </a:moveTo>
                  <a:cubicBezTo>
                    <a:pt x="5" y="5"/>
                    <a:pt x="5" y="5"/>
                    <a:pt x="5" y="5"/>
                  </a:cubicBezTo>
                  <a:cubicBezTo>
                    <a:pt x="5" y="45"/>
                    <a:pt x="5" y="45"/>
                    <a:pt x="5" y="45"/>
                  </a:cubicBezTo>
                  <a:cubicBezTo>
                    <a:pt x="5" y="45"/>
                    <a:pt x="5" y="45"/>
                    <a:pt x="5" y="45"/>
                  </a:cubicBezTo>
                  <a:cubicBezTo>
                    <a:pt x="5" y="45"/>
                    <a:pt x="5" y="45"/>
                    <a:pt x="5" y="45"/>
                  </a:cubicBezTo>
                  <a:cubicBezTo>
                    <a:pt x="5" y="48"/>
                    <a:pt x="5" y="50"/>
                    <a:pt x="6" y="51"/>
                  </a:cubicBezTo>
                  <a:cubicBezTo>
                    <a:pt x="7" y="52"/>
                    <a:pt x="8" y="52"/>
                    <a:pt x="9" y="53"/>
                  </a:cubicBezTo>
                  <a:cubicBezTo>
                    <a:pt x="54" y="53"/>
                    <a:pt x="54" y="53"/>
                    <a:pt x="54" y="53"/>
                  </a:cubicBezTo>
                  <a:cubicBezTo>
                    <a:pt x="53" y="51"/>
                    <a:pt x="53" y="48"/>
                    <a:pt x="53" y="44"/>
                  </a:cubicBezTo>
                  <a:cubicBezTo>
                    <a:pt x="53" y="44"/>
                    <a:pt x="53" y="44"/>
                    <a:pt x="53" y="44"/>
                  </a:cubicBezTo>
                  <a:lnTo>
                    <a:pt x="53" y="5"/>
                  </a:lnTo>
                  <a:close/>
                </a:path>
              </a:pathLst>
            </a:custGeom>
            <a:gradFill>
              <a:gsLst>
                <a:gs pos="0">
                  <a:srgbClr val="2C344B"/>
                </a:gs>
                <a:gs pos="100000">
                  <a:srgbClr val="21273E"/>
                </a:gs>
              </a:gsLst>
              <a:lin ang="0" scaled="0"/>
            </a:gradFill>
            <a:ln>
              <a:noFill/>
            </a:ln>
          </p:spPr>
          <p:txBody>
            <a:bodyPr vert="horz" wrap="square" lIns="121791" tIns="60896" rIns="121791" bIns="60896" numCol="1" anchor="t" anchorCtr="0" compatLnSpc="1"/>
            <a:lstStyle/>
            <a:p>
              <a:pPr defTabSz="1217264"/>
              <a:endParaRPr lang="zh-CN" altLang="en-US" sz="1351">
                <a:solidFill>
                  <a:prstClr val="black"/>
                </a:solidFill>
                <a:latin typeface="方正黑体简体" panose="02010601030101010101" pitchFamily="2" charset="-122"/>
                <a:ea typeface="方正黑体简体" panose="02010601030101010101" pitchFamily="2" charset="-122"/>
              </a:endParaRPr>
            </a:p>
          </p:txBody>
        </p:sp>
        <p:pic>
          <p:nvPicPr>
            <p:cNvPr id="16" name="Picture 15">
              <a:extLst>
                <a:ext uri="{FF2B5EF4-FFF2-40B4-BE49-F238E27FC236}">
                  <a16:creationId xmlns:a16="http://schemas.microsoft.com/office/drawing/2014/main" id="{68A696CE-4240-489B-B6C8-25E403651A66}"/>
                </a:ext>
              </a:extLst>
            </p:cNvPr>
            <p:cNvPicPr>
              <a:picLocks noChangeAspect="1"/>
            </p:cNvPicPr>
            <p:nvPr/>
          </p:nvPicPr>
          <p:blipFill>
            <a:blip r:embed="rId7"/>
            <a:stretch>
              <a:fillRect/>
            </a:stretch>
          </p:blipFill>
          <p:spPr>
            <a:xfrm>
              <a:off x="1842975" y="3638879"/>
              <a:ext cx="1730171" cy="374091"/>
            </a:xfrm>
            <a:prstGeom prst="rect">
              <a:avLst/>
            </a:prstGeom>
          </p:spPr>
        </p:pic>
        <p:sp>
          <p:nvSpPr>
            <p:cNvPr id="17" name="TextBox 16">
              <a:extLst>
                <a:ext uri="{FF2B5EF4-FFF2-40B4-BE49-F238E27FC236}">
                  <a16:creationId xmlns:a16="http://schemas.microsoft.com/office/drawing/2014/main" id="{A7B3CFD5-7244-4D1D-A997-46704047683C}"/>
                </a:ext>
              </a:extLst>
            </p:cNvPr>
            <p:cNvSpPr txBox="1"/>
            <p:nvPr/>
          </p:nvSpPr>
          <p:spPr>
            <a:xfrm>
              <a:off x="786224" y="4634189"/>
              <a:ext cx="2780523" cy="369332"/>
            </a:xfrm>
            <a:prstGeom prst="rect">
              <a:avLst/>
            </a:prstGeom>
            <a:solidFill>
              <a:schemeClr val="tx2">
                <a:lumMod val="20000"/>
                <a:lumOff val="80000"/>
              </a:schemeClr>
            </a:solidFill>
          </p:spPr>
          <p:txBody>
            <a:bodyPr wrap="square" rtlCol="0">
              <a:spAutoFit/>
            </a:bodyPr>
            <a:lstStyle/>
            <a:p>
              <a:pPr algn="ctr"/>
              <a:r>
                <a:rPr lang="en-US"/>
                <a:t>Contains 1321 news</a:t>
              </a:r>
            </a:p>
          </p:txBody>
        </p:sp>
        <p:sp>
          <p:nvSpPr>
            <p:cNvPr id="32" name="TextBox 31">
              <a:extLst>
                <a:ext uri="{FF2B5EF4-FFF2-40B4-BE49-F238E27FC236}">
                  <a16:creationId xmlns:a16="http://schemas.microsoft.com/office/drawing/2014/main" id="{E08891F7-6836-4BA3-88F5-A7687FBDF636}"/>
                </a:ext>
              </a:extLst>
            </p:cNvPr>
            <p:cNvSpPr txBox="1"/>
            <p:nvPr/>
          </p:nvSpPr>
          <p:spPr>
            <a:xfrm>
              <a:off x="786224" y="1410547"/>
              <a:ext cx="2780523" cy="461665"/>
            </a:xfrm>
            <a:prstGeom prst="rect">
              <a:avLst/>
            </a:prstGeom>
            <a:solidFill>
              <a:schemeClr val="tx2">
                <a:lumMod val="75000"/>
              </a:schemeClr>
            </a:solidFill>
          </p:spPr>
          <p:txBody>
            <a:bodyPr wrap="square">
              <a:spAutoFit/>
            </a:bodyPr>
            <a:lstStyle/>
            <a:p>
              <a:pPr algn="ctr"/>
              <a:r>
                <a:rPr lang="en-US" altLang="zh-CN" sz="2400" b="1">
                  <a:solidFill>
                    <a:schemeClr val="bg1"/>
                  </a:solidFill>
                  <a:ea typeface="Adobe 黑体 Std R" panose="020B0400000000000000" pitchFamily="34" charset="-122"/>
                  <a:cs typeface="Arial" panose="020B0604020202020204" pitchFamily="34" charset="0"/>
                  <a:sym typeface="+mn-lt"/>
                </a:rPr>
                <a:t>What we have</a:t>
              </a:r>
              <a:endParaRPr lang="en-US" sz="2400" b="1">
                <a:solidFill>
                  <a:schemeClr val="bg1"/>
                </a:solidFill>
                <a:cs typeface="Arial" panose="020B0604020202020204" pitchFamily="34" charset="0"/>
              </a:endParaRPr>
            </a:p>
          </p:txBody>
        </p:sp>
      </p:grpSp>
      <p:grpSp>
        <p:nvGrpSpPr>
          <p:cNvPr id="37" name="Group 36">
            <a:extLst>
              <a:ext uri="{FF2B5EF4-FFF2-40B4-BE49-F238E27FC236}">
                <a16:creationId xmlns:a16="http://schemas.microsoft.com/office/drawing/2014/main" id="{7F7C7870-E22D-4D11-9588-57543DD6075C}"/>
              </a:ext>
            </a:extLst>
          </p:cNvPr>
          <p:cNvGrpSpPr/>
          <p:nvPr/>
        </p:nvGrpSpPr>
        <p:grpSpPr>
          <a:xfrm>
            <a:off x="6818621" y="1469225"/>
            <a:ext cx="4111864" cy="1646133"/>
            <a:chOff x="6691785" y="1405661"/>
            <a:chExt cx="4111864" cy="1646133"/>
          </a:xfrm>
        </p:grpSpPr>
        <p:sp>
          <p:nvSpPr>
            <p:cNvPr id="28" name="TextBox 27">
              <a:extLst>
                <a:ext uri="{FF2B5EF4-FFF2-40B4-BE49-F238E27FC236}">
                  <a16:creationId xmlns:a16="http://schemas.microsoft.com/office/drawing/2014/main" id="{A5FE6067-306D-46F2-A64C-D0F66133ABF4}"/>
                </a:ext>
              </a:extLst>
            </p:cNvPr>
            <p:cNvSpPr txBox="1"/>
            <p:nvPr/>
          </p:nvSpPr>
          <p:spPr>
            <a:xfrm>
              <a:off x="6691786" y="1997895"/>
              <a:ext cx="2000675" cy="523220"/>
            </a:xfrm>
            <a:prstGeom prst="rect">
              <a:avLst/>
            </a:prstGeom>
            <a:solidFill>
              <a:schemeClr val="bg2"/>
            </a:solidFill>
          </p:spPr>
          <p:txBody>
            <a:bodyPr wrap="square">
              <a:spAutoFit/>
            </a:bodyPr>
            <a:lstStyle/>
            <a:p>
              <a:pPr algn="ctr"/>
              <a:r>
                <a:rPr lang="en-US" sz="2800"/>
                <a:t>A txt corpus</a:t>
              </a:r>
            </a:p>
          </p:txBody>
        </p:sp>
        <p:sp>
          <p:nvSpPr>
            <p:cNvPr id="30" name="TextBox 29">
              <a:extLst>
                <a:ext uri="{FF2B5EF4-FFF2-40B4-BE49-F238E27FC236}">
                  <a16:creationId xmlns:a16="http://schemas.microsoft.com/office/drawing/2014/main" id="{7430E24E-5687-4668-8860-81EC016D3F7C}"/>
                </a:ext>
              </a:extLst>
            </p:cNvPr>
            <p:cNvSpPr txBox="1"/>
            <p:nvPr/>
          </p:nvSpPr>
          <p:spPr>
            <a:xfrm>
              <a:off x="8802974" y="1997895"/>
              <a:ext cx="2000675" cy="523220"/>
            </a:xfrm>
            <a:prstGeom prst="rect">
              <a:avLst/>
            </a:prstGeom>
            <a:solidFill>
              <a:schemeClr val="bg2"/>
            </a:solidFill>
          </p:spPr>
          <p:txBody>
            <a:bodyPr wrap="square">
              <a:spAutoFit/>
            </a:bodyPr>
            <a:lstStyle/>
            <a:p>
              <a:pPr algn="ctr"/>
              <a:r>
                <a:rPr lang="en-US" sz="2800"/>
                <a:t>A csv file</a:t>
              </a:r>
            </a:p>
          </p:txBody>
        </p:sp>
        <p:sp>
          <p:nvSpPr>
            <p:cNvPr id="33" name="TextBox 32">
              <a:extLst>
                <a:ext uri="{FF2B5EF4-FFF2-40B4-BE49-F238E27FC236}">
                  <a16:creationId xmlns:a16="http://schemas.microsoft.com/office/drawing/2014/main" id="{1DF100EF-3D7B-41F7-939A-AE749AEBC1C1}"/>
                </a:ext>
              </a:extLst>
            </p:cNvPr>
            <p:cNvSpPr txBox="1"/>
            <p:nvPr/>
          </p:nvSpPr>
          <p:spPr>
            <a:xfrm>
              <a:off x="6691786" y="1405661"/>
              <a:ext cx="4111863" cy="461665"/>
            </a:xfrm>
            <a:prstGeom prst="rect">
              <a:avLst/>
            </a:prstGeom>
            <a:solidFill>
              <a:schemeClr val="tx2">
                <a:lumMod val="75000"/>
              </a:schemeClr>
            </a:solidFill>
          </p:spPr>
          <p:txBody>
            <a:bodyPr wrap="square">
              <a:spAutoFit/>
            </a:bodyPr>
            <a:lstStyle/>
            <a:p>
              <a:pPr algn="ctr"/>
              <a:r>
                <a:rPr lang="en-US" altLang="zh-CN" sz="2400" b="1">
                  <a:solidFill>
                    <a:schemeClr val="bg1"/>
                  </a:solidFill>
                  <a:ea typeface="Adobe 黑体 Std R" panose="020B0400000000000000" pitchFamily="34" charset="-122"/>
                  <a:cs typeface="Arial" panose="020B0604020202020204" pitchFamily="34" charset="0"/>
                  <a:sym typeface="+mn-lt"/>
                </a:rPr>
                <a:t>What we want</a:t>
              </a:r>
              <a:endParaRPr lang="en-US" sz="2400" b="1">
                <a:solidFill>
                  <a:schemeClr val="bg1"/>
                </a:solidFill>
                <a:cs typeface="Arial" panose="020B0604020202020204" pitchFamily="34" charset="0"/>
              </a:endParaRPr>
            </a:p>
          </p:txBody>
        </p:sp>
        <p:sp>
          <p:nvSpPr>
            <p:cNvPr id="34" name="TextBox 33">
              <a:extLst>
                <a:ext uri="{FF2B5EF4-FFF2-40B4-BE49-F238E27FC236}">
                  <a16:creationId xmlns:a16="http://schemas.microsoft.com/office/drawing/2014/main" id="{9064662A-417E-43D3-BDA0-BFE952BAC88A}"/>
                </a:ext>
              </a:extLst>
            </p:cNvPr>
            <p:cNvSpPr txBox="1"/>
            <p:nvPr/>
          </p:nvSpPr>
          <p:spPr>
            <a:xfrm>
              <a:off x="6691785" y="2651684"/>
              <a:ext cx="2000675" cy="400110"/>
            </a:xfrm>
            <a:prstGeom prst="rect">
              <a:avLst/>
            </a:prstGeom>
            <a:solidFill>
              <a:schemeClr val="bg2"/>
            </a:solidFill>
          </p:spPr>
          <p:txBody>
            <a:bodyPr wrap="square" rtlCol="0">
              <a:spAutoFit/>
            </a:bodyPr>
            <a:lstStyle/>
            <a:p>
              <a:pPr algn="ctr"/>
              <a:r>
                <a:rPr lang="en-US" sz="2000"/>
                <a:t>1321 files</a:t>
              </a:r>
            </a:p>
          </p:txBody>
        </p:sp>
        <p:sp>
          <p:nvSpPr>
            <p:cNvPr id="35" name="TextBox 34">
              <a:extLst>
                <a:ext uri="{FF2B5EF4-FFF2-40B4-BE49-F238E27FC236}">
                  <a16:creationId xmlns:a16="http://schemas.microsoft.com/office/drawing/2014/main" id="{45C0109F-BAB6-49BD-98DD-A0CF1274A6FA}"/>
                </a:ext>
              </a:extLst>
            </p:cNvPr>
            <p:cNvSpPr txBox="1"/>
            <p:nvPr/>
          </p:nvSpPr>
          <p:spPr>
            <a:xfrm>
              <a:off x="8802974" y="2651684"/>
              <a:ext cx="2000675" cy="400110"/>
            </a:xfrm>
            <a:prstGeom prst="rect">
              <a:avLst/>
            </a:prstGeom>
            <a:solidFill>
              <a:schemeClr val="bg2"/>
            </a:solidFill>
          </p:spPr>
          <p:txBody>
            <a:bodyPr wrap="square" rtlCol="0">
              <a:spAutoFit/>
            </a:bodyPr>
            <a:lstStyle/>
            <a:p>
              <a:pPr algn="ctr"/>
              <a:r>
                <a:rPr lang="en-US" sz="2000"/>
                <a:t>1321 rows</a:t>
              </a:r>
            </a:p>
          </p:txBody>
        </p:sp>
      </p:grpSp>
    </p:spTree>
    <p:extLst>
      <p:ext uri="{BB962C8B-B14F-4D97-AF65-F5344CB8AC3E}">
        <p14:creationId xmlns:p14="http://schemas.microsoft.com/office/powerpoint/2010/main" val="3903582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97509" y="429276"/>
            <a:ext cx="8304838" cy="825355"/>
            <a:chOff x="349800" y="307048"/>
            <a:chExt cx="6228628" cy="619016"/>
          </a:xfrm>
        </p:grpSpPr>
        <p:sp>
          <p:nvSpPr>
            <p:cNvPr id="11" name="PA_文本框 1">
              <a:extLst>
                <a:ext uri="{FF2B5EF4-FFF2-40B4-BE49-F238E27FC236}">
                  <a16:creationId xmlns:a16="http://schemas.microsoft.com/office/drawing/2014/main" id="{95CA5390-EAD3-40A5-BF6F-C69AB99948CD}"/>
                </a:ext>
              </a:extLst>
            </p:cNvPr>
            <p:cNvSpPr txBox="1"/>
            <p:nvPr>
              <p:custDataLst>
                <p:tags r:id="rId1"/>
              </p:custDataLst>
            </p:nvPr>
          </p:nvSpPr>
          <p:spPr>
            <a:xfrm>
              <a:off x="349800" y="307048"/>
              <a:ext cx="6228628" cy="358416"/>
            </a:xfrm>
            <a:prstGeom prst="rect">
              <a:avLst/>
            </a:prstGeom>
            <a:noFill/>
          </p:spPr>
          <p:txBody>
            <a:bodyPr wrap="none" lIns="0" tIns="0" rIns="0" rtlCol="0">
              <a:spAutoFit/>
            </a:bodyPr>
            <a:lstStyle/>
            <a:p>
              <a:pPr>
                <a:lnSpc>
                  <a:spcPts val="3600"/>
                </a:lnSpc>
              </a:pPr>
              <a:r>
                <a:rPr lang="en-US" altLang="zh-CN" sz="2800">
                  <a:solidFill>
                    <a:srgbClr val="21273E"/>
                  </a:solidFill>
                  <a:latin typeface="Adobe 黑体 Std R" panose="020B0400000000000000" pitchFamily="34" charset="-122"/>
                  <a:ea typeface="Adobe 黑体 Std R" panose="020B0400000000000000" pitchFamily="34" charset="-122"/>
                  <a:cs typeface="+mn-ea"/>
                  <a:sym typeface="+mn-lt"/>
                </a:rPr>
                <a:t>Experiments &amp; Analysis – </a:t>
              </a:r>
              <a:r>
                <a:rPr lang="en-US" altLang="zh-CN" sz="2800" b="1">
                  <a:solidFill>
                    <a:srgbClr val="21273E"/>
                  </a:solidFill>
                  <a:latin typeface="Adobe 黑体 Std R" panose="020B0400000000000000" pitchFamily="34" charset="-122"/>
                  <a:ea typeface="Adobe 黑体 Std R" panose="020B0400000000000000" pitchFamily="34" charset="-122"/>
                  <a:cs typeface="+mn-ea"/>
                  <a:sym typeface="+mn-lt"/>
                </a:rPr>
                <a:t>News Representation</a:t>
              </a:r>
              <a:endParaRPr lang="zh-CN" altLang="en-US" sz="2800" b="1">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13" name="PA_文本框 1">
              <a:extLst>
                <a:ext uri="{FF2B5EF4-FFF2-40B4-BE49-F238E27FC236}">
                  <a16:creationId xmlns:a16="http://schemas.microsoft.com/office/drawing/2014/main" id="{BA0F9515-D5AE-4BED-A481-29A81D6010FD}"/>
                </a:ext>
              </a:extLst>
            </p:cNvPr>
            <p:cNvSpPr txBox="1"/>
            <p:nvPr>
              <p:custDataLst>
                <p:tags r:id="rId2"/>
              </p:custDataLst>
            </p:nvPr>
          </p:nvSpPr>
          <p:spPr>
            <a:xfrm>
              <a:off x="349800" y="656278"/>
              <a:ext cx="2704685" cy="269786"/>
            </a:xfrm>
            <a:prstGeom prst="rect">
              <a:avLst/>
            </a:prstGeom>
            <a:noFill/>
          </p:spPr>
          <p:txBody>
            <a:bodyPr wrap="square" lIns="0" tIns="0" rIns="0" rtlCol="0">
              <a:spAutoFit/>
            </a:bodyPr>
            <a:lstStyle/>
            <a:p>
              <a:pPr>
                <a:lnSpc>
                  <a:spcPts val="2300"/>
                </a:lnSpc>
              </a:pPr>
              <a:r>
                <a:rPr lang="en-US" altLang="zh-CN" sz="240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From a single txt file to a corpus</a:t>
              </a:r>
            </a:p>
          </p:txBody>
        </p:sp>
      </p:grpSp>
      <p:sp>
        <p:nvSpPr>
          <p:cNvPr id="2" name="Slide Number Placeholder 1">
            <a:extLst>
              <a:ext uri="{FF2B5EF4-FFF2-40B4-BE49-F238E27FC236}">
                <a16:creationId xmlns:a16="http://schemas.microsoft.com/office/drawing/2014/main" id="{2447F975-E8A8-4787-9CA4-FEFA2BE2B89C}"/>
              </a:ext>
            </a:extLst>
          </p:cNvPr>
          <p:cNvSpPr>
            <a:spLocks noGrp="1"/>
          </p:cNvSpPr>
          <p:nvPr>
            <p:ph type="sldNum" sz="quarter" idx="13"/>
          </p:nvPr>
        </p:nvSpPr>
        <p:spPr/>
        <p:txBody>
          <a:bodyPr/>
          <a:lstStyle/>
          <a:p>
            <a:fld id="{1EEBC43A-32FB-4EEB-A6E0-814D95442B88}" type="slidenum">
              <a:rPr lang="zh-CN" altLang="en-US" smtClean="0"/>
              <a:pPr/>
              <a:t>9</a:t>
            </a:fld>
            <a:endParaRPr lang="zh-CN" altLang="en-US"/>
          </a:p>
        </p:txBody>
      </p:sp>
      <p:grpSp>
        <p:nvGrpSpPr>
          <p:cNvPr id="5" name="Group 4">
            <a:extLst>
              <a:ext uri="{FF2B5EF4-FFF2-40B4-BE49-F238E27FC236}">
                <a16:creationId xmlns:a16="http://schemas.microsoft.com/office/drawing/2014/main" id="{CB4298D6-1E9A-444D-A28D-C66145AFD970}"/>
              </a:ext>
            </a:extLst>
          </p:cNvPr>
          <p:cNvGrpSpPr/>
          <p:nvPr/>
        </p:nvGrpSpPr>
        <p:grpSpPr>
          <a:xfrm>
            <a:off x="818959" y="1773452"/>
            <a:ext cx="6020684" cy="4583296"/>
            <a:chOff x="718131" y="1720271"/>
            <a:chExt cx="6209554" cy="4818614"/>
          </a:xfrm>
        </p:grpSpPr>
        <p:pic>
          <p:nvPicPr>
            <p:cNvPr id="4" name="Picture 3">
              <a:extLst>
                <a:ext uri="{FF2B5EF4-FFF2-40B4-BE49-F238E27FC236}">
                  <a16:creationId xmlns:a16="http://schemas.microsoft.com/office/drawing/2014/main" id="{729DBFC6-BA71-4A5C-BF23-6E0C3729DF5E}"/>
                </a:ext>
              </a:extLst>
            </p:cNvPr>
            <p:cNvPicPr>
              <a:picLocks noChangeAspect="1"/>
            </p:cNvPicPr>
            <p:nvPr/>
          </p:nvPicPr>
          <p:blipFill>
            <a:blip r:embed="rId5"/>
            <a:stretch>
              <a:fillRect/>
            </a:stretch>
          </p:blipFill>
          <p:spPr>
            <a:xfrm>
              <a:off x="718131" y="1720271"/>
              <a:ext cx="6209554" cy="4818614"/>
            </a:xfrm>
            <a:prstGeom prst="rect">
              <a:avLst/>
            </a:prstGeom>
          </p:spPr>
        </p:pic>
        <p:sp>
          <p:nvSpPr>
            <p:cNvPr id="47" name="Rectangle 46">
              <a:extLst>
                <a:ext uri="{FF2B5EF4-FFF2-40B4-BE49-F238E27FC236}">
                  <a16:creationId xmlns:a16="http://schemas.microsoft.com/office/drawing/2014/main" id="{3B8D8718-E805-4311-B511-41C558E763AA}"/>
                </a:ext>
              </a:extLst>
            </p:cNvPr>
            <p:cNvSpPr/>
            <p:nvPr/>
          </p:nvSpPr>
          <p:spPr>
            <a:xfrm>
              <a:off x="1278954" y="2311083"/>
              <a:ext cx="538933" cy="168693"/>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3301AC7-DC1A-4117-BC08-423B77B63F07}"/>
                </a:ext>
              </a:extLst>
            </p:cNvPr>
            <p:cNvSpPr/>
            <p:nvPr/>
          </p:nvSpPr>
          <p:spPr>
            <a:xfrm>
              <a:off x="2043914" y="6355942"/>
              <a:ext cx="392736" cy="135128"/>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626B9BD-D064-40BF-B3D2-E27F77E0B690}"/>
                </a:ext>
              </a:extLst>
            </p:cNvPr>
            <p:cNvSpPr/>
            <p:nvPr/>
          </p:nvSpPr>
          <p:spPr>
            <a:xfrm>
              <a:off x="2534345" y="5961631"/>
              <a:ext cx="622246" cy="17620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D4CCC13E-782D-48A2-9D6B-DE161201C345}"/>
                </a:ext>
              </a:extLst>
            </p:cNvPr>
            <p:cNvSpPr/>
            <p:nvPr/>
          </p:nvSpPr>
          <p:spPr>
            <a:xfrm>
              <a:off x="3775457" y="6137839"/>
              <a:ext cx="589816" cy="19864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cxnSp>
        <p:nvCxnSpPr>
          <p:cNvPr id="72" name="Connector: Elbow 71">
            <a:extLst>
              <a:ext uri="{FF2B5EF4-FFF2-40B4-BE49-F238E27FC236}">
                <a16:creationId xmlns:a16="http://schemas.microsoft.com/office/drawing/2014/main" id="{2DA01FC3-B0B7-44F5-AF89-D1FDEE03D1B6}"/>
              </a:ext>
            </a:extLst>
          </p:cNvPr>
          <p:cNvCxnSpPr>
            <a:cxnSpLocks/>
            <a:stCxn id="99" idx="3"/>
            <a:endCxn id="73" idx="1"/>
          </p:cNvCxnSpPr>
          <p:nvPr/>
        </p:nvCxnSpPr>
        <p:spPr>
          <a:xfrm>
            <a:off x="2199183" y="2950961"/>
            <a:ext cx="3704187" cy="29041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2E077FB2-7F5C-427C-932F-716ED83B0DF5}"/>
              </a:ext>
            </a:extLst>
          </p:cNvPr>
          <p:cNvSpPr txBox="1"/>
          <p:nvPr/>
        </p:nvSpPr>
        <p:spPr>
          <a:xfrm>
            <a:off x="5903370" y="3010540"/>
            <a:ext cx="3651178" cy="461665"/>
          </a:xfrm>
          <a:prstGeom prst="rect">
            <a:avLst/>
          </a:prstGeom>
          <a:solidFill>
            <a:schemeClr val="tx2">
              <a:lumMod val="20000"/>
              <a:lumOff val="80000"/>
            </a:schemeClr>
          </a:solidFill>
          <a:ln>
            <a:noFill/>
          </a:ln>
        </p:spPr>
        <p:txBody>
          <a:bodyPr wrap="square" rtlCol="0">
            <a:spAutoFit/>
          </a:bodyPr>
          <a:lstStyle/>
          <a:p>
            <a:r>
              <a:rPr lang="en-US" sz="2400" b="1"/>
              <a:t>4. Need to be recognized</a:t>
            </a:r>
          </a:p>
        </p:txBody>
      </p:sp>
      <p:sp>
        <p:nvSpPr>
          <p:cNvPr id="75" name="TextBox 74">
            <a:extLst>
              <a:ext uri="{FF2B5EF4-FFF2-40B4-BE49-F238E27FC236}">
                <a16:creationId xmlns:a16="http://schemas.microsoft.com/office/drawing/2014/main" id="{F0AE1182-1FC1-4E98-808A-AF0770F35C4B}"/>
              </a:ext>
            </a:extLst>
          </p:cNvPr>
          <p:cNvSpPr txBox="1"/>
          <p:nvPr/>
        </p:nvSpPr>
        <p:spPr>
          <a:xfrm>
            <a:off x="9897228" y="3026580"/>
            <a:ext cx="1262608" cy="400110"/>
          </a:xfrm>
          <a:prstGeom prst="rect">
            <a:avLst/>
          </a:prstGeom>
          <a:solidFill>
            <a:schemeClr val="bg2"/>
          </a:solidFill>
        </p:spPr>
        <p:txBody>
          <a:bodyPr wrap="square" rtlCol="0">
            <a:spAutoFit/>
          </a:bodyPr>
          <a:lstStyle/>
          <a:p>
            <a:r>
              <a:rPr lang="en-US" sz="2000" b="1">
                <a:effectLst/>
                <a:latin typeface="Arial" panose="020B0604020202020204" pitchFamily="34" charset="0"/>
                <a:ea typeface="SimSun" panose="02010600030101010101" pitchFamily="2" charset="-122"/>
              </a:rPr>
              <a:t>Involved</a:t>
            </a:r>
            <a:endParaRPr lang="en-US" sz="2000" b="1"/>
          </a:p>
        </p:txBody>
      </p:sp>
      <p:grpSp>
        <p:nvGrpSpPr>
          <p:cNvPr id="80" name="组合 3">
            <a:extLst>
              <a:ext uri="{FF2B5EF4-FFF2-40B4-BE49-F238E27FC236}">
                <a16:creationId xmlns:a16="http://schemas.microsoft.com/office/drawing/2014/main" id="{E142F7FF-90AB-40D7-8B7D-9AF4D700D0AE}"/>
              </a:ext>
            </a:extLst>
          </p:cNvPr>
          <p:cNvGrpSpPr/>
          <p:nvPr/>
        </p:nvGrpSpPr>
        <p:grpSpPr>
          <a:xfrm>
            <a:off x="9264864" y="2983742"/>
            <a:ext cx="491319" cy="491319"/>
            <a:chOff x="4060435" y="1913471"/>
            <a:chExt cx="491319" cy="491319"/>
          </a:xfrm>
        </p:grpSpPr>
        <p:sp>
          <p:nvSpPr>
            <p:cNvPr id="81" name="椭圆 307">
              <a:extLst>
                <a:ext uri="{FF2B5EF4-FFF2-40B4-BE49-F238E27FC236}">
                  <a16:creationId xmlns:a16="http://schemas.microsoft.com/office/drawing/2014/main" id="{C265EDA3-5CDF-48AA-95B9-BEE627C081C6}"/>
                </a:ext>
              </a:extLst>
            </p:cNvPr>
            <p:cNvSpPr/>
            <p:nvPr/>
          </p:nvSpPr>
          <p:spPr>
            <a:xfrm>
              <a:off x="4060435" y="1913471"/>
              <a:ext cx="491319" cy="491319"/>
            </a:xfrm>
            <a:prstGeom prst="ellipse">
              <a:avLst/>
            </a:prstGeom>
            <a:gradFill>
              <a:gsLst>
                <a:gs pos="0">
                  <a:srgbClr val="2C344B"/>
                </a:gs>
                <a:gs pos="100000">
                  <a:srgbClr val="21273E"/>
                </a:gs>
              </a:gsLst>
            </a:gradFill>
            <a:ln w="25400">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sp>
          <p:nvSpPr>
            <p:cNvPr id="82" name="加号 308">
              <a:extLst>
                <a:ext uri="{FF2B5EF4-FFF2-40B4-BE49-F238E27FC236}">
                  <a16:creationId xmlns:a16="http://schemas.microsoft.com/office/drawing/2014/main" id="{E55203F5-8673-4C6F-9FBC-99B12B2D0B59}"/>
                </a:ext>
              </a:extLst>
            </p:cNvPr>
            <p:cNvSpPr/>
            <p:nvPr/>
          </p:nvSpPr>
          <p:spPr>
            <a:xfrm>
              <a:off x="4190378" y="2036324"/>
              <a:ext cx="240080" cy="24008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grpSp>
      <p:grpSp>
        <p:nvGrpSpPr>
          <p:cNvPr id="3" name="Group 2">
            <a:extLst>
              <a:ext uri="{FF2B5EF4-FFF2-40B4-BE49-F238E27FC236}">
                <a16:creationId xmlns:a16="http://schemas.microsoft.com/office/drawing/2014/main" id="{3DAFBECB-885C-48DE-B012-47E7E8DABE9A}"/>
              </a:ext>
            </a:extLst>
          </p:cNvPr>
          <p:cNvGrpSpPr/>
          <p:nvPr/>
        </p:nvGrpSpPr>
        <p:grpSpPr>
          <a:xfrm>
            <a:off x="794271" y="1221859"/>
            <a:ext cx="10625278" cy="828850"/>
            <a:chOff x="794271" y="1221859"/>
            <a:chExt cx="10625278" cy="828850"/>
          </a:xfrm>
        </p:grpSpPr>
        <p:cxnSp>
          <p:nvCxnSpPr>
            <p:cNvPr id="64" name="Connector: Elbow 63">
              <a:extLst>
                <a:ext uri="{FF2B5EF4-FFF2-40B4-BE49-F238E27FC236}">
                  <a16:creationId xmlns:a16="http://schemas.microsoft.com/office/drawing/2014/main" id="{89766322-DB88-4338-A42D-AB29E6AC9E93}"/>
                </a:ext>
              </a:extLst>
            </p:cNvPr>
            <p:cNvCxnSpPr>
              <a:cxnSpLocks/>
              <a:stCxn id="92" idx="0"/>
              <a:endCxn id="65" idx="1"/>
            </p:cNvCxnSpPr>
            <p:nvPr/>
          </p:nvCxnSpPr>
          <p:spPr>
            <a:xfrm rot="5400000" flipH="1" flipV="1">
              <a:off x="1542585" y="1491809"/>
              <a:ext cx="267579" cy="18934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417AFCA-F4B4-4EE9-A5F0-E0957E867708}"/>
                </a:ext>
              </a:extLst>
            </p:cNvPr>
            <p:cNvSpPr txBox="1"/>
            <p:nvPr/>
          </p:nvSpPr>
          <p:spPr>
            <a:xfrm>
              <a:off x="1771048" y="1221859"/>
              <a:ext cx="3651216" cy="461665"/>
            </a:xfrm>
            <a:prstGeom prst="rect">
              <a:avLst/>
            </a:prstGeom>
            <a:solidFill>
              <a:schemeClr val="tx2">
                <a:lumMod val="20000"/>
                <a:lumOff val="80000"/>
              </a:schemeClr>
            </a:solidFill>
            <a:ln>
              <a:noFill/>
            </a:ln>
          </p:spPr>
          <p:txBody>
            <a:bodyPr wrap="square" rtlCol="0">
              <a:spAutoFit/>
            </a:bodyPr>
            <a:lstStyle/>
            <a:p>
              <a:r>
                <a:rPr lang="en-US" altLang="zh-CN" sz="2400" b="1"/>
                <a:t>1. start of a piece of news</a:t>
              </a:r>
              <a:endParaRPr lang="en-US" sz="2400" b="1"/>
            </a:p>
          </p:txBody>
        </p:sp>
        <p:grpSp>
          <p:nvGrpSpPr>
            <p:cNvPr id="76" name="组合 3">
              <a:extLst>
                <a:ext uri="{FF2B5EF4-FFF2-40B4-BE49-F238E27FC236}">
                  <a16:creationId xmlns:a16="http://schemas.microsoft.com/office/drawing/2014/main" id="{FC2FBE03-4ED1-433D-A48A-8566A2C064B3}"/>
                </a:ext>
              </a:extLst>
            </p:cNvPr>
            <p:cNvGrpSpPr/>
            <p:nvPr/>
          </p:nvGrpSpPr>
          <p:grpSpPr>
            <a:xfrm>
              <a:off x="5171497" y="1221859"/>
              <a:ext cx="491319" cy="491319"/>
              <a:chOff x="4060435" y="1913471"/>
              <a:chExt cx="491319" cy="491319"/>
            </a:xfrm>
          </p:grpSpPr>
          <p:sp>
            <p:nvSpPr>
              <p:cNvPr id="77" name="椭圆 307">
                <a:extLst>
                  <a:ext uri="{FF2B5EF4-FFF2-40B4-BE49-F238E27FC236}">
                    <a16:creationId xmlns:a16="http://schemas.microsoft.com/office/drawing/2014/main" id="{D4B3879D-4F01-43A5-9A3B-8E954A0CCD37}"/>
                  </a:ext>
                </a:extLst>
              </p:cNvPr>
              <p:cNvSpPr/>
              <p:nvPr/>
            </p:nvSpPr>
            <p:spPr>
              <a:xfrm>
                <a:off x="4060435" y="1913471"/>
                <a:ext cx="491319" cy="491319"/>
              </a:xfrm>
              <a:prstGeom prst="ellipse">
                <a:avLst/>
              </a:prstGeom>
              <a:gradFill>
                <a:gsLst>
                  <a:gs pos="0">
                    <a:srgbClr val="2C344B"/>
                  </a:gs>
                  <a:gs pos="100000">
                    <a:srgbClr val="21273E"/>
                  </a:gs>
                </a:gsLst>
              </a:gradFill>
              <a:ln w="25400">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sp>
            <p:nvSpPr>
              <p:cNvPr id="78" name="加号 308">
                <a:extLst>
                  <a:ext uri="{FF2B5EF4-FFF2-40B4-BE49-F238E27FC236}">
                    <a16:creationId xmlns:a16="http://schemas.microsoft.com/office/drawing/2014/main" id="{3D7B1BF1-EEB8-4A93-A996-B33F3A75C676}"/>
                  </a:ext>
                </a:extLst>
              </p:cNvPr>
              <p:cNvSpPr/>
              <p:nvPr/>
            </p:nvSpPr>
            <p:spPr>
              <a:xfrm>
                <a:off x="4190378" y="2036324"/>
                <a:ext cx="240080" cy="24008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grpSp>
        <p:sp>
          <p:nvSpPr>
            <p:cNvPr id="79" name="TextBox 78">
              <a:extLst>
                <a:ext uri="{FF2B5EF4-FFF2-40B4-BE49-F238E27FC236}">
                  <a16:creationId xmlns:a16="http://schemas.microsoft.com/office/drawing/2014/main" id="{4303CB8C-FDC7-4022-B927-DECDADEEB027}"/>
                </a:ext>
              </a:extLst>
            </p:cNvPr>
            <p:cNvSpPr txBox="1"/>
            <p:nvPr/>
          </p:nvSpPr>
          <p:spPr>
            <a:xfrm>
              <a:off x="5792759" y="1250489"/>
              <a:ext cx="5626790" cy="400110"/>
            </a:xfrm>
            <a:prstGeom prst="rect">
              <a:avLst/>
            </a:prstGeom>
            <a:solidFill>
              <a:schemeClr val="bg2"/>
            </a:solidFill>
          </p:spPr>
          <p:txBody>
            <a:bodyPr wrap="square">
              <a:spAutoFit/>
            </a:bodyPr>
            <a:lstStyle/>
            <a:p>
              <a:r>
                <a:rPr lang="en-US" sz="2000" b="1">
                  <a:latin typeface="Arial" panose="020B0604020202020204" pitchFamily="34" charset="0"/>
                  <a:cs typeface="Arial" panose="020B0604020202020204" pitchFamily="34" charset="0"/>
                </a:rPr>
                <a:t>Opened a new txt file / appended to exist file</a:t>
              </a:r>
            </a:p>
          </p:txBody>
        </p:sp>
        <p:sp>
          <p:nvSpPr>
            <p:cNvPr id="91" name="TextBox 90">
              <a:extLst>
                <a:ext uri="{FF2B5EF4-FFF2-40B4-BE49-F238E27FC236}">
                  <a16:creationId xmlns:a16="http://schemas.microsoft.com/office/drawing/2014/main" id="{FE736B14-7EA0-440E-8975-AA16CF9A1BCB}"/>
                </a:ext>
              </a:extLst>
            </p:cNvPr>
            <p:cNvSpPr txBox="1"/>
            <p:nvPr/>
          </p:nvSpPr>
          <p:spPr>
            <a:xfrm>
              <a:off x="8473053" y="1650599"/>
              <a:ext cx="2946496" cy="400110"/>
            </a:xfrm>
            <a:prstGeom prst="rect">
              <a:avLst/>
            </a:prstGeom>
            <a:solidFill>
              <a:schemeClr val="bg2"/>
            </a:solidFill>
          </p:spPr>
          <p:txBody>
            <a:bodyPr wrap="square">
              <a:spAutoFit/>
            </a:bodyPr>
            <a:lstStyle>
              <a:defPPr>
                <a:defRPr lang="zh-CN"/>
              </a:defPPr>
              <a:lvl1pPr>
                <a:defRPr sz="2000" b="1">
                  <a:latin typeface="Arial" panose="020B0604020202020204" pitchFamily="34" charset="0"/>
                  <a:cs typeface="Arial" panose="020B0604020202020204" pitchFamily="34" charset="0"/>
                </a:defRPr>
              </a:lvl1pPr>
            </a:lstStyle>
            <a:p>
              <a:r>
                <a:rPr lang="en-US"/>
                <a:t>Extracted titles after ‘:’</a:t>
              </a:r>
            </a:p>
          </p:txBody>
        </p:sp>
        <p:sp>
          <p:nvSpPr>
            <p:cNvPr id="92" name="Rectangle: Rounded Corners 91">
              <a:extLst>
                <a:ext uri="{FF2B5EF4-FFF2-40B4-BE49-F238E27FC236}">
                  <a16:creationId xmlns:a16="http://schemas.microsoft.com/office/drawing/2014/main" id="{4F67347D-1115-47A0-BEF8-13F7D7F05C01}"/>
                </a:ext>
              </a:extLst>
            </p:cNvPr>
            <p:cNvSpPr/>
            <p:nvPr/>
          </p:nvSpPr>
          <p:spPr>
            <a:xfrm>
              <a:off x="794271" y="1720271"/>
              <a:ext cx="1574859" cy="261096"/>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41F57077-4ABA-4571-B4FD-79286A170DFE}"/>
              </a:ext>
            </a:extLst>
          </p:cNvPr>
          <p:cNvGrpSpPr/>
          <p:nvPr/>
        </p:nvGrpSpPr>
        <p:grpSpPr>
          <a:xfrm>
            <a:off x="3760195" y="2289387"/>
            <a:ext cx="5718535" cy="580804"/>
            <a:chOff x="3760195" y="2289387"/>
            <a:chExt cx="5718535" cy="580804"/>
          </a:xfrm>
        </p:grpSpPr>
        <p:sp>
          <p:nvSpPr>
            <p:cNvPr id="74" name="TextBox 73">
              <a:extLst>
                <a:ext uri="{FF2B5EF4-FFF2-40B4-BE49-F238E27FC236}">
                  <a16:creationId xmlns:a16="http://schemas.microsoft.com/office/drawing/2014/main" id="{5730B6FF-76BF-4F2C-A301-322E636CBB48}"/>
                </a:ext>
              </a:extLst>
            </p:cNvPr>
            <p:cNvSpPr txBox="1"/>
            <p:nvPr/>
          </p:nvSpPr>
          <p:spPr>
            <a:xfrm>
              <a:off x="4510933" y="2374715"/>
              <a:ext cx="3423867" cy="461665"/>
            </a:xfrm>
            <a:prstGeom prst="rect">
              <a:avLst/>
            </a:prstGeom>
            <a:solidFill>
              <a:schemeClr val="tx2">
                <a:lumMod val="20000"/>
                <a:lumOff val="80000"/>
              </a:schemeClr>
            </a:solidFill>
            <a:ln>
              <a:noFill/>
            </a:ln>
          </p:spPr>
          <p:txBody>
            <a:bodyPr wrap="square" rtlCol="0">
              <a:spAutoFit/>
            </a:bodyPr>
            <a:lstStyle/>
            <a:p>
              <a:r>
                <a:rPr lang="en-US" sz="2400" b="1"/>
                <a:t>3. Retrieve date values</a:t>
              </a:r>
            </a:p>
          </p:txBody>
        </p:sp>
        <p:grpSp>
          <p:nvGrpSpPr>
            <p:cNvPr id="83" name="组合 3">
              <a:extLst>
                <a:ext uri="{FF2B5EF4-FFF2-40B4-BE49-F238E27FC236}">
                  <a16:creationId xmlns:a16="http://schemas.microsoft.com/office/drawing/2014/main" id="{1CEC1A71-3547-47E0-A4BA-BBE479AE23CD}"/>
                </a:ext>
              </a:extLst>
            </p:cNvPr>
            <p:cNvGrpSpPr/>
            <p:nvPr/>
          </p:nvGrpSpPr>
          <p:grpSpPr>
            <a:xfrm>
              <a:off x="7648556" y="2378872"/>
              <a:ext cx="491319" cy="491319"/>
              <a:chOff x="4060435" y="1913471"/>
              <a:chExt cx="491319" cy="491319"/>
            </a:xfrm>
          </p:grpSpPr>
          <p:sp>
            <p:nvSpPr>
              <p:cNvPr id="84" name="椭圆 307">
                <a:extLst>
                  <a:ext uri="{FF2B5EF4-FFF2-40B4-BE49-F238E27FC236}">
                    <a16:creationId xmlns:a16="http://schemas.microsoft.com/office/drawing/2014/main" id="{9674FB6E-24DA-4254-A592-D7B7C051C5DA}"/>
                  </a:ext>
                </a:extLst>
              </p:cNvPr>
              <p:cNvSpPr/>
              <p:nvPr/>
            </p:nvSpPr>
            <p:spPr>
              <a:xfrm>
                <a:off x="4060435" y="1913471"/>
                <a:ext cx="491319" cy="491319"/>
              </a:xfrm>
              <a:prstGeom prst="ellipse">
                <a:avLst/>
              </a:prstGeom>
              <a:gradFill>
                <a:gsLst>
                  <a:gs pos="0">
                    <a:srgbClr val="2C344B"/>
                  </a:gs>
                  <a:gs pos="100000">
                    <a:srgbClr val="21273E"/>
                  </a:gs>
                </a:gsLst>
              </a:gradFill>
              <a:ln w="25400">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sp>
            <p:nvSpPr>
              <p:cNvPr id="85" name="加号 308">
                <a:extLst>
                  <a:ext uri="{FF2B5EF4-FFF2-40B4-BE49-F238E27FC236}">
                    <a16:creationId xmlns:a16="http://schemas.microsoft.com/office/drawing/2014/main" id="{5BFE7B1A-06DA-4DEB-A9E7-82CD8B310500}"/>
                  </a:ext>
                </a:extLst>
              </p:cNvPr>
              <p:cNvSpPr/>
              <p:nvPr/>
            </p:nvSpPr>
            <p:spPr>
              <a:xfrm>
                <a:off x="4190378" y="2036324"/>
                <a:ext cx="240080" cy="24008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grpSp>
        <p:sp>
          <p:nvSpPr>
            <p:cNvPr id="90" name="TextBox 89">
              <a:extLst>
                <a:ext uri="{FF2B5EF4-FFF2-40B4-BE49-F238E27FC236}">
                  <a16:creationId xmlns:a16="http://schemas.microsoft.com/office/drawing/2014/main" id="{79A08013-68DF-436B-9DCF-0698778AA22F}"/>
                </a:ext>
              </a:extLst>
            </p:cNvPr>
            <p:cNvSpPr txBox="1"/>
            <p:nvPr/>
          </p:nvSpPr>
          <p:spPr>
            <a:xfrm>
              <a:off x="8225571" y="2430904"/>
              <a:ext cx="1253159" cy="400110"/>
            </a:xfrm>
            <a:prstGeom prst="rect">
              <a:avLst/>
            </a:prstGeom>
            <a:solidFill>
              <a:schemeClr val="bg2"/>
            </a:solidFill>
          </p:spPr>
          <p:txBody>
            <a:bodyPr wrap="square">
              <a:spAutoFit/>
            </a:bodyPr>
            <a:lstStyle/>
            <a:p>
              <a:r>
                <a:rPr lang="en-US" sz="2000" b="1">
                  <a:latin typeface="Arial" panose="020B0604020202020204" pitchFamily="34" charset="0"/>
                  <a:cs typeface="Arial" panose="020B0604020202020204" pitchFamily="34" charset="0"/>
                </a:rPr>
                <a:t>Involved</a:t>
              </a:r>
            </a:p>
          </p:txBody>
        </p:sp>
        <p:sp>
          <p:nvSpPr>
            <p:cNvPr id="95" name="Rectangle: Rounded Corners 94">
              <a:extLst>
                <a:ext uri="{FF2B5EF4-FFF2-40B4-BE49-F238E27FC236}">
                  <a16:creationId xmlns:a16="http://schemas.microsoft.com/office/drawing/2014/main" id="{8B5E0757-2160-4CCE-B62D-17991F0758A9}"/>
                </a:ext>
              </a:extLst>
            </p:cNvPr>
            <p:cNvSpPr/>
            <p:nvPr/>
          </p:nvSpPr>
          <p:spPr>
            <a:xfrm>
              <a:off x="3760195" y="2289387"/>
              <a:ext cx="522541" cy="23341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Connector: Elbow 96">
              <a:extLst>
                <a:ext uri="{FF2B5EF4-FFF2-40B4-BE49-F238E27FC236}">
                  <a16:creationId xmlns:a16="http://schemas.microsoft.com/office/drawing/2014/main" id="{8429E9CA-C17C-49E9-8A71-BF491B9AD846}"/>
                </a:ext>
              </a:extLst>
            </p:cNvPr>
            <p:cNvCxnSpPr>
              <a:stCxn id="95" idx="3"/>
              <a:endCxn id="74" idx="1"/>
            </p:cNvCxnSpPr>
            <p:nvPr/>
          </p:nvCxnSpPr>
          <p:spPr>
            <a:xfrm>
              <a:off x="4282736" y="2406095"/>
              <a:ext cx="228197" cy="19945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pSp>
      <p:sp>
        <p:nvSpPr>
          <p:cNvPr id="99" name="Rectangle: Rounded Corners 98">
            <a:extLst>
              <a:ext uri="{FF2B5EF4-FFF2-40B4-BE49-F238E27FC236}">
                <a16:creationId xmlns:a16="http://schemas.microsoft.com/office/drawing/2014/main" id="{5C7CA269-8DDF-493D-99D9-4AED9605989D}"/>
              </a:ext>
            </a:extLst>
          </p:cNvPr>
          <p:cNvSpPr/>
          <p:nvPr/>
        </p:nvSpPr>
        <p:spPr>
          <a:xfrm>
            <a:off x="777553" y="2475231"/>
            <a:ext cx="1421630" cy="951459"/>
          </a:xfrm>
          <a:prstGeom prst="roundRect">
            <a:avLst>
              <a:gd name="adj" fmla="val 12299"/>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A93FAD61-A2A5-4137-B14B-2ADF7C95094B}"/>
              </a:ext>
            </a:extLst>
          </p:cNvPr>
          <p:cNvGrpSpPr/>
          <p:nvPr/>
        </p:nvGrpSpPr>
        <p:grpSpPr>
          <a:xfrm>
            <a:off x="770161" y="1905786"/>
            <a:ext cx="10249686" cy="4482342"/>
            <a:chOff x="770161" y="1905786"/>
            <a:chExt cx="10249686" cy="4482342"/>
          </a:xfrm>
        </p:grpSpPr>
        <p:cxnSp>
          <p:nvCxnSpPr>
            <p:cNvPr id="66" name="Connector: Elbow 65">
              <a:extLst>
                <a:ext uri="{FF2B5EF4-FFF2-40B4-BE49-F238E27FC236}">
                  <a16:creationId xmlns:a16="http://schemas.microsoft.com/office/drawing/2014/main" id="{4C9F59AA-7826-4BF9-B92E-D5F45682227C}"/>
                </a:ext>
              </a:extLst>
            </p:cNvPr>
            <p:cNvCxnSpPr>
              <a:cxnSpLocks/>
              <a:stCxn id="93" idx="3"/>
              <a:endCxn id="70" idx="0"/>
            </p:cNvCxnSpPr>
            <p:nvPr/>
          </p:nvCxnSpPr>
          <p:spPr>
            <a:xfrm>
              <a:off x="6864331" y="2036325"/>
              <a:ext cx="872761" cy="213545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DC695F7-B16E-43C9-925E-B06974B84065}"/>
                </a:ext>
              </a:extLst>
            </p:cNvPr>
            <p:cNvCxnSpPr>
              <a:cxnSpLocks/>
            </p:cNvCxnSpPr>
            <p:nvPr/>
          </p:nvCxnSpPr>
          <p:spPr>
            <a:xfrm>
              <a:off x="1357285" y="2178818"/>
              <a:ext cx="63798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B54D9463-B574-49F6-A8FB-8844B2162DF0}"/>
                </a:ext>
              </a:extLst>
            </p:cNvPr>
            <p:cNvCxnSpPr>
              <a:cxnSpLocks/>
              <a:stCxn id="107" idx="3"/>
              <a:endCxn id="70" idx="2"/>
            </p:cNvCxnSpPr>
            <p:nvPr/>
          </p:nvCxnSpPr>
          <p:spPr>
            <a:xfrm flipV="1">
              <a:off x="4852556" y="4633441"/>
              <a:ext cx="2884536" cy="126327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8F65EAC2-91DF-49AB-BA5E-6B6672252C3C}"/>
                </a:ext>
              </a:extLst>
            </p:cNvPr>
            <p:cNvSpPr txBox="1"/>
            <p:nvPr/>
          </p:nvSpPr>
          <p:spPr>
            <a:xfrm>
              <a:off x="6447453" y="4171776"/>
              <a:ext cx="2579277" cy="461665"/>
            </a:xfrm>
            <a:prstGeom prst="rect">
              <a:avLst/>
            </a:prstGeom>
            <a:solidFill>
              <a:schemeClr val="tx2">
                <a:lumMod val="20000"/>
                <a:lumOff val="80000"/>
              </a:schemeClr>
            </a:solidFill>
            <a:ln>
              <a:noFill/>
            </a:ln>
          </p:spPr>
          <p:txBody>
            <a:bodyPr wrap="square" rtlCol="0">
              <a:spAutoFit/>
            </a:bodyPr>
            <a:lstStyle/>
            <a:p>
              <a:r>
                <a:rPr lang="en-US" sz="2400" b="1"/>
                <a:t>2. Do not need</a:t>
              </a:r>
            </a:p>
          </p:txBody>
        </p:sp>
        <p:grpSp>
          <p:nvGrpSpPr>
            <p:cNvPr id="86" name="组合 3">
              <a:extLst>
                <a:ext uri="{FF2B5EF4-FFF2-40B4-BE49-F238E27FC236}">
                  <a16:creationId xmlns:a16="http://schemas.microsoft.com/office/drawing/2014/main" id="{8619917F-375F-484D-B9DE-CE50C9672D4D}"/>
                </a:ext>
              </a:extLst>
            </p:cNvPr>
            <p:cNvGrpSpPr/>
            <p:nvPr/>
          </p:nvGrpSpPr>
          <p:grpSpPr>
            <a:xfrm>
              <a:off x="8641436" y="4142122"/>
              <a:ext cx="491319" cy="491319"/>
              <a:chOff x="4060435" y="1913471"/>
              <a:chExt cx="491319" cy="491319"/>
            </a:xfrm>
          </p:grpSpPr>
          <p:sp>
            <p:nvSpPr>
              <p:cNvPr id="87" name="椭圆 307">
                <a:extLst>
                  <a:ext uri="{FF2B5EF4-FFF2-40B4-BE49-F238E27FC236}">
                    <a16:creationId xmlns:a16="http://schemas.microsoft.com/office/drawing/2014/main" id="{3D6874CA-1AFB-4544-9F32-4FDFD9D9701A}"/>
                  </a:ext>
                </a:extLst>
              </p:cNvPr>
              <p:cNvSpPr/>
              <p:nvPr/>
            </p:nvSpPr>
            <p:spPr>
              <a:xfrm>
                <a:off x="4060435" y="1913471"/>
                <a:ext cx="491319" cy="491319"/>
              </a:xfrm>
              <a:prstGeom prst="ellipse">
                <a:avLst/>
              </a:prstGeom>
              <a:gradFill>
                <a:gsLst>
                  <a:gs pos="0">
                    <a:srgbClr val="2C344B"/>
                  </a:gs>
                  <a:gs pos="100000">
                    <a:srgbClr val="21273E"/>
                  </a:gs>
                </a:gsLst>
              </a:gradFill>
              <a:ln w="25400">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sp>
            <p:nvSpPr>
              <p:cNvPr id="88" name="加号 308">
                <a:extLst>
                  <a:ext uri="{FF2B5EF4-FFF2-40B4-BE49-F238E27FC236}">
                    <a16:creationId xmlns:a16="http://schemas.microsoft.com/office/drawing/2014/main" id="{F5548C64-03C8-4AD8-AA43-0E15C99952CB}"/>
                  </a:ext>
                </a:extLst>
              </p:cNvPr>
              <p:cNvSpPr/>
              <p:nvPr/>
            </p:nvSpPr>
            <p:spPr>
              <a:xfrm>
                <a:off x="4190378" y="2036324"/>
                <a:ext cx="240080" cy="24008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a typeface="Adobe 黑体 Std R" panose="020B0400000000000000" pitchFamily="34" charset="-122"/>
                </a:endParaRPr>
              </a:p>
            </p:txBody>
          </p:sp>
        </p:grpSp>
        <p:sp>
          <p:nvSpPr>
            <p:cNvPr id="89" name="TextBox 88">
              <a:extLst>
                <a:ext uri="{FF2B5EF4-FFF2-40B4-BE49-F238E27FC236}">
                  <a16:creationId xmlns:a16="http://schemas.microsoft.com/office/drawing/2014/main" id="{6D8CA057-790B-4EA8-83E5-7F148214D72A}"/>
                </a:ext>
              </a:extLst>
            </p:cNvPr>
            <p:cNvSpPr txBox="1"/>
            <p:nvPr/>
          </p:nvSpPr>
          <p:spPr>
            <a:xfrm>
              <a:off x="9262698" y="4184960"/>
              <a:ext cx="1757149" cy="400110"/>
            </a:xfrm>
            <a:prstGeom prst="rect">
              <a:avLst/>
            </a:prstGeom>
            <a:solidFill>
              <a:schemeClr val="bg2"/>
            </a:solidFill>
          </p:spPr>
          <p:txBody>
            <a:bodyPr wrap="square">
              <a:spAutoFit/>
            </a:bodyPr>
            <a:lstStyle/>
            <a:p>
              <a:r>
                <a:rPr lang="en-US" sz="2000" b="1">
                  <a:latin typeface="Arial" panose="020B0604020202020204" pitchFamily="34" charset="0"/>
                  <a:cs typeface="Arial" panose="020B0604020202020204" pitchFamily="34" charset="0"/>
                </a:rPr>
                <a:t>Not included</a:t>
              </a:r>
            </a:p>
          </p:txBody>
        </p:sp>
        <p:sp>
          <p:nvSpPr>
            <p:cNvPr id="93" name="Rectangle: Rounded Corners 92">
              <a:extLst>
                <a:ext uri="{FF2B5EF4-FFF2-40B4-BE49-F238E27FC236}">
                  <a16:creationId xmlns:a16="http://schemas.microsoft.com/office/drawing/2014/main" id="{2895C4B5-3345-401A-83F8-FCD247AE4361}"/>
                </a:ext>
              </a:extLst>
            </p:cNvPr>
            <p:cNvSpPr/>
            <p:nvPr/>
          </p:nvSpPr>
          <p:spPr>
            <a:xfrm>
              <a:off x="6483930" y="1905786"/>
              <a:ext cx="380401" cy="261078"/>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Rounded Corners 93">
              <a:extLst>
                <a:ext uri="{FF2B5EF4-FFF2-40B4-BE49-F238E27FC236}">
                  <a16:creationId xmlns:a16="http://schemas.microsoft.com/office/drawing/2014/main" id="{46FC8235-9CFD-4ECA-B9FE-82662549A591}"/>
                </a:ext>
              </a:extLst>
            </p:cNvPr>
            <p:cNvSpPr/>
            <p:nvPr/>
          </p:nvSpPr>
          <p:spPr>
            <a:xfrm>
              <a:off x="777553" y="2101995"/>
              <a:ext cx="579732" cy="233417"/>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Rounded Corners 106">
              <a:extLst>
                <a:ext uri="{FF2B5EF4-FFF2-40B4-BE49-F238E27FC236}">
                  <a16:creationId xmlns:a16="http://schemas.microsoft.com/office/drawing/2014/main" id="{D67C0EB7-2B76-4E1F-BCB4-54A7E333C8AA}"/>
                </a:ext>
              </a:extLst>
            </p:cNvPr>
            <p:cNvSpPr/>
            <p:nvPr/>
          </p:nvSpPr>
          <p:spPr>
            <a:xfrm>
              <a:off x="770161" y="5405308"/>
              <a:ext cx="4082395" cy="982820"/>
            </a:xfrm>
            <a:prstGeom prst="roundRect">
              <a:avLst>
                <a:gd name="adj" fmla="val 14553"/>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694046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9"/>
                                        </p:tgtEl>
                                        <p:attrNameLst>
                                          <p:attrName>style.visibility</p:attrName>
                                        </p:attrNameLst>
                                      </p:cBhvr>
                                      <p:to>
                                        <p:strVal val="visible"/>
                                      </p:to>
                                    </p:set>
                                    <p:animEffect transition="in" filter="fade">
                                      <p:cBhvr>
                                        <p:cTn id="18" dur="500"/>
                                        <p:tgtEl>
                                          <p:spTgt spid="99"/>
                                        </p:tgtEl>
                                      </p:cBhvr>
                                    </p:animEffect>
                                  </p:childTnLst>
                                </p:cTn>
                              </p:par>
                              <p:par>
                                <p:cTn id="19" presetID="10" presetClass="entr" presetSubtype="0" fill="hold" nodeType="with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fade">
                                      <p:cBhvr>
                                        <p:cTn id="21" dur="500"/>
                                        <p:tgtEl>
                                          <p:spTgt spid="7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par>
                                <p:cTn id="25" presetID="10" presetClass="entr" presetSubtype="0" fill="hold"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fade">
                                      <p:cBhvr>
                                        <p:cTn id="27" dur="500"/>
                                        <p:tgtEl>
                                          <p:spTgt spid="8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5" grpId="0" animBg="1"/>
      <p:bldP spid="9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22.xml><?xml version="1.0" encoding="utf-8"?>
<p:tagLst xmlns:a="http://schemas.openxmlformats.org/drawingml/2006/main" xmlns:r="http://schemas.openxmlformats.org/officeDocument/2006/relationships" xmlns:p="http://schemas.openxmlformats.org/presentationml/2006/main">
  <p:tag name="PA" val="v3.2.0"/>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24.xml><?xml version="1.0" encoding="utf-8"?>
<p:tagLst xmlns:a="http://schemas.openxmlformats.org/drawingml/2006/main" xmlns:r="http://schemas.openxmlformats.org/officeDocument/2006/relationships" xmlns:p="http://schemas.openxmlformats.org/presentationml/2006/main">
  <p:tag name="PA" val="v3.2.0"/>
</p:tagLst>
</file>

<file path=ppt/tags/tag25.xml><?xml version="1.0" encoding="utf-8"?>
<p:tagLst xmlns:a="http://schemas.openxmlformats.org/drawingml/2006/main" xmlns:r="http://schemas.openxmlformats.org/officeDocument/2006/relationships" xmlns:p="http://schemas.openxmlformats.org/presentationml/2006/main">
  <p:tag name="PA" val="v3.2.0"/>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27.xml><?xml version="1.0" encoding="utf-8"?>
<p:tagLst xmlns:a="http://schemas.openxmlformats.org/drawingml/2006/main" xmlns:r="http://schemas.openxmlformats.org/officeDocument/2006/relationships" xmlns:p="http://schemas.openxmlformats.org/presentationml/2006/main">
  <p:tag name="PA" val="v3.2.0"/>
</p:tagLst>
</file>

<file path=ppt/tags/tag28.xml><?xml version="1.0" encoding="utf-8"?>
<p:tagLst xmlns:a="http://schemas.openxmlformats.org/drawingml/2006/main" xmlns:r="http://schemas.openxmlformats.org/officeDocument/2006/relationships" xmlns:p="http://schemas.openxmlformats.org/presentationml/2006/main">
  <p:tag name="PA" val="v3.2.0"/>
</p:tagLst>
</file>

<file path=ppt/tags/tag29.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30.xml><?xml version="1.0" encoding="utf-8"?>
<p:tagLst xmlns:a="http://schemas.openxmlformats.org/drawingml/2006/main" xmlns:r="http://schemas.openxmlformats.org/officeDocument/2006/relationships" xmlns:p="http://schemas.openxmlformats.org/presentationml/2006/main">
  <p:tag name="PA" val="v3.2.0"/>
</p:tagLst>
</file>

<file path=ppt/tags/tag31.xml><?xml version="1.0" encoding="utf-8"?>
<p:tagLst xmlns:a="http://schemas.openxmlformats.org/drawingml/2006/main" xmlns:r="http://schemas.openxmlformats.org/officeDocument/2006/relationships" xmlns:p="http://schemas.openxmlformats.org/presentationml/2006/main">
  <p:tag name="PA" val="v3.2.0"/>
</p:tagLst>
</file>

<file path=ppt/tags/tag32.xml><?xml version="1.0" encoding="utf-8"?>
<p:tagLst xmlns:a="http://schemas.openxmlformats.org/drawingml/2006/main" xmlns:r="http://schemas.openxmlformats.org/officeDocument/2006/relationships" xmlns:p="http://schemas.openxmlformats.org/presentationml/2006/main">
  <p:tag name="PA" val="v3.2.0"/>
</p:tagLst>
</file>

<file path=ppt/tags/tag33.xml><?xml version="1.0" encoding="utf-8"?>
<p:tagLst xmlns:a="http://schemas.openxmlformats.org/drawingml/2006/main" xmlns:r="http://schemas.openxmlformats.org/officeDocument/2006/relationships" xmlns:p="http://schemas.openxmlformats.org/presentationml/2006/main">
  <p:tag name="PA" val="v3.2.0"/>
</p:tagLst>
</file>

<file path=ppt/tags/tag34.xml><?xml version="1.0" encoding="utf-8"?>
<p:tagLst xmlns:a="http://schemas.openxmlformats.org/drawingml/2006/main" xmlns:r="http://schemas.openxmlformats.org/officeDocument/2006/relationships" xmlns:p="http://schemas.openxmlformats.org/presentationml/2006/main">
  <p:tag name="PA" val="v3.2.0"/>
</p:tagLst>
</file>

<file path=ppt/tags/tag35.xml><?xml version="1.0" encoding="utf-8"?>
<p:tagLst xmlns:a="http://schemas.openxmlformats.org/drawingml/2006/main" xmlns:r="http://schemas.openxmlformats.org/officeDocument/2006/relationships" xmlns:p="http://schemas.openxmlformats.org/presentationml/2006/main">
  <p:tag name="PA" val="v3.2.0"/>
</p:tagLst>
</file>

<file path=ppt/tags/tag36.xml><?xml version="1.0" encoding="utf-8"?>
<p:tagLst xmlns:a="http://schemas.openxmlformats.org/drawingml/2006/main" xmlns:r="http://schemas.openxmlformats.org/officeDocument/2006/relationships" xmlns:p="http://schemas.openxmlformats.org/presentationml/2006/main">
  <p:tag name="PA" val="v3.2.0"/>
</p:tagLst>
</file>

<file path=ppt/tags/tag37.xml><?xml version="1.0" encoding="utf-8"?>
<p:tagLst xmlns:a="http://schemas.openxmlformats.org/drawingml/2006/main" xmlns:r="http://schemas.openxmlformats.org/officeDocument/2006/relationships" xmlns:p="http://schemas.openxmlformats.org/presentationml/2006/main">
  <p:tag name="PA" val="v3.2.0"/>
</p:tagLst>
</file>

<file path=ppt/tags/tag38.xml><?xml version="1.0" encoding="utf-8"?>
<p:tagLst xmlns:a="http://schemas.openxmlformats.org/drawingml/2006/main" xmlns:r="http://schemas.openxmlformats.org/officeDocument/2006/relationships" xmlns:p="http://schemas.openxmlformats.org/presentationml/2006/main">
  <p:tag name="PA" val="v3.2.0"/>
</p:tagLst>
</file>

<file path=ppt/tags/tag39.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40.xml><?xml version="1.0" encoding="utf-8"?>
<p:tagLst xmlns:a="http://schemas.openxmlformats.org/drawingml/2006/main" xmlns:r="http://schemas.openxmlformats.org/officeDocument/2006/relationships" xmlns:p="http://schemas.openxmlformats.org/presentationml/2006/main">
  <p:tag name="PA" val="v3.2.0"/>
</p:tagLst>
</file>

<file path=ppt/tags/tag41.xml><?xml version="1.0" encoding="utf-8"?>
<p:tagLst xmlns:a="http://schemas.openxmlformats.org/drawingml/2006/main" xmlns:r="http://schemas.openxmlformats.org/officeDocument/2006/relationships" xmlns:p="http://schemas.openxmlformats.org/presentationml/2006/main">
  <p:tag name="PA" val="v3.2.0"/>
</p:tagLst>
</file>

<file path=ppt/tags/tag42.xml><?xml version="1.0" encoding="utf-8"?>
<p:tagLst xmlns:a="http://schemas.openxmlformats.org/drawingml/2006/main" xmlns:r="http://schemas.openxmlformats.org/officeDocument/2006/relationships" xmlns:p="http://schemas.openxmlformats.org/presentationml/2006/main">
  <p:tag name="PA" val="v3.2.0"/>
</p:tagLst>
</file>

<file path=ppt/tags/tag43.xml><?xml version="1.0" encoding="utf-8"?>
<p:tagLst xmlns:a="http://schemas.openxmlformats.org/drawingml/2006/main" xmlns:r="http://schemas.openxmlformats.org/officeDocument/2006/relationships" xmlns:p="http://schemas.openxmlformats.org/presentationml/2006/main">
  <p:tag name="PA" val="v3.2.0"/>
</p:tagLst>
</file>

<file path=ppt/tags/tag44.xml><?xml version="1.0" encoding="utf-8"?>
<p:tagLst xmlns:a="http://schemas.openxmlformats.org/drawingml/2006/main" xmlns:r="http://schemas.openxmlformats.org/officeDocument/2006/relationships" xmlns:p="http://schemas.openxmlformats.org/presentationml/2006/main">
  <p:tag name="PA" val="v3.2.0"/>
</p:tagLst>
</file>

<file path=ppt/tags/tag45.xml><?xml version="1.0" encoding="utf-8"?>
<p:tagLst xmlns:a="http://schemas.openxmlformats.org/drawingml/2006/main" xmlns:r="http://schemas.openxmlformats.org/officeDocument/2006/relationships" xmlns:p="http://schemas.openxmlformats.org/presentationml/2006/main">
  <p:tag name="PA" val="v3.2.0"/>
</p:tagLst>
</file>

<file path=ppt/tags/tag46.xml><?xml version="1.0" encoding="utf-8"?>
<p:tagLst xmlns:a="http://schemas.openxmlformats.org/drawingml/2006/main" xmlns:r="http://schemas.openxmlformats.org/officeDocument/2006/relationships" xmlns:p="http://schemas.openxmlformats.org/presentationml/2006/main">
  <p:tag name="PA" val="v3.2.0"/>
</p:tagLst>
</file>

<file path=ppt/tags/tag47.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48.xml><?xml version="1.0" encoding="utf-8"?>
<p:tagLst xmlns:a="http://schemas.openxmlformats.org/drawingml/2006/main" xmlns:r="http://schemas.openxmlformats.org/officeDocument/2006/relationships" xmlns:p="http://schemas.openxmlformats.org/presentationml/2006/main">
  <p:tag name="PA" val="v3.2.0"/>
</p:tagLst>
</file>

<file path=ppt/tags/tag49.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50.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51.xml><?xml version="1.0" encoding="utf-8"?>
<p:tagLst xmlns:a="http://schemas.openxmlformats.org/drawingml/2006/main" xmlns:r="http://schemas.openxmlformats.org/officeDocument/2006/relationships" xmlns:p="http://schemas.openxmlformats.org/presentationml/2006/main">
  <p:tag name="PA" val="v3.2.0"/>
</p:tagLst>
</file>

<file path=ppt/tags/tag52.xml><?xml version="1.0" encoding="utf-8"?>
<p:tagLst xmlns:a="http://schemas.openxmlformats.org/drawingml/2006/main" xmlns:r="http://schemas.openxmlformats.org/officeDocument/2006/relationships" xmlns:p="http://schemas.openxmlformats.org/presentationml/2006/main">
  <p:tag name="PA" val="v3.2.0"/>
</p:tagLst>
</file>

<file path=ppt/tags/tag53.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BFC6E0207B3245B49D20F8AB5D9E0D" ma:contentTypeVersion="8" ma:contentTypeDescription="Create a new document." ma:contentTypeScope="" ma:versionID="150ac453de1243a3eeaa80a814e8cf83">
  <xsd:schema xmlns:xsd="http://www.w3.org/2001/XMLSchema" xmlns:xs="http://www.w3.org/2001/XMLSchema" xmlns:p="http://schemas.microsoft.com/office/2006/metadata/properties" xmlns:ns2="df2c5e06-5d7e-43c9-b5d2-0f5c46a28b10" targetNamespace="http://schemas.microsoft.com/office/2006/metadata/properties" ma:root="true" ma:fieldsID="e635fbf81115d2693b3f2df6fa6f5529" ns2:_="">
    <xsd:import namespace="df2c5e06-5d7e-43c9-b5d2-0f5c46a28b1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2c5e06-5d7e-43c9-b5d2-0f5c46a28b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D6FA7D-DFDA-4683-A958-B7282026956C}">
  <ds:schemaRefs>
    <ds:schemaRef ds:uri="df2c5e06-5d7e-43c9-b5d2-0f5c46a28b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94622D4-CC39-4B79-AD18-CB1121231CA4}">
  <ds:schemaRefs>
    <ds:schemaRef ds:uri="http://schemas.microsoft.com/sharepoint/v3/contenttype/forms"/>
  </ds:schemaRefs>
</ds:datastoreItem>
</file>

<file path=customXml/itemProps3.xml><?xml version="1.0" encoding="utf-8"?>
<ds:datastoreItem xmlns:ds="http://schemas.openxmlformats.org/officeDocument/2006/customXml" ds:itemID="{08DCEB81-F1B5-48F4-A43F-BF199832433B}">
  <ds:schemaRefs>
    <ds:schemaRef ds:uri="df2c5e06-5d7e-43c9-b5d2-0f5c46a28b1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43</Slides>
  <Notes>26</Notes>
  <HiddenSlides>9</HiddenSlide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revision>1</cp:revision>
  <dcterms:created xsi:type="dcterms:W3CDTF">2020-08-06T03:23:41Z</dcterms:created>
  <dcterms:modified xsi:type="dcterms:W3CDTF">2021-04-17T05:33:27Z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0x0101001EBFC6E0207B3245B49D20F8AB5D9E0D</vt:lpwstr>
  </property>
</Properties>
</file>