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0" r:id="rId7"/>
    <p:sldId id="265" r:id="rId8"/>
    <p:sldId id="264" r:id="rId9"/>
    <p:sldId id="262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ullimann" userId="0b6084c5-f8bd-4772-86a5-8c3609020952" providerId="ADAL" clId="{1C730597-5E5D-4759-A9A4-2CB391F3A804}"/>
    <pc:docChg chg="modSld">
      <pc:chgData name="David Wullimann" userId="0b6084c5-f8bd-4772-86a5-8c3609020952" providerId="ADAL" clId="{1C730597-5E5D-4759-A9A4-2CB391F3A804}" dt="2024-02-13T15:31:43.059" v="51" actId="20577"/>
      <pc:docMkLst>
        <pc:docMk/>
      </pc:docMkLst>
      <pc:sldChg chg="modSp mod">
        <pc:chgData name="David Wullimann" userId="0b6084c5-f8bd-4772-86a5-8c3609020952" providerId="ADAL" clId="{1C730597-5E5D-4759-A9A4-2CB391F3A804}" dt="2024-02-13T15:31:43.059" v="51" actId="20577"/>
        <pc:sldMkLst>
          <pc:docMk/>
          <pc:sldMk cId="2729621882" sldId="266"/>
        </pc:sldMkLst>
        <pc:spChg chg="mod">
          <ac:chgData name="David Wullimann" userId="0b6084c5-f8bd-4772-86a5-8c3609020952" providerId="ADAL" clId="{1C730597-5E5D-4759-A9A4-2CB391F3A804}" dt="2024-02-13T15:31:43.059" v="51" actId="20577"/>
          <ac:spMkLst>
            <pc:docMk/>
            <pc:sldMk cId="2729621882" sldId="266"/>
            <ac:spMk id="3" creationId="{758493CE-E09F-5C0F-8353-9627F21F4B60}"/>
          </ac:spMkLst>
        </pc:spChg>
      </pc:sldChg>
      <pc:sldChg chg="modSp mod">
        <pc:chgData name="David Wullimann" userId="0b6084c5-f8bd-4772-86a5-8c3609020952" providerId="ADAL" clId="{1C730597-5E5D-4759-A9A4-2CB391F3A804}" dt="2024-02-13T15:30:56.169" v="0" actId="20577"/>
        <pc:sldMkLst>
          <pc:docMk/>
          <pc:sldMk cId="4052059531" sldId="267"/>
        </pc:sldMkLst>
        <pc:spChg chg="mod">
          <ac:chgData name="David Wullimann" userId="0b6084c5-f8bd-4772-86a5-8c3609020952" providerId="ADAL" clId="{1C730597-5E5D-4759-A9A4-2CB391F3A804}" dt="2024-02-13T15:30:56.169" v="0" actId="20577"/>
          <ac:spMkLst>
            <pc:docMk/>
            <pc:sldMk cId="4052059531" sldId="267"/>
            <ac:spMk id="2" creationId="{1E4777E8-B392-1F3D-957B-D4A1657B3E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60AA-3C33-331D-7A51-DBD35BF0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FE26E-D5E7-CD68-98A4-4309DF64F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CF70-1C98-D715-C4C9-C47A0E5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360B-9512-1CF5-1EA0-EBC6593F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DD1B-B99E-D9FA-FCDC-F89BD44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8C31-0A26-E392-2F7C-1AFB437F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2E7C6-D90A-4EC1-CC94-F89B443E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3379-6944-94FD-7D2B-C1E8A800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4FD8-E5F3-13BD-8F27-BE28AB9A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3C7A-3ED9-88FB-E81D-14C5970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8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F2415-1A95-2E55-E491-DA1AF565F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CC5C5-0C8A-1184-76D8-FF90B530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6621-2D81-0A93-382E-E3517B59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0265-4FC0-A380-5560-DBBEB1B2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FC4A-3C79-B43A-9D82-2D4DB3E8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579-0A45-CFF5-71E3-6873E5C4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687A-333D-C826-9305-244DDF7B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02E5-ECCA-EDE0-703A-AE8CFC33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0A36-200F-9E8B-E555-730ADED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A72F-4889-BBB4-F32A-6C7CC52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768D-48DD-9568-2831-EC63FD90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FEDE-9C84-08D3-43A3-4CF2FD1E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F74E-DF39-CE5C-A58A-F6850AE6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8744-A4AC-D19F-FFC5-9C3D8A3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D5FE-E987-80B1-4196-FB0D9FB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8EC-E00A-B7D5-8EA3-1612D96F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80F-8C70-087E-8232-CB5AD3176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F1F3D-BE27-9B69-FAD8-E1961FE2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4DE9-DE3D-9C30-53B0-1D1E200C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AE37-BE15-B57A-02B4-7CD40612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61167-282F-247A-E541-54141BB9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BD7C-79DB-2883-ABEE-4AACF668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18F6-A4D4-DAA7-C9DF-4A4208B9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E067-D477-46A8-0CD7-8A30E9AA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FC76B-29FC-DE53-C7F0-2602093D5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EA3DD-49C7-2D80-80A3-DC042FAF4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C741A-5667-E776-9F78-558DAF96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E4B64-CFC6-0B84-9F4D-6B30FB73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3344A-5BC6-9DED-A86B-FE4710A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0FA7-6F96-482D-CB41-58287C14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CB855-450B-26F0-54C3-9FCF769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12184-DBFF-B7C6-B628-213899B2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F67A9-DB99-8164-9C97-90C5AA30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94EF5-7C12-6CA5-BC32-4290158A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25FEB-F59C-E0F6-0AD7-20492022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5E6E1-22E4-3A9D-655A-C19269F6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1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CBA4-B307-F92A-9793-BC7CA00A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F597-154F-74F0-FF13-B98106E3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E94D0-96D3-0B0E-4616-7FDF30A59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23958-12F4-EB91-EA7D-F720633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D07A-0231-9B57-66A1-711D322E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B847-55DE-88B4-5BFC-1B5CC93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537-965D-5707-4FAD-AAF8E846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7DCBD-6B8E-A8F3-5EB0-E7F4AEE7A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1202-31EE-0413-6951-4BA782B9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181E-1C8B-BA9D-31A6-C6FF9333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52A8-8CB4-1E54-0E5D-EAD3DAD2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AEC2-1788-F3AC-4C29-51320C2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AAC1B-0844-FB23-919A-A38DBE1D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437E-318F-9FE8-612B-23D028FA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C21E-17E9-E7B0-6000-B916EF897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E8271-E181-4719-B2FB-B1F0D5E71520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17C9-AF43-C71D-05C9-78B82F7E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E65-CE24-4380-ED96-B584CEDB6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29388-0756-4F20-A937-66EFAE736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7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D618-AEF8-7182-7802-95CE4F91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AX" dirty="0" err="1">
                <a:solidFill>
                  <a:schemeClr val="bg1"/>
                </a:solidFill>
                <a:latin typeface="Consolas" panose="020B0609020204030204" pitchFamily="49" charset="0"/>
              </a:rPr>
              <a:t>Hemnet</a:t>
            </a:r>
            <a:r>
              <a:rPr lang="sv-A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Consolas" panose="020B0609020204030204" pitchFamily="49" charset="0"/>
              </a:rPr>
              <a:t>Webscraping</a:t>
            </a:r>
            <a:r>
              <a:rPr lang="sv-AX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8B1E-294C-DE08-29E1-DBD171B17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</a:rPr>
              <a:t>David Wullimann</a:t>
            </a:r>
          </a:p>
          <a:p>
            <a:r>
              <a:rPr lang="sv-AX" b="1" dirty="0">
                <a:solidFill>
                  <a:schemeClr val="bg1"/>
                </a:solidFill>
              </a:rPr>
              <a:t>2024-02-13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2349C-86A0-D439-C9F8-D40CD612D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0"/>
          <a:stretch/>
        </p:blipFill>
        <p:spPr>
          <a:xfrm>
            <a:off x="348968" y="695325"/>
            <a:ext cx="6056596" cy="48346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B35DD3-4082-7EA3-F366-D420435C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978610"/>
            <a:ext cx="5238750" cy="4551362"/>
          </a:xfrm>
        </p:spPr>
        <p:txBody>
          <a:bodyPr>
            <a:normAutofit/>
          </a:bodyPr>
          <a:lstStyle/>
          <a:p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Shadow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 DOM </a:t>
            </a:r>
          </a:p>
          <a:p>
            <a:pPr marL="0" indent="0">
              <a:buNone/>
            </a:pP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(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Document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Object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Model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)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b="1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latin typeface="DM Sans" pitchFamily="2" charset="0"/>
              </a:rPr>
              <a:t>Each website is represented by an HTML DOM, a tree-like structure consisting of HTML elements (e.g. paragraphs, images, videos) and text. </a:t>
            </a:r>
            <a:endParaRPr lang="sv-AX" sz="1400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latin typeface="DM Sans" pitchFamily="2" charset="0"/>
              </a:rPr>
              <a:t>Shadow DOM allows the separate DOM trees to be attached to the main DOM while remaining isolated in terms of CSS inheritance and JavaScript DOM manipulation. </a:t>
            </a:r>
            <a:endParaRPr lang="sv-AX" sz="1400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bg1"/>
                </a:solidFill>
                <a:latin typeface="DM Sans" pitchFamily="2" charset="0"/>
              </a:rPr>
              <a:t>The CSS and JavaScript codes of separate shadow DOM components do not clash, but the downside is that you can't easily access the content from outside.</a:t>
            </a:r>
            <a:endParaRPr lang="sv-AX" sz="1400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r>
              <a:rPr lang="sv-AX" sz="16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sv-AX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driver.shadowRoot.querySelect</a:t>
            </a:r>
            <a:r>
              <a:rPr lang="sv-AX" sz="1600" dirty="0">
                <a:solidFill>
                  <a:schemeClr val="bg1"/>
                </a:solidFill>
                <a:latin typeface="Consolas" panose="020B0609020204030204" pitchFamily="49" charset="0"/>
              </a:rPr>
              <a:t>(’</a:t>
            </a:r>
            <a:r>
              <a:rPr lang="sv-AX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sv-AX" sz="1600" dirty="0">
                <a:solidFill>
                  <a:schemeClr val="bg1"/>
                </a:solidFill>
                <a:latin typeface="Consolas" panose="020B06090202040302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53747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Future</a:t>
            </a:r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ideas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93CE-E09F-5C0F-8353-9627F21F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Get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alerted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with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e-mail/text-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message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of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new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objects</a:t>
            </a: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Make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excel-file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with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clickable-links</a:t>
            </a: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Annotate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each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object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with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time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on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Hemnet</a:t>
            </a: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Add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to data set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what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I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did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not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have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time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for (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floor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, tags etc.)</a:t>
            </a:r>
          </a:p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ChatGPT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functionality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(personal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broker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2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Disclaimer</a:t>
            </a:r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93CE-E09F-5C0F-8353-9627F21F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Not an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employee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of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Booli</a:t>
            </a:r>
            <a:endParaRPr lang="en-GB" dirty="0">
              <a:solidFill>
                <a:schemeClr val="bg1"/>
              </a:solidFill>
              <a:latin typeface="DM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95EF9-981F-EA67-BDDF-306014B5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1" y="1620151"/>
            <a:ext cx="1552576" cy="8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5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Filter page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93CE-E09F-5C0F-8353-9627F21F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4" y="1797050"/>
            <a:ext cx="6796088" cy="3546475"/>
          </a:xfrm>
        </p:spPr>
        <p:txBody>
          <a:bodyPr>
            <a:normAutofit/>
          </a:bodyPr>
          <a:lstStyle/>
          <a:p>
            <a:r>
              <a:rPr lang="sv-AX" sz="3600" b="1" dirty="0">
                <a:solidFill>
                  <a:schemeClr val="bg1"/>
                </a:solidFill>
                <a:latin typeface="DM Sans" pitchFamily="2" charset="0"/>
              </a:rPr>
              <a:t>My </a:t>
            </a:r>
            <a:r>
              <a:rPr lang="sv-AX" sz="3600" b="1" dirty="0" err="1">
                <a:solidFill>
                  <a:schemeClr val="bg1"/>
                </a:solidFill>
                <a:latin typeface="DM Sans" pitchFamily="2" charset="0"/>
              </a:rPr>
              <a:t>own</a:t>
            </a:r>
            <a:r>
              <a:rPr lang="sv-AX" sz="3600" b="1" dirty="0">
                <a:solidFill>
                  <a:schemeClr val="bg1"/>
                </a:solidFill>
                <a:latin typeface="DM Sans" pitchFamily="2" charset="0"/>
              </a:rPr>
              <a:t> filters:</a:t>
            </a:r>
            <a:br>
              <a:rPr lang="sv-AX" sz="3600" b="1" dirty="0">
                <a:solidFill>
                  <a:schemeClr val="bg1"/>
                </a:solidFill>
                <a:latin typeface="DM Sans" pitchFamily="2" charset="0"/>
              </a:rPr>
            </a:br>
            <a:endParaRPr lang="sv-AX" sz="3600" b="1" dirty="0">
              <a:solidFill>
                <a:schemeClr val="bg1"/>
              </a:solidFill>
              <a:latin typeface="DM Sans" pitchFamily="2" charset="0"/>
            </a:endParaRPr>
          </a:p>
          <a:p>
            <a:pPr lvl="1"/>
            <a:r>
              <a:rPr lang="sv-AX" sz="3200" b="1" dirty="0">
                <a:solidFill>
                  <a:schemeClr val="bg1"/>
                </a:solidFill>
                <a:latin typeface="DM Sans" pitchFamily="2" charset="0"/>
              </a:rPr>
              <a:t>Min: 2,5 </a:t>
            </a:r>
            <a:r>
              <a:rPr lang="sv-AX" sz="3200" b="1" dirty="0" err="1">
                <a:solidFill>
                  <a:schemeClr val="bg1"/>
                </a:solidFill>
                <a:latin typeface="DM Sans" pitchFamily="2" charset="0"/>
              </a:rPr>
              <a:t>rooms</a:t>
            </a:r>
            <a:endParaRPr lang="sv-AX" sz="3200" b="1" dirty="0">
              <a:solidFill>
                <a:schemeClr val="bg1"/>
              </a:solidFill>
              <a:latin typeface="DM Sans" pitchFamily="2" charset="0"/>
            </a:endParaRPr>
          </a:p>
          <a:p>
            <a:pPr lvl="1"/>
            <a:r>
              <a:rPr lang="sv-AX" sz="3200" b="1" dirty="0">
                <a:solidFill>
                  <a:schemeClr val="bg1"/>
                </a:solidFill>
                <a:latin typeface="DM Sans" pitchFamily="2" charset="0"/>
              </a:rPr>
              <a:t>Min: 40 </a:t>
            </a:r>
            <a:r>
              <a:rPr lang="sv-AX" sz="3200" b="1" dirty="0" err="1">
                <a:solidFill>
                  <a:schemeClr val="bg1"/>
                </a:solidFill>
                <a:latin typeface="DM Sans" pitchFamily="2" charset="0"/>
              </a:rPr>
              <a:t>sqm</a:t>
            </a:r>
            <a:endParaRPr lang="sv-AX" sz="3200" b="1" dirty="0">
              <a:solidFill>
                <a:schemeClr val="bg1"/>
              </a:solidFill>
              <a:latin typeface="DM Sans" pitchFamily="2" charset="0"/>
            </a:endParaRPr>
          </a:p>
          <a:p>
            <a:pPr lvl="1"/>
            <a:r>
              <a:rPr lang="sv-AX" sz="3200" b="1" dirty="0">
                <a:solidFill>
                  <a:schemeClr val="bg1"/>
                </a:solidFill>
                <a:latin typeface="DM Sans" pitchFamily="2" charset="0"/>
              </a:rPr>
              <a:t>Max </a:t>
            </a:r>
            <a:r>
              <a:rPr lang="sv-AX" sz="3200" b="1" dirty="0" err="1">
                <a:solidFill>
                  <a:schemeClr val="bg1"/>
                </a:solidFill>
                <a:latin typeface="DM Sans" pitchFamily="2" charset="0"/>
              </a:rPr>
              <a:t>based</a:t>
            </a:r>
            <a:r>
              <a:rPr lang="sv-AX" sz="3200" b="1" dirty="0">
                <a:solidFill>
                  <a:schemeClr val="bg1"/>
                </a:solidFill>
                <a:latin typeface="DM Sans" pitchFamily="2" charset="0"/>
              </a:rPr>
              <a:t> on budget</a:t>
            </a:r>
          </a:p>
          <a:p>
            <a:pPr marL="0" indent="0">
              <a:buNone/>
            </a:pPr>
            <a:br>
              <a:rPr lang="sv-AX" sz="1200" dirty="0">
                <a:solidFill>
                  <a:schemeClr val="bg1"/>
                </a:solidFill>
                <a:latin typeface="DM Sans" pitchFamily="2" charset="0"/>
              </a:rPr>
            </a:br>
            <a:endParaRPr lang="sv-AX" sz="1200" dirty="0">
              <a:solidFill>
                <a:schemeClr val="bg1"/>
              </a:solidFill>
              <a:latin typeface="DM Sans" pitchFamily="2" charset="0"/>
            </a:endParaRPr>
          </a:p>
          <a:p>
            <a:pPr marL="0" indent="0">
              <a:buNone/>
            </a:pPr>
            <a:endParaRPr lang="sv-AX" sz="3600" dirty="0">
              <a:solidFill>
                <a:schemeClr val="bg1"/>
              </a:solidFill>
              <a:latin typeface="DM Sans" pitchFamily="2" charset="0"/>
            </a:endParaRPr>
          </a:p>
          <a:p>
            <a:endParaRPr lang="en-GB" sz="1200" dirty="0">
              <a:solidFill>
                <a:schemeClr val="bg1"/>
              </a:solidFill>
              <a:latin typeface="DM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FD897-2C06-8555-E1F2-F52E85AB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931"/>
            <a:ext cx="3753953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6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Container &gt; </a:t>
            </a:r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 &gt; </a:t>
            </a:r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target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93CE-E09F-5C0F-8353-9627F21F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/>
          <a:lstStyle/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Elements from the box!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50 per page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3 pages</a:t>
            </a:r>
            <a:endParaRPr lang="en-GB" dirty="0">
              <a:solidFill>
                <a:schemeClr val="bg1"/>
              </a:solidFill>
              <a:latin typeface="DM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679EC-E6D5-A474-624C-5AC3F6A1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77" y="1825625"/>
            <a:ext cx="7010573" cy="349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D9A9F-0371-5B63-D77F-3EAC9C79CA75}"/>
              </a:ext>
            </a:extLst>
          </p:cNvPr>
          <p:cNvSpPr txBox="1"/>
          <p:nvPr/>
        </p:nvSpPr>
        <p:spPr>
          <a:xfrm>
            <a:off x="4933777" y="55306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Used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: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Address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Location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, Price,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Size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Rooms</a:t>
            </a:r>
            <a:endParaRPr lang="sv-AX" b="1" dirty="0">
              <a:solidFill>
                <a:schemeClr val="bg1"/>
              </a:solidFill>
              <a:latin typeface="DM Sans" pitchFamily="2" charset="0"/>
            </a:endParaRPr>
          </a:p>
          <a:p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Not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used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: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Floor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, text, tags, images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68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Data set</a:t>
            </a:r>
            <a:endParaRPr lang="en-GB" b="1" dirty="0">
              <a:solidFill>
                <a:schemeClr val="bg1"/>
              </a:solidFill>
              <a:latin typeface="DM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93CE-E09F-5C0F-8353-9627F21F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143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objects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(3 pages)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sz="2400" dirty="0" err="1">
                <a:solidFill>
                  <a:schemeClr val="bg1"/>
                </a:solidFill>
                <a:latin typeface="DM Sans" pitchFamily="2" charset="0"/>
              </a:rPr>
              <a:t>Removed</a:t>
            </a:r>
            <a:r>
              <a:rPr lang="sv-AX" sz="2400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sz="2400" dirty="0" err="1">
                <a:solidFill>
                  <a:schemeClr val="bg1"/>
                </a:solidFill>
                <a:latin typeface="DM Sans" pitchFamily="2" charset="0"/>
              </a:rPr>
              <a:t>one</a:t>
            </a:r>
            <a:r>
              <a:rPr lang="sv-AX" sz="2400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sz="2400" dirty="0" err="1">
                <a:solidFill>
                  <a:schemeClr val="bg1"/>
                </a:solidFill>
                <a:latin typeface="DM Sans" pitchFamily="2" charset="0"/>
              </a:rPr>
              <a:t>outlier</a:t>
            </a:r>
            <a:r>
              <a:rPr lang="sv-AX" sz="2400" dirty="0">
                <a:solidFill>
                  <a:schemeClr val="bg1"/>
                </a:solidFill>
                <a:latin typeface="DM Sans" pitchFamily="2" charset="0"/>
              </a:rPr>
              <a:t> (13 </a:t>
            </a:r>
            <a:r>
              <a:rPr lang="sv-AX" sz="2400" dirty="0" err="1">
                <a:solidFill>
                  <a:schemeClr val="bg1"/>
                </a:solidFill>
                <a:latin typeface="DM Sans" pitchFamily="2" charset="0"/>
              </a:rPr>
              <a:t>rooms</a:t>
            </a:r>
            <a:r>
              <a:rPr lang="sv-AX" sz="2400" dirty="0">
                <a:solidFill>
                  <a:schemeClr val="bg1"/>
                </a:solidFill>
                <a:latin typeface="DM Sans" pitchFamily="2" charset="0"/>
              </a:rPr>
              <a:t>, 1.5 m.kr)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99AD0-DB74-8FCD-38DD-79741F04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724149"/>
            <a:ext cx="11318097" cy="19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Search</a:t>
            </a:r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AD909-0CCA-144C-F9BE-C4488920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49" y="2381249"/>
            <a:ext cx="3915812" cy="331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1F9D5-110F-A92C-357F-88982833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19" y="2602706"/>
            <a:ext cx="1364569" cy="26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Data </a:t>
            </a:r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visualization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A graph of a distribution of rooms&#10;&#10;Description automatically generated">
            <a:extLst>
              <a:ext uri="{FF2B5EF4-FFF2-40B4-BE49-F238E27FC236}">
                <a16:creationId xmlns:a16="http://schemas.microsoft.com/office/drawing/2014/main" id="{A8FBA349-C09C-A8CE-0072-F66E4317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1" y="1690688"/>
            <a:ext cx="5184658" cy="4032512"/>
          </a:xfrm>
          <a:prstGeom prst="rect">
            <a:avLst/>
          </a:prstGeom>
        </p:spPr>
      </p:pic>
      <p:pic>
        <p:nvPicPr>
          <p:cNvPr id="14" name="Picture 13" descr="A graph of 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6F5B153B-4AD2-6EC5-98D4-F6D55749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09" y="1690686"/>
            <a:ext cx="5011710" cy="4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  <a:latin typeface="Consolas" panose="020B0609020204030204" pitchFamily="49" charset="0"/>
              </a:rPr>
              <a:t>Data </a:t>
            </a:r>
            <a:r>
              <a:rPr lang="sv-AX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visualization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A58D747B-3314-41E1-5585-FEBA317C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1800792"/>
            <a:ext cx="5184658" cy="4142240"/>
          </a:xfrm>
        </p:spPr>
      </p:pic>
      <p:pic>
        <p:nvPicPr>
          <p:cNvPr id="12" name="Picture 11" descr="A graph of a number of bars&#10;&#10;Description automatically generated">
            <a:extLst>
              <a:ext uri="{FF2B5EF4-FFF2-40B4-BE49-F238E27FC236}">
                <a16:creationId xmlns:a16="http://schemas.microsoft.com/office/drawing/2014/main" id="{7D8D8726-1B9E-BCA8-92C5-8FB5E1105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09" y="1800792"/>
            <a:ext cx="5184658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77E8-B392-1F3D-957B-D4A1657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Challenges</a:t>
            </a:r>
            <a:endParaRPr lang="en-GB" b="1" dirty="0">
              <a:solidFill>
                <a:schemeClr val="bg1"/>
              </a:solidFill>
              <a:latin typeface="DM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93CE-E09F-5C0F-8353-9627F21F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300"/>
          </a:xfrm>
        </p:spPr>
        <p:txBody>
          <a:bodyPr>
            <a:normAutofit lnSpcReduction="10000"/>
          </a:bodyPr>
          <a:lstStyle/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How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to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iterate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&amp; set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up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loop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structure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for container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pPr lvl="1"/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Could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 not get tags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due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 to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length</a:t>
            </a:r>
            <a:r>
              <a:rPr lang="sv-AX" b="1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b="1" dirty="0" err="1">
                <a:solidFill>
                  <a:schemeClr val="bg1"/>
                </a:solidFill>
                <a:latin typeface="DM Sans" pitchFamily="2" charset="0"/>
              </a:rPr>
              <a:t>issues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When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to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change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the html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code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(CSS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selector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) and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when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to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adjust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in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Python</a:t>
            </a:r>
            <a:br>
              <a:rPr lang="sv-AX" dirty="0">
                <a:solidFill>
                  <a:schemeClr val="bg1"/>
                </a:solidFill>
                <a:latin typeface="DM Sans" pitchFamily="2" charset="0"/>
              </a:rPr>
            </a:b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Getting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what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I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want</a:t>
            </a:r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pPr lvl="1"/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To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avoid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getting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objects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outside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the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search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,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find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the right div to </a:t>
            </a:r>
            <a:r>
              <a:rPr lang="sv-AX" dirty="0" err="1">
                <a:solidFill>
                  <a:schemeClr val="bg1"/>
                </a:solidFill>
                <a:latin typeface="DM Sans" pitchFamily="2" charset="0"/>
              </a:rPr>
              <a:t>query</a:t>
            </a:r>
            <a:r>
              <a:rPr lang="sv-AX" dirty="0">
                <a:solidFill>
                  <a:schemeClr val="bg1"/>
                </a:solidFill>
                <a:latin typeface="DM Sans" pitchFamily="2" charset="0"/>
              </a:rPr>
              <a:t> from! </a:t>
            </a:r>
          </a:p>
          <a:p>
            <a:pPr lvl="1"/>
            <a:endParaRPr lang="sv-AX" dirty="0">
              <a:solidFill>
                <a:schemeClr val="bg1"/>
              </a:solidFill>
              <a:latin typeface="DM Sans" pitchFamily="2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data-</a:t>
            </a:r>
            <a:r>
              <a:rPr lang="en-GB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="result-list"</a:t>
            </a:r>
            <a:endParaRPr lang="sv-AX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DM Sans</vt:lpstr>
      <vt:lpstr>Office Theme</vt:lpstr>
      <vt:lpstr>Hemnet Webscraping project</vt:lpstr>
      <vt:lpstr>Disclaimer!</vt:lpstr>
      <vt:lpstr>Filter page</vt:lpstr>
      <vt:lpstr>Container &gt; Div &gt; target</vt:lpstr>
      <vt:lpstr>Data set</vt:lpstr>
      <vt:lpstr>Search statistics</vt:lpstr>
      <vt:lpstr>Data visualization</vt:lpstr>
      <vt:lpstr>Data visualization</vt:lpstr>
      <vt:lpstr>Challenges</vt:lpstr>
      <vt:lpstr>PowerPoint Presentation</vt:lpstr>
      <vt:lpstr>Future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Hemnet Webscraping project</dc:title>
  <dc:creator>David Wullimann</dc:creator>
  <cp:lastModifiedBy>David Wullimann</cp:lastModifiedBy>
  <cp:revision>1</cp:revision>
  <dcterms:created xsi:type="dcterms:W3CDTF">2024-02-13T12:51:48Z</dcterms:created>
  <dcterms:modified xsi:type="dcterms:W3CDTF">2024-02-13T15:31:46Z</dcterms:modified>
</cp:coreProperties>
</file>