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ppt/comments/comment7.xml" ContentType="application/vnd.openxmlformats-officedocument.presentationml.comments+xml"/>
  <Override PartName="/ppt/comments/comment8.xml" ContentType="application/vnd.openxmlformats-officedocument.presentationml.comments+xml"/>
  <Override PartName="/ppt/comments/comment9.xml" ContentType="application/vnd.openxmlformats-officedocument.presentationml.comments+xml"/>
  <Override PartName="/ppt/comments/comment10.xml" ContentType="application/vnd.openxmlformats-officedocument.presentationml.comments+xml"/>
  <Override PartName="/ppt/comments/comment11.xml" ContentType="application/vnd.openxmlformats-officedocument.presentationml.comments+xml"/>
  <Override PartName="/ppt/comments/comment12.xml" ContentType="application/vnd.openxmlformats-officedocument.presentationml.comments+xml"/>
  <Override PartName="/ppt/comments/comment13.xml" ContentType="application/vnd.openxmlformats-officedocument.presentationml.comments+xml"/>
  <Override PartName="/ppt/comments/comment14.xml" ContentType="application/vnd.openxmlformats-officedocument.presentationml.comments+xml"/>
  <Override PartName="/ppt/comments/comment15.xml" ContentType="application/vnd.openxmlformats-officedocument.presentationml.comments+xml"/>
  <Override PartName="/ppt/comments/comment16.xml" ContentType="application/vnd.openxmlformats-officedocument.presentationml.comments+xml"/>
  <Override PartName="/ppt/comments/comment17.xml" ContentType="application/vnd.openxmlformats-officedocument.presentationml.comments+xml"/>
  <Override PartName="/ppt/comments/comment18.xml" ContentType="application/vnd.openxmlformats-officedocument.presentationml.comments+xml"/>
  <Override PartName="/ppt/comments/comment19.xml" ContentType="application/vnd.openxmlformats-officedocument.presentationml.comments+xml"/>
  <Override PartName="/ppt/comments/comment20.xml" ContentType="application/vnd.openxmlformats-officedocument.presentationml.comments+xml"/>
  <Override PartName="/ppt/comments/comment21.xml" ContentType="application/vnd.openxmlformats-officedocument.presentationml.comments+xml"/>
  <Override PartName="/ppt/comments/comment22.xml" ContentType="application/vnd.openxmlformats-officedocument.presentationml.comment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2" r:id="rId3"/>
    <p:sldId id="286" r:id="rId4"/>
    <p:sldId id="287" r:id="rId5"/>
    <p:sldId id="288" r:id="rId6"/>
    <p:sldId id="260" r:id="rId7"/>
    <p:sldId id="261" r:id="rId8"/>
    <p:sldId id="271" r:id="rId9"/>
    <p:sldId id="269" r:id="rId10"/>
    <p:sldId id="270" r:id="rId11"/>
    <p:sldId id="272" r:id="rId12"/>
    <p:sldId id="273" r:id="rId13"/>
    <p:sldId id="277" r:id="rId14"/>
    <p:sldId id="264" r:id="rId15"/>
    <p:sldId id="294" r:id="rId16"/>
    <p:sldId id="293" r:id="rId17"/>
    <p:sldId id="278" r:id="rId18"/>
    <p:sldId id="266" r:id="rId19"/>
    <p:sldId id="280" r:id="rId20"/>
    <p:sldId id="281" r:id="rId21"/>
    <p:sldId id="282" r:id="rId22"/>
    <p:sldId id="265" r:id="rId23"/>
    <p:sldId id="283" r:id="rId24"/>
    <p:sldId id="259" r:id="rId25"/>
    <p:sldId id="284" r:id="rId26"/>
    <p:sldId id="285" r:id="rId27"/>
    <p:sldId id="289" r:id="rId28"/>
    <p:sldId id="290" r:id="rId29"/>
    <p:sldId id="291" r:id="rId30"/>
    <p:sldId id="292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rt screen" id="{3E6D53C9-F86B-4B14-868B-F45E3C4A8F0C}">
          <p14:sldIdLst>
            <p14:sldId id="258"/>
            <p14:sldId id="262"/>
            <p14:sldId id="286"/>
            <p14:sldId id="287"/>
            <p14:sldId id="288"/>
            <p14:sldId id="260"/>
          </p14:sldIdLst>
        </p14:section>
        <p14:section name="Sub-menu" id="{C709CDD5-3C1B-4245-9FA9-BB234234D45C}">
          <p14:sldIdLst>
            <p14:sldId id="261"/>
          </p14:sldIdLst>
        </p14:section>
        <p14:section name="Sub-menu (difficulty)" id="{9AC1FBB6-3D81-4A72-8F92-3DDCCACA53F0}">
          <p14:sldIdLst>
            <p14:sldId id="271"/>
            <p14:sldId id="269"/>
            <p14:sldId id="270"/>
            <p14:sldId id="272"/>
          </p14:sldIdLst>
        </p14:section>
        <p14:section name="Sub-menu" id="{F1F54BAC-29C1-4119-8A67-59BEBA597982}">
          <p14:sldIdLst>
            <p14:sldId id="273"/>
            <p14:sldId id="277"/>
            <p14:sldId id="264"/>
          </p14:sldIdLst>
        </p14:section>
        <p14:section name="Sub-menu (volume)" id="{5789D195-D7E0-48BA-A164-3FC13B61DD65}">
          <p14:sldIdLst>
            <p14:sldId id="294"/>
            <p14:sldId id="293"/>
          </p14:sldIdLst>
        </p14:section>
        <p14:section name="Sub-menu" id="{EF27C759-F27B-4727-9D60-04D9B57554B4}">
          <p14:sldIdLst>
            <p14:sldId id="278"/>
            <p14:sldId id="266"/>
          </p14:sldIdLst>
        </p14:section>
        <p14:section name="Sub-menu (screen brightness)" id="{3C98273E-99D5-4B3B-828F-DD338912C2B2}">
          <p14:sldIdLst>
            <p14:sldId id="280"/>
            <p14:sldId id="281"/>
          </p14:sldIdLst>
        </p14:section>
        <p14:section name="Sub-menu" id="{B740852C-63F7-49CD-81CB-915158367F6C}">
          <p14:sldIdLst>
            <p14:sldId id="282"/>
            <p14:sldId id="265"/>
          </p14:sldIdLst>
        </p14:section>
        <p14:section name="Sub-menu (manual)" id="{7A25A0B4-8208-4DD8-BAF5-6A33882B50D0}">
          <p14:sldIdLst>
            <p14:sldId id="283"/>
          </p14:sldIdLst>
        </p14:section>
        <p14:section name="Captured/Game over" id="{9A1754D3-FF23-4A20-99CF-17911F4DB065}">
          <p14:sldIdLst>
            <p14:sldId id="259"/>
            <p14:sldId id="284"/>
            <p14:sldId id="285"/>
          </p14:sldIdLst>
        </p14:section>
        <p14:section name="In-game pause screen" id="{75E6E0D8-9F21-47E7-951D-0CC016772E5E}">
          <p14:sldIdLst>
            <p14:sldId id="289"/>
            <p14:sldId id="290"/>
            <p14:sldId id="291"/>
            <p14:sldId id="29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(s) Arnold Bukachi" initials="(AB" lastIdx="13" clrIdx="0">
    <p:extLst>
      <p:ext uri="{19B8F6BF-5375-455C-9EA6-DF929625EA0E}">
        <p15:presenceInfo xmlns:p15="http://schemas.microsoft.com/office/powerpoint/2012/main" userId="(s) Arnold Bukach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1-21T20:31:57.930" idx="1">
    <p:pos x="10" y="10"/>
    <p:text>Start screen. Inspired by Tekken 3 on PlayStation.</p:text>
    <p:extLst>
      <p:ext uri="{C676402C-5697-4E1C-873F-D02D1690AC5C}">
        <p15:threadingInfo xmlns:p15="http://schemas.microsoft.com/office/powerpoint/2012/main" timeZoneBias="0"/>
      </p:ext>
    </p:extLst>
  </p:cm>
  <p:cm authorId="1" dt="2017-11-22T15:14:52.821" idx="5">
    <p:pos x="6972" y="1020"/>
    <p:text>Perhaps integrate flames into the japanese text.</p:text>
    <p:extLst>
      <p:ext uri="{C676402C-5697-4E1C-873F-D02D1690AC5C}">
        <p15:threadingInfo xmlns:p15="http://schemas.microsoft.com/office/powerpoint/2012/main" timeZoneBias="0"/>
      </p:ext>
    </p:extLst>
  </p:cm>
  <p:cm authorId="1" dt="2017-11-23T09:34:47.521" idx="8">
    <p:pos x="4248" y="3223"/>
    <p:text>Alternate colour variant of our logo.</p:text>
    <p:extLst>
      <p:ext uri="{C676402C-5697-4E1C-873F-D02D1690AC5C}">
        <p15:threadingInfo xmlns:p15="http://schemas.microsoft.com/office/powerpoint/2012/main" timeZoneBias="0"/>
      </p:ext>
    </p:extLst>
  </p:cm>
  <p:cm authorId="1" dt="2017-11-24T09:19:00.515" idx="10">
    <p:pos x="5245" y="2728"/>
    <p:text>Slowly pulsating.</p:text>
    <p:extLst>
      <p:ext uri="{C676402C-5697-4E1C-873F-D02D1690AC5C}">
        <p15:threadingInfo xmlns:p15="http://schemas.microsoft.com/office/powerpoint/2012/main" timeZoneBias="0"/>
      </p:ext>
    </p:extLst>
  </p:cm>
</p:cmLst>
</file>

<file path=ppt/comments/comment10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1-21T20:31:57.930" idx="1">
    <p:pos x="10" y="10"/>
    <p:text>Start screen. Inspired by Tekken 3 on PlayStation.</p:text>
    <p:extLst>
      <p:ext uri="{C676402C-5697-4E1C-873F-D02D1690AC5C}">
        <p15:threadingInfo xmlns:p15="http://schemas.microsoft.com/office/powerpoint/2012/main" timeZoneBias="0"/>
      </p:ext>
    </p:extLst>
  </p:cm>
</p:cmLst>
</file>

<file path=ppt/comments/comment1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1-21T20:31:57.930" idx="1">
    <p:pos x="10" y="10"/>
    <p:text>Start screen. Inspired by Tekken 3 on PlayStation.</p:text>
    <p:extLst>
      <p:ext uri="{C676402C-5697-4E1C-873F-D02D1690AC5C}">
        <p15:threadingInfo xmlns:p15="http://schemas.microsoft.com/office/powerpoint/2012/main" timeZoneBias="0"/>
      </p:ext>
    </p:extLst>
  </p:cm>
  <p:cm authorId="1" dt="2017-11-22T14:36:51.534" idx="2">
    <p:pos x="4410" y="2730"/>
    <p:text>Number of enemies &amp; pick-ups</p:text>
    <p:extLst>
      <p:ext uri="{C676402C-5697-4E1C-873F-D02D1690AC5C}">
        <p15:threadingInfo xmlns:p15="http://schemas.microsoft.com/office/powerpoint/2012/main" timeZoneBias="0"/>
      </p:ext>
    </p:extLst>
  </p:cm>
  <p:cm authorId="1" dt="2017-11-22T14:41:08.141" idx="3">
    <p:pos x="4343" y="3254"/>
    <p:text>Screenshot of controls with labels.</p:text>
    <p:extLst>
      <p:ext uri="{C676402C-5697-4E1C-873F-D02D1690AC5C}">
        <p15:threadingInfo xmlns:p15="http://schemas.microsoft.com/office/powerpoint/2012/main" timeZoneBias="0"/>
      </p:ext>
    </p:extLst>
  </p:cm>
  <p:cm authorId="1" dt="2017-11-23T09:35:59.804" idx="9">
    <p:pos x="6973" y="1019"/>
    <p:text>Aim for and embossed feel. When one of the 4 options is selected, the black text will flash to correspond with the choice.</p:text>
    <p:extLst mod="1">
      <p:ext uri="{C676402C-5697-4E1C-873F-D02D1690AC5C}">
        <p15:threadingInfo xmlns:p15="http://schemas.microsoft.com/office/powerpoint/2012/main" timeZoneBias="0"/>
      </p:ext>
    </p:extLst>
  </p:cm>
</p:cmLst>
</file>

<file path=ppt/comments/comment1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1-21T20:31:57.930" idx="1">
    <p:pos x="10" y="10"/>
    <p:text>Start screen. Inspired by Tekken 3 on PlayStation.</p:text>
    <p:extLst>
      <p:ext uri="{C676402C-5697-4E1C-873F-D02D1690AC5C}">
        <p15:threadingInfo xmlns:p15="http://schemas.microsoft.com/office/powerpoint/2012/main" timeZoneBias="0"/>
      </p:ext>
    </p:extLst>
  </p:cm>
  <p:cm authorId="1" dt="2017-11-22T14:36:51.534" idx="2">
    <p:pos x="4410" y="2730"/>
    <p:text>Number of enemies &amp; pick-ups</p:text>
    <p:extLst>
      <p:ext uri="{C676402C-5697-4E1C-873F-D02D1690AC5C}">
        <p15:threadingInfo xmlns:p15="http://schemas.microsoft.com/office/powerpoint/2012/main" timeZoneBias="0"/>
      </p:ext>
    </p:extLst>
  </p:cm>
  <p:cm authorId="1" dt="2017-11-22T14:41:08.141" idx="3">
    <p:pos x="4343" y="3254"/>
    <p:text>Screenshot of controls with labels.</p:text>
    <p:extLst>
      <p:ext uri="{C676402C-5697-4E1C-873F-D02D1690AC5C}">
        <p15:threadingInfo xmlns:p15="http://schemas.microsoft.com/office/powerpoint/2012/main" timeZoneBias="0"/>
      </p:ext>
    </p:extLst>
  </p:cm>
  <p:cm authorId="1" dt="2017-11-23T09:35:59.804" idx="9">
    <p:pos x="6973" y="1019"/>
    <p:text>Aim for and embossed feel. When one of the 4 options is selected, the black text will flash to correspond with the choice.</p:text>
    <p:extLst mod="1">
      <p:ext uri="{C676402C-5697-4E1C-873F-D02D1690AC5C}">
        <p15:threadingInfo xmlns:p15="http://schemas.microsoft.com/office/powerpoint/2012/main" timeZoneBias="0"/>
      </p:ext>
    </p:extLst>
  </p:cm>
</p:cmLst>
</file>

<file path=ppt/comments/comment1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1-21T20:31:57.930" idx="1">
    <p:pos x="10" y="10"/>
    <p:text>Start screen. Inspired by Tekken 3 on PlayStation.</p:text>
    <p:extLst>
      <p:ext uri="{C676402C-5697-4E1C-873F-D02D1690AC5C}">
        <p15:threadingInfo xmlns:p15="http://schemas.microsoft.com/office/powerpoint/2012/main" timeZoneBias="0"/>
      </p:ext>
    </p:extLst>
  </p:cm>
  <p:cm authorId="1" dt="2017-11-22T14:36:51.534" idx="2">
    <p:pos x="4410" y="2730"/>
    <p:text>Number of enemies &amp; pick-ups</p:text>
    <p:extLst>
      <p:ext uri="{C676402C-5697-4E1C-873F-D02D1690AC5C}">
        <p15:threadingInfo xmlns:p15="http://schemas.microsoft.com/office/powerpoint/2012/main" timeZoneBias="0"/>
      </p:ext>
    </p:extLst>
  </p:cm>
  <p:cm authorId="1" dt="2017-11-22T14:41:08.141" idx="3">
    <p:pos x="4343" y="3254"/>
    <p:text>Screenshot of controls with labels.</p:text>
    <p:extLst>
      <p:ext uri="{C676402C-5697-4E1C-873F-D02D1690AC5C}">
        <p15:threadingInfo xmlns:p15="http://schemas.microsoft.com/office/powerpoint/2012/main" timeZoneBias="0"/>
      </p:ext>
    </p:extLst>
  </p:cm>
  <p:cm authorId="1" dt="2017-11-23T09:35:59.804" idx="9">
    <p:pos x="6973" y="1019"/>
    <p:text>Aim for and embossed feel.</p:text>
    <p:extLst>
      <p:ext uri="{C676402C-5697-4E1C-873F-D02D1690AC5C}">
        <p15:threadingInfo xmlns:p15="http://schemas.microsoft.com/office/powerpoint/2012/main" timeZoneBias="0"/>
      </p:ext>
    </p:extLst>
  </p:cm>
</p:cmLst>
</file>

<file path=ppt/comments/comment1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1-21T20:31:57.930" idx="1">
    <p:pos x="10" y="10"/>
    <p:text>Start screen. Inspired by Tekken 3 on PlayStation.</p:text>
    <p:extLst>
      <p:ext uri="{C676402C-5697-4E1C-873F-D02D1690AC5C}">
        <p15:threadingInfo xmlns:p15="http://schemas.microsoft.com/office/powerpoint/2012/main" timeZoneBias="0"/>
      </p:ext>
    </p:extLst>
  </p:cm>
</p:cmLst>
</file>

<file path=ppt/comments/comment1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1-21T20:31:57.930" idx="1">
    <p:pos x="10" y="10"/>
    <p:text>Start screen. Inspired by Tekken 3 on PlayStation.</p:text>
    <p:extLst>
      <p:ext uri="{C676402C-5697-4E1C-873F-D02D1690AC5C}">
        <p15:threadingInfo xmlns:p15="http://schemas.microsoft.com/office/powerpoint/2012/main" timeZoneBias="0"/>
      </p:ext>
    </p:extLst>
  </p:cm>
</p:cmLst>
</file>

<file path=ppt/comments/comment1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1-21T20:31:57.930" idx="1">
    <p:pos x="10" y="10"/>
    <p:text>Start screen. Inspired by Tekken 3 on PlayStation.</p:text>
    <p:extLst>
      <p:ext uri="{C676402C-5697-4E1C-873F-D02D1690AC5C}">
        <p15:threadingInfo xmlns:p15="http://schemas.microsoft.com/office/powerpoint/2012/main" timeZoneBias="0"/>
      </p:ext>
    </p:extLst>
  </p:cm>
  <p:cm authorId="1" dt="2017-11-22T14:36:51.534" idx="2">
    <p:pos x="4410" y="2730"/>
    <p:text>Number of enemies &amp; pick-ups</p:text>
    <p:extLst>
      <p:ext uri="{C676402C-5697-4E1C-873F-D02D1690AC5C}">
        <p15:threadingInfo xmlns:p15="http://schemas.microsoft.com/office/powerpoint/2012/main" timeZoneBias="0"/>
      </p:ext>
    </p:extLst>
  </p:cm>
  <p:cm authorId="1" dt="2017-11-22T14:41:08.141" idx="3">
    <p:pos x="4343" y="3254"/>
    <p:text>Screenshot of controls with labels.</p:text>
    <p:extLst>
      <p:ext uri="{C676402C-5697-4E1C-873F-D02D1690AC5C}">
        <p15:threadingInfo xmlns:p15="http://schemas.microsoft.com/office/powerpoint/2012/main" timeZoneBias="0"/>
      </p:ext>
    </p:extLst>
  </p:cm>
  <p:cm authorId="1" dt="2017-11-23T09:35:59.804" idx="9">
    <p:pos x="6973" y="1019"/>
    <p:text>Aim for and embossed feel.</p:text>
    <p:extLst>
      <p:ext uri="{C676402C-5697-4E1C-873F-D02D1690AC5C}">
        <p15:threadingInfo xmlns:p15="http://schemas.microsoft.com/office/powerpoint/2012/main" timeZoneBias="0"/>
      </p:ext>
    </p:extLst>
  </p:cm>
</p:cmLst>
</file>

<file path=ppt/comments/comment1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1-21T20:31:57.930" idx="1">
    <p:pos x="10" y="10"/>
    <p:text>Start screen. Inspired by Tekken 3 on PlayStation.</p:text>
    <p:extLst>
      <p:ext uri="{C676402C-5697-4E1C-873F-D02D1690AC5C}">
        <p15:threadingInfo xmlns:p15="http://schemas.microsoft.com/office/powerpoint/2012/main" timeZoneBias="0"/>
      </p:ext>
    </p:extLst>
  </p:cm>
  <p:cm authorId="1" dt="2017-11-22T14:36:51.534" idx="2">
    <p:pos x="4410" y="2730"/>
    <p:text>Number of enemies &amp; pick-ups</p:text>
    <p:extLst>
      <p:ext uri="{C676402C-5697-4E1C-873F-D02D1690AC5C}">
        <p15:threadingInfo xmlns:p15="http://schemas.microsoft.com/office/powerpoint/2012/main" timeZoneBias="0"/>
      </p:ext>
    </p:extLst>
  </p:cm>
  <p:cm authorId="1" dt="2017-11-22T14:41:08.141" idx="3">
    <p:pos x="4343" y="3254"/>
    <p:text>Screenshot of controls with labels.</p:text>
    <p:extLst>
      <p:ext uri="{C676402C-5697-4E1C-873F-D02D1690AC5C}">
        <p15:threadingInfo xmlns:p15="http://schemas.microsoft.com/office/powerpoint/2012/main" timeZoneBias="0"/>
      </p:ext>
    </p:extLst>
  </p:cm>
  <p:cm authorId="1" dt="2017-11-23T09:35:59.804" idx="9">
    <p:pos x="6973" y="1019"/>
    <p:text>Aim for and embossed feel.</p:text>
    <p:extLst>
      <p:ext uri="{C676402C-5697-4E1C-873F-D02D1690AC5C}">
        <p15:threadingInfo xmlns:p15="http://schemas.microsoft.com/office/powerpoint/2012/main" timeZoneBias="0"/>
      </p:ext>
    </p:extLst>
  </p:cm>
</p:cmLst>
</file>

<file path=ppt/comments/comment1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1-21T20:31:57.930" idx="1">
    <p:pos x="10" y="10"/>
    <p:text>Start screen. Inspired by Tekken 3 on PlayStation.</p:text>
    <p:extLst>
      <p:ext uri="{C676402C-5697-4E1C-873F-D02D1690AC5C}">
        <p15:threadingInfo xmlns:p15="http://schemas.microsoft.com/office/powerpoint/2012/main" timeZoneBias="0"/>
      </p:ext>
    </p:extLst>
  </p:cm>
</p:cmLst>
</file>

<file path=ppt/comments/comment1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1-21T20:31:57.930" idx="1">
    <p:pos x="10" y="10"/>
    <p:text>Start screen. Inspired by Tekken 3 on PlayStation.</p:text>
    <p:extLst>
      <p:ext uri="{C676402C-5697-4E1C-873F-D02D1690AC5C}">
        <p15:threadingInfo xmlns:p15="http://schemas.microsoft.com/office/powerpoint/2012/main" timeZoneBias="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1-22T15:16:39.027" idx="7">
    <p:pos x="4664" y="2707"/>
    <p:text>Light indicator to indicate player's selection.</p:text>
    <p:extLst>
      <p:ext uri="{C676402C-5697-4E1C-873F-D02D1690AC5C}">
        <p15:threadingInfo xmlns:p15="http://schemas.microsoft.com/office/powerpoint/2012/main" timeZoneBias="0"/>
      </p:ext>
    </p:extLst>
  </p:cm>
  <p:cm authorId="1" dt="2017-11-24T15:43:05.120" idx="11">
    <p:pos x="10" y="10"/>
    <p:text>FEEDBACK. ADD new game, continue game slides.</p:text>
    <p:extLst>
      <p:ext uri="{C676402C-5697-4E1C-873F-D02D1690AC5C}">
        <p15:threadingInfo xmlns:p15="http://schemas.microsoft.com/office/powerpoint/2012/main" timeZoneBias="0"/>
      </p:ext>
    </p:extLst>
  </p:cm>
  <p:cm authorId="1" dt="2017-11-27T10:55:10.381" idx="13">
    <p:pos x="10" y="146"/>
    <p:text>DONE.</p:text>
    <p:extLst>
      <p:ext uri="{C676402C-5697-4E1C-873F-D02D1690AC5C}">
        <p15:threadingInfo xmlns:p15="http://schemas.microsoft.com/office/powerpoint/2012/main" timeZoneBias="0">
          <p15:parentCm authorId="1" idx="11"/>
        </p15:threadingInfo>
      </p:ext>
    </p:extLst>
  </p:cm>
  <p:cm authorId="1" dt="2017-11-24T15:44:05.553" idx="12">
    <p:pos x="146" y="146"/>
    <p:text>FEEDBACK. In game menu</p:text>
    <p:extLst>
      <p:ext uri="{C676402C-5697-4E1C-873F-D02D1690AC5C}">
        <p15:threadingInfo xmlns:p15="http://schemas.microsoft.com/office/powerpoint/2012/main" timeZoneBias="0"/>
      </p:ext>
    </p:extLst>
  </p:cm>
</p:cmLst>
</file>

<file path=ppt/comments/comment20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1-21T20:31:57.930" idx="1">
    <p:pos x="10" y="10"/>
    <p:text>Start screen. Inspired by Tekken 3 on PlayStation.</p:text>
    <p:extLst>
      <p:ext uri="{C676402C-5697-4E1C-873F-D02D1690AC5C}">
        <p15:threadingInfo xmlns:p15="http://schemas.microsoft.com/office/powerpoint/2012/main" timeZoneBias="0"/>
      </p:ext>
    </p:extLst>
  </p:cm>
  <p:cm authorId="1" dt="2017-11-22T14:36:51.534" idx="2">
    <p:pos x="4410" y="2730"/>
    <p:text>Number of enemies &amp; pick-ups</p:text>
    <p:extLst>
      <p:ext uri="{C676402C-5697-4E1C-873F-D02D1690AC5C}">
        <p15:threadingInfo xmlns:p15="http://schemas.microsoft.com/office/powerpoint/2012/main" timeZoneBias="0"/>
      </p:ext>
    </p:extLst>
  </p:cm>
  <p:cm authorId="1" dt="2017-11-22T14:41:08.141" idx="3">
    <p:pos x="4343" y="3254"/>
    <p:text>Screenshot of controls with labels.</p:text>
    <p:extLst>
      <p:ext uri="{C676402C-5697-4E1C-873F-D02D1690AC5C}">
        <p15:threadingInfo xmlns:p15="http://schemas.microsoft.com/office/powerpoint/2012/main" timeZoneBias="0"/>
      </p:ext>
    </p:extLst>
  </p:cm>
  <p:cm authorId="1" dt="2017-11-23T09:35:59.804" idx="9">
    <p:pos x="6973" y="1019"/>
    <p:text>Aim for and embossed feel.</p:text>
    <p:extLst>
      <p:ext uri="{C676402C-5697-4E1C-873F-D02D1690AC5C}">
        <p15:threadingInfo xmlns:p15="http://schemas.microsoft.com/office/powerpoint/2012/main" timeZoneBias="0"/>
      </p:ext>
    </p:extLst>
  </p:cm>
</p:cmLst>
</file>

<file path=ppt/comments/comment2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1-21T20:31:57.930" idx="1">
    <p:pos x="10" y="10"/>
    <p:text>Start screen. Inspired by Tekken 3 on PlayStation.</p:text>
    <p:extLst>
      <p:ext uri="{C676402C-5697-4E1C-873F-D02D1690AC5C}">
        <p15:threadingInfo xmlns:p15="http://schemas.microsoft.com/office/powerpoint/2012/main" timeZoneBias="0"/>
      </p:ext>
    </p:extLst>
  </p:cm>
  <p:cm authorId="1" dt="2017-11-22T14:36:51.534" idx="2">
    <p:pos x="4410" y="2730"/>
    <p:text>Number of enemies &amp; pick-ups</p:text>
    <p:extLst>
      <p:ext uri="{C676402C-5697-4E1C-873F-D02D1690AC5C}">
        <p15:threadingInfo xmlns:p15="http://schemas.microsoft.com/office/powerpoint/2012/main" timeZoneBias="0"/>
      </p:ext>
    </p:extLst>
  </p:cm>
  <p:cm authorId="1" dt="2017-11-22T14:41:08.141" idx="3">
    <p:pos x="4343" y="3254"/>
    <p:text>Screenshot of controls with labels.</p:text>
    <p:extLst>
      <p:ext uri="{C676402C-5697-4E1C-873F-D02D1690AC5C}">
        <p15:threadingInfo xmlns:p15="http://schemas.microsoft.com/office/powerpoint/2012/main" timeZoneBias="0"/>
      </p:ext>
    </p:extLst>
  </p:cm>
  <p:cm authorId="1" dt="2017-11-23T09:35:59.804" idx="9">
    <p:pos x="6973" y="1019"/>
    <p:text>Aim for and embossed feel.</p:text>
    <p:extLst>
      <p:ext uri="{C676402C-5697-4E1C-873F-D02D1690AC5C}">
        <p15:threadingInfo xmlns:p15="http://schemas.microsoft.com/office/powerpoint/2012/main" timeZoneBias="0"/>
      </p:ext>
    </p:extLst>
  </p:cm>
</p:cmLst>
</file>

<file path=ppt/comments/comment2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1-21T20:31:57.930" idx="1">
    <p:pos x="10" y="10"/>
    <p:text>Start screen. Inspired by Tekken 3 on PlayStation.</p:text>
    <p:extLst>
      <p:ext uri="{C676402C-5697-4E1C-873F-D02D1690AC5C}">
        <p15:threadingInfo xmlns:p15="http://schemas.microsoft.com/office/powerpoint/2012/main" timeZoneBias="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1-22T15:16:39.027" idx="7">
    <p:pos x="4664" y="2707"/>
    <p:text>Light indicator to indicate player's selection.</p:text>
    <p:extLst>
      <p:ext uri="{C676402C-5697-4E1C-873F-D02D1690AC5C}">
        <p15:threadingInfo xmlns:p15="http://schemas.microsoft.com/office/powerpoint/2012/main" timeZoneBias="0"/>
      </p:ext>
    </p:extLst>
  </p:cm>
  <p:cm authorId="1" dt="2017-11-24T15:43:05.120" idx="11">
    <p:pos x="10" y="10"/>
    <p:text>FEEDBACK. ADD new game, continue game slides.</p:text>
    <p:extLst>
      <p:ext uri="{C676402C-5697-4E1C-873F-D02D1690AC5C}">
        <p15:threadingInfo xmlns:p15="http://schemas.microsoft.com/office/powerpoint/2012/main" timeZoneBias="0"/>
      </p:ext>
    </p:extLst>
  </p:cm>
  <p:cm authorId="1" dt="2017-11-24T15:44:05.553" idx="12">
    <p:pos x="146" y="146"/>
    <p:text>FEEDBACK. In game menu</p:text>
    <p:extLst>
      <p:ext uri="{C676402C-5697-4E1C-873F-D02D1690AC5C}">
        <p15:threadingInfo xmlns:p15="http://schemas.microsoft.com/office/powerpoint/2012/main" timeZoneBias="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1-22T15:16:39.027" idx="7">
    <p:pos x="4664" y="2707"/>
    <p:text>Light indicator to indicate player's selection.</p:text>
    <p:extLst>
      <p:ext uri="{C676402C-5697-4E1C-873F-D02D1690AC5C}">
        <p15:threadingInfo xmlns:p15="http://schemas.microsoft.com/office/powerpoint/2012/main" timeZoneBias="0"/>
      </p:ext>
    </p:extLst>
  </p:cm>
  <p:cm authorId="1" dt="2017-11-24T15:43:05.120" idx="11">
    <p:pos x="10" y="10"/>
    <p:text>FEEDBACK. ADD new game, continue game slides.</p:text>
    <p:extLst>
      <p:ext uri="{C676402C-5697-4E1C-873F-D02D1690AC5C}">
        <p15:threadingInfo xmlns:p15="http://schemas.microsoft.com/office/powerpoint/2012/main" timeZoneBias="0"/>
      </p:ext>
    </p:extLst>
  </p:cm>
  <p:cm authorId="1" dt="2017-11-24T15:44:05.553" idx="12">
    <p:pos x="146" y="146"/>
    <p:text>FEEDBACK. In game menu</p:text>
    <p:extLst>
      <p:ext uri="{C676402C-5697-4E1C-873F-D02D1690AC5C}">
        <p15:threadingInfo xmlns:p15="http://schemas.microsoft.com/office/powerpoint/2012/main" timeZoneBias="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1-22T15:16:39.027" idx="7">
    <p:pos x="4664" y="2707"/>
    <p:text>Light indicator to indicate player's selection.</p:text>
    <p:extLst>
      <p:ext uri="{C676402C-5697-4E1C-873F-D02D1690AC5C}">
        <p15:threadingInfo xmlns:p15="http://schemas.microsoft.com/office/powerpoint/2012/main" timeZoneBias="0"/>
      </p:ext>
    </p:extLst>
  </p:cm>
  <p:cm authorId="1" dt="2017-11-24T15:43:05.120" idx="11">
    <p:pos x="10" y="10"/>
    <p:text>FEEDBACK. ADD new game, continue game slides.</p:text>
    <p:extLst>
      <p:ext uri="{C676402C-5697-4E1C-873F-D02D1690AC5C}">
        <p15:threadingInfo xmlns:p15="http://schemas.microsoft.com/office/powerpoint/2012/main" timeZoneBias="0"/>
      </p:ext>
    </p:extLst>
  </p:cm>
  <p:cm authorId="1" dt="2017-11-27T10:55:10.381" idx="13">
    <p:pos x="10" y="146"/>
    <p:text>DONE.</p:text>
    <p:extLst>
      <p:ext uri="{C676402C-5697-4E1C-873F-D02D1690AC5C}">
        <p15:threadingInfo xmlns:p15="http://schemas.microsoft.com/office/powerpoint/2012/main" timeZoneBias="0">
          <p15:parentCm authorId="1" idx="11"/>
        </p15:threadingInfo>
      </p:ext>
    </p:extLst>
  </p:cm>
  <p:cm authorId="1" dt="2017-11-24T15:44:05.553" idx="12">
    <p:pos x="146" y="146"/>
    <p:text>FEEDBACK. In game menu</p:text>
    <p:extLst>
      <p:ext uri="{C676402C-5697-4E1C-873F-D02D1690AC5C}">
        <p15:threadingInfo xmlns:p15="http://schemas.microsoft.com/office/powerpoint/2012/main" timeZoneBias="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1-21T20:31:57.930" idx="1">
    <p:pos x="10" y="10"/>
    <p:text>Start screen. Inspired by Tekken 3 on PlayStation.</p:text>
    <p:extLst>
      <p:ext uri="{C676402C-5697-4E1C-873F-D02D1690AC5C}">
        <p15:threadingInfo xmlns:p15="http://schemas.microsoft.com/office/powerpoint/2012/main" timeZoneBias="0"/>
      </p:ext>
    </p:extLst>
  </p:cm>
  <p:cm authorId="1" dt="2017-11-22T14:36:51.534" idx="2">
    <p:pos x="4410" y="2730"/>
    <p:text>Number of enemies &amp; pick-ups</p:text>
    <p:extLst>
      <p:ext uri="{C676402C-5697-4E1C-873F-D02D1690AC5C}">
        <p15:threadingInfo xmlns:p15="http://schemas.microsoft.com/office/powerpoint/2012/main" timeZoneBias="0"/>
      </p:ext>
    </p:extLst>
  </p:cm>
  <p:cm authorId="1" dt="2017-11-22T14:41:08.141" idx="3">
    <p:pos x="4343" y="3254"/>
    <p:text>Screenshot of controls with labels.</p:text>
    <p:extLst>
      <p:ext uri="{C676402C-5697-4E1C-873F-D02D1690AC5C}">
        <p15:threadingInfo xmlns:p15="http://schemas.microsoft.com/office/powerpoint/2012/main" timeZoneBias="0"/>
      </p:ext>
    </p:extLst>
  </p:cm>
  <p:cm authorId="1" dt="2017-11-23T09:35:59.804" idx="9">
    <p:pos x="6973" y="1019"/>
    <p:text>Aim for and embossed feel.</p:text>
    <p:extLst>
      <p:ext uri="{C676402C-5697-4E1C-873F-D02D1690AC5C}">
        <p15:threadingInfo xmlns:p15="http://schemas.microsoft.com/office/powerpoint/2012/main" timeZoneBias="0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1-21T20:31:57.930" idx="1">
    <p:pos x="10" y="10"/>
    <p:text>Start screen. Inspired by Tekken 3 on PlayStation.</p:text>
    <p:extLst>
      <p:ext uri="{C676402C-5697-4E1C-873F-D02D1690AC5C}">
        <p15:threadingInfo xmlns:p15="http://schemas.microsoft.com/office/powerpoint/2012/main" timeZoneBias="0"/>
      </p:ext>
    </p:extLs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1-21T20:31:57.930" idx="1">
    <p:pos x="10" y="10"/>
    <p:text>Start screen. Inspired by Tekken 3 on PlayStation.</p:text>
    <p:extLst>
      <p:ext uri="{C676402C-5697-4E1C-873F-D02D1690AC5C}">
        <p15:threadingInfo xmlns:p15="http://schemas.microsoft.com/office/powerpoint/2012/main" timeZoneBias="0"/>
      </p:ext>
    </p:extLst>
  </p:cm>
</p:cmLst>
</file>

<file path=ppt/comments/comment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1-21T20:31:57.930" idx="1">
    <p:pos x="10" y="10"/>
    <p:text>Start screen. Inspired by Tekken 3 on PlayStation.</p:text>
    <p:extLst>
      <p:ext uri="{C676402C-5697-4E1C-873F-D02D1690AC5C}">
        <p15:threadingInfo xmlns:p15="http://schemas.microsoft.com/office/powerpoint/2012/main" timeZoneBias="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1084C-0C6B-4E76-871B-AD17E681DF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08AE86-AD4E-41D2-A403-9EE6B0CD3E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BEDF05-4FD3-4089-B74D-74E1D3EBB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A2DB8-3AA9-46AE-A73B-B3613719E8B6}" type="datetimeFigureOut">
              <a:rPr lang="en-GB" smtClean="0"/>
              <a:t>27/11/2017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A4B148-83F7-4555-A27E-1235ED7CE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E9D673-EC00-418B-ACB6-062B7138F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AAC3C-E1B8-4B9D-96C5-318E683CE2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0676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E043D-6728-4556-8CF5-40CB77D43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1369FC-EA1E-4ADC-9124-38783A26A0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A411C2-6F6C-4D89-9554-C19EC15D0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A2DB8-3AA9-46AE-A73B-B3613719E8B6}" type="datetimeFigureOut">
              <a:rPr lang="en-GB" smtClean="0"/>
              <a:t>27/11/2017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DA3F58-227A-4E15-B66D-00D0A9854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D56ED8-1D80-414E-9FC1-68F863443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AAC3C-E1B8-4B9D-96C5-318E683CE2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7989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FE9D6C-E761-4E34-87B7-9203851285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F6B8D7-2079-48D3-8F6F-DB030D3458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C2FF82-F608-4871-9127-7E77B8C91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A2DB8-3AA9-46AE-A73B-B3613719E8B6}" type="datetimeFigureOut">
              <a:rPr lang="en-GB" smtClean="0"/>
              <a:t>27/11/2017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40DC8F-2822-4F77-A678-FAB39FE99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D74BA1-6090-425D-8140-69450E608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AAC3C-E1B8-4B9D-96C5-318E683CE2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067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67AA1-5281-449D-BC74-585714D66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0E18C-8B69-46BA-AE3F-E03BD85CA2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1C8B59-6462-45AD-BBCC-73AD37E33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A2DB8-3AA9-46AE-A73B-B3613719E8B6}" type="datetimeFigureOut">
              <a:rPr lang="en-GB" smtClean="0"/>
              <a:t>27/11/2017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8B34EC-132F-4F6B-91B0-FFED95C9A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3C7EC1-1F78-47FE-8B5D-7EF004D21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AAC3C-E1B8-4B9D-96C5-318E683CE2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4734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94B10-4E27-4F4B-AE7E-7550F8ABA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7583D5-2029-4C6D-B044-8EDE82CCC5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DDCC8-AC68-4236-AF59-35B6407DA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A2DB8-3AA9-46AE-A73B-B3613719E8B6}" type="datetimeFigureOut">
              <a:rPr lang="en-GB" smtClean="0"/>
              <a:t>27/11/2017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B5923-6B8C-4862-A262-DAC9FC363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053092-8507-4FBE-8BAD-19802C837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AAC3C-E1B8-4B9D-96C5-318E683CE2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1923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A5CBF-C582-4208-A282-E82AA8BE9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8E02A1-F5C1-476E-96BE-D579373C61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0E9F14-798F-4526-BE7F-46422B7A62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70F886-6A05-46AD-9E28-EC05CFEEF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A2DB8-3AA9-46AE-A73B-B3613719E8B6}" type="datetimeFigureOut">
              <a:rPr lang="en-GB" smtClean="0"/>
              <a:t>27/11/2017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0760B8-6FC1-47F3-8F8C-7D7E23057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EEF4EB-459B-4906-8D54-96E6A008A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AAC3C-E1B8-4B9D-96C5-318E683CE2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3280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4408D-2A0C-45D2-B4D6-DE2C05F17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613A14-FB8F-440A-8FD1-64513FC820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A0B15B-A7D2-4FFB-B241-9073535AC1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1217A0-4ABB-40C0-A5E0-B473EA2D91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224432-C4C7-4E1D-8C21-35EC6B2662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733F54-F02D-4576-B2A0-E85EDC1CB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A2DB8-3AA9-46AE-A73B-B3613719E8B6}" type="datetimeFigureOut">
              <a:rPr lang="en-GB" smtClean="0"/>
              <a:t>27/11/2017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7716C3-7DD2-4D8E-B1DF-7D9793CB9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CBE43F-36C1-4735-87C5-C90F9D32F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AAC3C-E1B8-4B9D-96C5-318E683CE2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0784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A5DD6-CE93-475F-81D8-4682D8771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86641A-F416-4962-BD49-94CB91740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A2DB8-3AA9-46AE-A73B-B3613719E8B6}" type="datetimeFigureOut">
              <a:rPr lang="en-GB" smtClean="0"/>
              <a:t>27/11/2017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87637F-0600-4756-BBA3-6740E783F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10D2FC-9572-4313-8E6F-D9B4F81E2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AAC3C-E1B8-4B9D-96C5-318E683CE2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5394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F49F90-4173-45C0-9B07-54B622E5E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A2DB8-3AA9-46AE-A73B-B3613719E8B6}" type="datetimeFigureOut">
              <a:rPr lang="en-GB" smtClean="0"/>
              <a:t>27/11/2017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D4BA41-E54B-4564-85F5-C2650A18B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5728F1-725C-4B86-B503-1D911213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AAC3C-E1B8-4B9D-96C5-318E683CE2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4923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57997-AACC-4D7A-93AA-679C7A0E7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FFB5F-4DDA-4783-9C7B-87C0D0C87A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7EB840-737A-4E57-A117-D9CFD17492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0AA0D6-07F5-4D86-8516-23C3D8812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A2DB8-3AA9-46AE-A73B-B3613719E8B6}" type="datetimeFigureOut">
              <a:rPr lang="en-GB" smtClean="0"/>
              <a:t>27/11/2017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E48986-134C-4F77-895B-1229B20BE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22C03F-CC3B-42E4-9D23-A91504660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AAC3C-E1B8-4B9D-96C5-318E683CE2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0783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3F720-1AC9-4A56-84E0-04B04F949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191897-59E0-4DA2-BB8E-EF04C722F8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14E145-41B1-40BB-9AD7-CB4C42F77E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E99098-3C1F-442D-8CD3-B7688D6DF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A2DB8-3AA9-46AE-A73B-B3613719E8B6}" type="datetimeFigureOut">
              <a:rPr lang="en-GB" smtClean="0"/>
              <a:t>27/11/2017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95B2F6-15FE-4A9F-8310-55C7C5C8A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E7B116-6B79-4154-B679-9AE61F674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AAC3C-E1B8-4B9D-96C5-318E683CE2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5258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8C8E0B-4C11-4CD4-AC96-23D446267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1801AF-939F-48C7-AECE-8ECF559C91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CFCA8E-F8D3-40B3-B533-ECB6B04BDA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9A2DB8-3AA9-46AE-A73B-B3613719E8B6}" type="datetimeFigureOut">
              <a:rPr lang="en-GB" smtClean="0"/>
              <a:t>27/11/2017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E99456-876E-4DDB-B21F-D3510DE492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C056D2-9088-41C3-A5AD-9684B84445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4AAC3C-E1B8-4B9D-96C5-318E683CE2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1938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8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4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5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0C614EC-DF72-49CC-AC0F-6CF8522A1BBF}"/>
              </a:ext>
            </a:extLst>
          </p:cNvPr>
          <p:cNvSpPr txBox="1"/>
          <p:nvPr/>
        </p:nvSpPr>
        <p:spPr>
          <a:xfrm>
            <a:off x="1" y="1576415"/>
            <a:ext cx="12191999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ja-JP" altLang="en-US" sz="19900" b="1" i="0" u="none" strike="noStrike" cap="none" spc="-300" normalizeH="0" baseline="0" dirty="0">
                <a:ln w="28575">
                  <a:noFill/>
                </a:ln>
                <a:solidFill>
                  <a:srgbClr val="FFFF00"/>
                </a:solidFill>
                <a:effectLst>
                  <a:glow rad="101600">
                    <a:srgbClr val="FF0000">
                      <a:alpha val="60000"/>
                    </a:srgbClr>
                  </a:glow>
                </a:effectLst>
                <a:latin typeface="inherit"/>
              </a:rPr>
              <a:t>光の忍者</a:t>
            </a:r>
            <a:r>
              <a:rPr kumimoji="0" lang="ja-JP" altLang="en-US" sz="11500" b="1" i="0" u="none" strike="noStrike" cap="none" spc="-300" normalizeH="0" baseline="0" dirty="0">
                <a:ln w="28575">
                  <a:solidFill>
                    <a:schemeClr val="bg1"/>
                  </a:solidFill>
                </a:ln>
                <a:solidFill>
                  <a:srgbClr val="FFFF00"/>
                </a:solidFill>
                <a:effectLst/>
              </a:rPr>
              <a:t> </a:t>
            </a:r>
            <a:endParaRPr lang="en-GB" sz="11500" b="1" spc="-300" dirty="0">
              <a:ln w="28575">
                <a:solidFill>
                  <a:schemeClr val="bg1"/>
                </a:solidFill>
              </a:ln>
              <a:solidFill>
                <a:srgbClr val="FFFF00"/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6F029E3-437B-4246-9285-485BD74F5A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40732"/>
            <a:ext cx="10515600" cy="148907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10000" b="1" dirty="0">
                <a:ln w="19050">
                  <a:solidFill>
                    <a:srgbClr val="FFFF00"/>
                  </a:solidFill>
                </a:ln>
                <a:solidFill>
                  <a:srgbClr val="FF3300"/>
                </a:solidFill>
                <a:effectLst>
                  <a:glow rad="101600">
                    <a:srgbClr val="FF0000">
                      <a:alpha val="60000"/>
                    </a:srgbClr>
                  </a:glow>
                </a:effectLst>
                <a:latin typeface="AR ESSENCE" panose="02000000000000000000" pitchFamily="2" charset="0"/>
              </a:rPr>
              <a:t>NINJA!</a:t>
            </a:r>
            <a:r>
              <a:rPr lang="en-GB" sz="10000" b="1" dirty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AR ESSENCE" panose="02000000000000000000" pitchFamily="2" charset="0"/>
              </a:rPr>
              <a:t>  </a:t>
            </a:r>
            <a:r>
              <a:rPr lang="en-GB" sz="10000" b="1" dirty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AR BERKLEY" panose="02000000000000000000" pitchFamily="2" charset="0"/>
              </a:rPr>
              <a:t>Shine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26569EC-63D5-4662-BD22-16AFA26626F0}"/>
              </a:ext>
            </a:extLst>
          </p:cNvPr>
          <p:cNvSpPr txBox="1"/>
          <p:nvPr/>
        </p:nvSpPr>
        <p:spPr>
          <a:xfrm>
            <a:off x="2410557" y="4297439"/>
            <a:ext cx="73708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pc="600" dirty="0">
                <a:solidFill>
                  <a:schemeClr val="bg1"/>
                </a:solidFill>
                <a:latin typeface="AR ESSENCE" panose="02000000000000000000" pitchFamily="2" charset="0"/>
              </a:rPr>
              <a:t>TAP THE SCREEN TO START</a:t>
            </a:r>
          </a:p>
          <a:p>
            <a:pPr algn="ctr"/>
            <a:endParaRPr lang="en-GB" spc="600" dirty="0">
              <a:ln>
                <a:solidFill>
                  <a:srgbClr val="FFFF00"/>
                </a:solidFill>
              </a:ln>
              <a:solidFill>
                <a:srgbClr val="FFC000"/>
              </a:solidFill>
              <a:latin typeface="DS ISO 1" panose="02000506000000020003" pitchFamily="50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73F0F58-5025-458A-B276-62565E177D23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7547" y="5115934"/>
            <a:ext cx="1296899" cy="55442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B32693F-47A9-4BCE-BE1F-4F2F69C17CCA}"/>
              </a:ext>
            </a:extLst>
          </p:cNvPr>
          <p:cNvSpPr txBox="1"/>
          <p:nvPr/>
        </p:nvSpPr>
        <p:spPr>
          <a:xfrm>
            <a:off x="-4" y="6120396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pc="600" dirty="0">
                <a:solidFill>
                  <a:schemeClr val="bg1"/>
                </a:solidFill>
                <a:latin typeface="AR ESSENCE" panose="02000000000000000000" pitchFamily="2" charset="0"/>
              </a:rPr>
              <a:t>©2017 YIPIKAYE! STUDIOS.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714586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0C614EC-DF72-49CC-AC0F-6CF8522A1BBF}"/>
              </a:ext>
            </a:extLst>
          </p:cNvPr>
          <p:cNvSpPr txBox="1"/>
          <p:nvPr/>
        </p:nvSpPr>
        <p:spPr>
          <a:xfrm>
            <a:off x="1" y="1576415"/>
            <a:ext cx="12191999" cy="3154710"/>
          </a:xfrm>
          <a:prstGeom prst="rect">
            <a:avLst/>
          </a:prstGeom>
          <a:noFill/>
          <a:effectLst>
            <a:glow>
              <a:schemeClr val="accent1"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kumimoji="0" lang="ja-JP" altLang="en-US" sz="19900" b="1" i="0" u="none" strike="noStrike" cap="none" spc="-300" normalizeH="0" baseline="0" dirty="0">
                <a:ln w="28575">
                  <a:noFill/>
                </a:ln>
                <a:solidFill>
                  <a:sysClr val="windowText" lastClr="0000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inherit"/>
              </a:rPr>
              <a:t>光の忍者</a:t>
            </a:r>
            <a:r>
              <a:rPr kumimoji="0" lang="ja-JP" altLang="en-US" sz="11500" b="1" i="0" u="none" strike="noStrike" cap="none" spc="-300" normalizeH="0" baseline="0" dirty="0">
                <a:ln w="28575">
                  <a:solidFill>
                    <a:schemeClr val="bg1"/>
                  </a:solidFill>
                </a:ln>
                <a:solidFill>
                  <a:sysClr val="windowText" lastClr="000000"/>
                </a:solidFill>
                <a:effectLst/>
              </a:rPr>
              <a:t> </a:t>
            </a:r>
            <a:endParaRPr lang="en-GB" sz="11500" b="1" spc="-300" dirty="0">
              <a:ln w="28575">
                <a:solidFill>
                  <a:schemeClr val="bg1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26569EC-63D5-4662-BD22-16AFA26626F0}"/>
              </a:ext>
            </a:extLst>
          </p:cNvPr>
          <p:cNvSpPr txBox="1"/>
          <p:nvPr/>
        </p:nvSpPr>
        <p:spPr>
          <a:xfrm>
            <a:off x="2410557" y="2014369"/>
            <a:ext cx="7370885" cy="1892826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b="1" spc="600" dirty="0">
                <a:ln w="3175">
                  <a:solidFill>
                    <a:schemeClr val="tx1"/>
                  </a:solidFill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 ESSENCE" panose="02000000000000000000" pitchFamily="2" charset="0"/>
              </a:rPr>
              <a:t>EASY</a:t>
            </a:r>
          </a:p>
          <a:p>
            <a:pPr algn="ctr">
              <a:lnSpc>
                <a:spcPct val="150000"/>
              </a:lnSpc>
            </a:pPr>
            <a:r>
              <a:rPr lang="en-GB" b="1" spc="600" dirty="0">
                <a:ln w="3175">
                  <a:solidFill>
                    <a:schemeClr val="tx1"/>
                  </a:solidFill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 ESSENCE" panose="02000000000000000000" pitchFamily="2" charset="0"/>
              </a:rPr>
              <a:t>NORMAL</a:t>
            </a:r>
          </a:p>
          <a:p>
            <a:pPr algn="ctr">
              <a:lnSpc>
                <a:spcPct val="150000"/>
              </a:lnSpc>
            </a:pPr>
            <a:r>
              <a:rPr lang="en-GB" b="1" spc="600" dirty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 ESSENCE" panose="02000000000000000000" pitchFamily="2" charset="0"/>
              </a:rPr>
              <a:t>HARD</a:t>
            </a:r>
          </a:p>
          <a:p>
            <a:pPr algn="ctr"/>
            <a:endParaRPr lang="en-GB" b="1" spc="600" dirty="0">
              <a:ln w="3175">
                <a:solidFill>
                  <a:schemeClr val="tx1"/>
                </a:solidFill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 ESSENCE" panose="02000000000000000000" pitchFamily="2" charset="0"/>
            </a:endParaRPr>
          </a:p>
          <a:p>
            <a:pPr algn="ctr"/>
            <a:r>
              <a:rPr lang="en-GB" b="1" spc="600" dirty="0">
                <a:ln w="3175">
                  <a:solidFill>
                    <a:schemeClr val="tx1"/>
                  </a:solidFill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 ESSENCE" panose="02000000000000000000" pitchFamily="2" charset="0"/>
              </a:rPr>
              <a:t>BACK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E424BC-E079-49C2-87AA-B538DA6C0E24}"/>
              </a:ext>
            </a:extLst>
          </p:cNvPr>
          <p:cNvSpPr txBox="1"/>
          <p:nvPr/>
        </p:nvSpPr>
        <p:spPr>
          <a:xfrm>
            <a:off x="0" y="932916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spc="600" dirty="0">
                <a:ln w="3175">
                  <a:solidFill>
                    <a:schemeClr val="tx1"/>
                  </a:solidFill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 ESSENCE" panose="02000000000000000000" pitchFamily="2" charset="0"/>
              </a:rPr>
              <a:t>DIFFICULTY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520E405-2594-4463-8021-09A3AC1A6E30}"/>
              </a:ext>
            </a:extLst>
          </p:cNvPr>
          <p:cNvSpPr/>
          <p:nvPr/>
        </p:nvSpPr>
        <p:spPr>
          <a:xfrm>
            <a:off x="5069769" y="2933901"/>
            <a:ext cx="360000" cy="360000"/>
          </a:xfrm>
          <a:prstGeom prst="ellipse">
            <a:avLst/>
          </a:prstGeom>
          <a:solidFill>
            <a:schemeClr val="bg1"/>
          </a:solidFill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C45463A-F6CE-42D9-9751-1711FC4210A4}"/>
              </a:ext>
            </a:extLst>
          </p:cNvPr>
          <p:cNvSpPr/>
          <p:nvPr/>
        </p:nvSpPr>
        <p:spPr>
          <a:xfrm>
            <a:off x="6655548" y="2933901"/>
            <a:ext cx="360000" cy="360000"/>
          </a:xfrm>
          <a:prstGeom prst="ellipse">
            <a:avLst/>
          </a:prstGeom>
          <a:solidFill>
            <a:schemeClr val="bg1"/>
          </a:solidFill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ysClr val="windowText" lastClr="00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4672722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0C614EC-DF72-49CC-AC0F-6CF8522A1BBF}"/>
              </a:ext>
            </a:extLst>
          </p:cNvPr>
          <p:cNvSpPr txBox="1"/>
          <p:nvPr/>
        </p:nvSpPr>
        <p:spPr>
          <a:xfrm>
            <a:off x="1" y="1576415"/>
            <a:ext cx="12191999" cy="3154710"/>
          </a:xfrm>
          <a:prstGeom prst="rect">
            <a:avLst/>
          </a:prstGeom>
          <a:noFill/>
          <a:effectLst>
            <a:glow>
              <a:schemeClr val="accent1"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kumimoji="0" lang="ja-JP" altLang="en-US" sz="19900" b="1" i="0" u="none" strike="noStrike" cap="none" spc="-300" normalizeH="0" baseline="0" dirty="0">
                <a:ln w="28575">
                  <a:noFill/>
                </a:ln>
                <a:solidFill>
                  <a:sysClr val="windowText" lastClr="0000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inherit"/>
              </a:rPr>
              <a:t>光の忍者</a:t>
            </a:r>
            <a:r>
              <a:rPr kumimoji="0" lang="ja-JP" altLang="en-US" sz="11500" b="1" i="0" u="none" strike="noStrike" cap="none" spc="-300" normalizeH="0" baseline="0" dirty="0">
                <a:ln w="28575">
                  <a:solidFill>
                    <a:schemeClr val="bg1"/>
                  </a:solidFill>
                </a:ln>
                <a:solidFill>
                  <a:sysClr val="windowText" lastClr="000000"/>
                </a:solidFill>
                <a:effectLst/>
              </a:rPr>
              <a:t> </a:t>
            </a:r>
            <a:endParaRPr lang="en-GB" sz="11500" b="1" spc="-300" dirty="0">
              <a:ln w="28575">
                <a:solidFill>
                  <a:schemeClr val="bg1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26569EC-63D5-4662-BD22-16AFA26626F0}"/>
              </a:ext>
            </a:extLst>
          </p:cNvPr>
          <p:cNvSpPr txBox="1"/>
          <p:nvPr/>
        </p:nvSpPr>
        <p:spPr>
          <a:xfrm>
            <a:off x="2410557" y="2014369"/>
            <a:ext cx="7370885" cy="1892826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b="1" spc="600" dirty="0">
                <a:ln w="3175">
                  <a:solidFill>
                    <a:schemeClr val="tx1"/>
                  </a:solidFill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 ESSENCE" panose="02000000000000000000" pitchFamily="2" charset="0"/>
              </a:rPr>
              <a:t>EASY</a:t>
            </a:r>
          </a:p>
          <a:p>
            <a:pPr algn="ctr">
              <a:lnSpc>
                <a:spcPct val="150000"/>
              </a:lnSpc>
            </a:pPr>
            <a:r>
              <a:rPr lang="en-GB" b="1" spc="600" dirty="0">
                <a:ln w="3175">
                  <a:solidFill>
                    <a:schemeClr val="tx1"/>
                  </a:solidFill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 ESSENCE" panose="02000000000000000000" pitchFamily="2" charset="0"/>
              </a:rPr>
              <a:t>NORMAL</a:t>
            </a:r>
          </a:p>
          <a:p>
            <a:pPr algn="ctr">
              <a:lnSpc>
                <a:spcPct val="150000"/>
              </a:lnSpc>
            </a:pPr>
            <a:r>
              <a:rPr lang="en-GB" b="1" spc="600" dirty="0">
                <a:ln w="3175">
                  <a:solidFill>
                    <a:schemeClr val="tx1"/>
                  </a:solidFill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 ESSENCE" panose="02000000000000000000" pitchFamily="2" charset="0"/>
              </a:rPr>
              <a:t>HARD</a:t>
            </a:r>
          </a:p>
          <a:p>
            <a:pPr algn="ctr"/>
            <a:endParaRPr lang="en-GB" b="1" spc="600" dirty="0">
              <a:ln w="3175">
                <a:solidFill>
                  <a:schemeClr val="tx1"/>
                </a:solidFill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 ESSENCE" panose="02000000000000000000" pitchFamily="2" charset="0"/>
            </a:endParaRPr>
          </a:p>
          <a:p>
            <a:pPr algn="ctr"/>
            <a:r>
              <a:rPr lang="en-GB" b="1" spc="600" dirty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 ESSENCE" panose="02000000000000000000" pitchFamily="2" charset="0"/>
              </a:rPr>
              <a:t>BACK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E424BC-E079-49C2-87AA-B538DA6C0E24}"/>
              </a:ext>
            </a:extLst>
          </p:cNvPr>
          <p:cNvSpPr txBox="1"/>
          <p:nvPr/>
        </p:nvSpPr>
        <p:spPr>
          <a:xfrm>
            <a:off x="0" y="932916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spc="600" dirty="0">
                <a:ln w="3175">
                  <a:solidFill>
                    <a:schemeClr val="tx1"/>
                  </a:solidFill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 ESSENCE" panose="02000000000000000000" pitchFamily="2" charset="0"/>
              </a:rPr>
              <a:t>DIFFICULTY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520E405-2594-4463-8021-09A3AC1A6E30}"/>
              </a:ext>
            </a:extLst>
          </p:cNvPr>
          <p:cNvSpPr/>
          <p:nvPr/>
        </p:nvSpPr>
        <p:spPr>
          <a:xfrm>
            <a:off x="5069769" y="3522984"/>
            <a:ext cx="360000" cy="360000"/>
          </a:xfrm>
          <a:prstGeom prst="ellipse">
            <a:avLst/>
          </a:prstGeom>
          <a:solidFill>
            <a:schemeClr val="bg1"/>
          </a:solidFill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C45463A-F6CE-42D9-9751-1711FC4210A4}"/>
              </a:ext>
            </a:extLst>
          </p:cNvPr>
          <p:cNvSpPr/>
          <p:nvPr/>
        </p:nvSpPr>
        <p:spPr>
          <a:xfrm>
            <a:off x="6655548" y="3522984"/>
            <a:ext cx="360000" cy="360000"/>
          </a:xfrm>
          <a:prstGeom prst="ellipse">
            <a:avLst/>
          </a:prstGeom>
          <a:solidFill>
            <a:schemeClr val="bg1"/>
          </a:solidFill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ysClr val="windowText" lastClr="00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41511150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0C614EC-DF72-49CC-AC0F-6CF8522A1BBF}"/>
              </a:ext>
            </a:extLst>
          </p:cNvPr>
          <p:cNvSpPr txBox="1"/>
          <p:nvPr/>
        </p:nvSpPr>
        <p:spPr>
          <a:xfrm>
            <a:off x="1" y="1576415"/>
            <a:ext cx="12191999" cy="3154710"/>
          </a:xfrm>
          <a:prstGeom prst="rect">
            <a:avLst/>
          </a:prstGeom>
          <a:noFill/>
          <a:effectLst>
            <a:glow>
              <a:schemeClr val="accent1"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kumimoji="0" lang="ja-JP" altLang="en-US" sz="19900" b="1" i="0" u="none" strike="noStrike" cap="none" spc="-300" normalizeH="0" baseline="0" dirty="0">
                <a:ln w="28575">
                  <a:noFill/>
                </a:ln>
                <a:solidFill>
                  <a:sysClr val="windowText" lastClr="0000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inherit"/>
              </a:rPr>
              <a:t>光の忍者</a:t>
            </a:r>
            <a:r>
              <a:rPr kumimoji="0" lang="ja-JP" altLang="en-US" sz="11500" b="1" i="0" u="none" strike="noStrike" cap="none" spc="-300" normalizeH="0" baseline="0" dirty="0">
                <a:ln w="28575">
                  <a:solidFill>
                    <a:schemeClr val="bg1"/>
                  </a:solidFill>
                </a:ln>
                <a:solidFill>
                  <a:sysClr val="windowText" lastClr="000000"/>
                </a:solidFill>
                <a:effectLst/>
              </a:rPr>
              <a:t> </a:t>
            </a:r>
            <a:endParaRPr lang="en-GB" sz="11500" b="1" spc="-300" dirty="0">
              <a:ln w="28575">
                <a:solidFill>
                  <a:schemeClr val="bg1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26569EC-63D5-4662-BD22-16AFA26626F0}"/>
              </a:ext>
            </a:extLst>
          </p:cNvPr>
          <p:cNvSpPr txBox="1"/>
          <p:nvPr/>
        </p:nvSpPr>
        <p:spPr>
          <a:xfrm>
            <a:off x="2410557" y="4297439"/>
            <a:ext cx="73708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pc="600" dirty="0">
                <a:solidFill>
                  <a:srgbClr val="FFFF00"/>
                </a:solidFill>
                <a:latin typeface="AR ESSENCE" panose="02000000000000000000" pitchFamily="2" charset="0"/>
              </a:rPr>
              <a:t>DIFFICULTY</a:t>
            </a:r>
          </a:p>
          <a:p>
            <a:pPr algn="ctr"/>
            <a:r>
              <a:rPr lang="en-GB" spc="600" dirty="0">
                <a:solidFill>
                  <a:srgbClr val="FFFF00"/>
                </a:solidFill>
                <a:latin typeface="AR ESSENCE" panose="02000000000000000000" pitchFamily="2" charset="0"/>
              </a:rPr>
              <a:t>VOLUME</a:t>
            </a:r>
          </a:p>
          <a:p>
            <a:pPr algn="ctr"/>
            <a:r>
              <a:rPr lang="en-GB" spc="600" dirty="0">
                <a:solidFill>
                  <a:srgbClr val="FFFF00"/>
                </a:solidFill>
                <a:latin typeface="AR ESSENCE" panose="02000000000000000000" pitchFamily="2" charset="0"/>
              </a:rPr>
              <a:t>SCREEN BRIGHTNESS</a:t>
            </a:r>
          </a:p>
          <a:p>
            <a:pPr algn="ctr"/>
            <a:r>
              <a:rPr lang="en-GB" spc="600" dirty="0">
                <a:solidFill>
                  <a:srgbClr val="FFFF00"/>
                </a:solidFill>
                <a:latin typeface="AR ESSENCE" panose="02000000000000000000" pitchFamily="2" charset="0"/>
              </a:rPr>
              <a:t>MANUAL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699C57A-FF9E-46AC-B463-B304BA2C8EC6}"/>
              </a:ext>
            </a:extLst>
          </p:cNvPr>
          <p:cNvSpPr/>
          <p:nvPr/>
        </p:nvSpPr>
        <p:spPr>
          <a:xfrm>
            <a:off x="4156572" y="4288640"/>
            <a:ext cx="360000" cy="360000"/>
          </a:xfrm>
          <a:prstGeom prst="ellipse">
            <a:avLst/>
          </a:prstGeom>
          <a:solidFill>
            <a:schemeClr val="bg1"/>
          </a:solidFill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9703F7E-B082-45C7-AAEB-97C8407255A0}"/>
              </a:ext>
            </a:extLst>
          </p:cNvPr>
          <p:cNvSpPr/>
          <p:nvPr/>
        </p:nvSpPr>
        <p:spPr>
          <a:xfrm>
            <a:off x="7589258" y="4279848"/>
            <a:ext cx="360000" cy="360000"/>
          </a:xfrm>
          <a:prstGeom prst="ellipse">
            <a:avLst/>
          </a:prstGeom>
          <a:solidFill>
            <a:schemeClr val="bg1"/>
          </a:solidFill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ysClr val="windowText" lastClr="00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473196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0C614EC-DF72-49CC-AC0F-6CF8522A1BBF}"/>
              </a:ext>
            </a:extLst>
          </p:cNvPr>
          <p:cNvSpPr txBox="1"/>
          <p:nvPr/>
        </p:nvSpPr>
        <p:spPr>
          <a:xfrm>
            <a:off x="1" y="1576415"/>
            <a:ext cx="12191999" cy="3154710"/>
          </a:xfrm>
          <a:prstGeom prst="rect">
            <a:avLst/>
          </a:prstGeom>
          <a:noFill/>
          <a:effectLst>
            <a:glow>
              <a:schemeClr val="accent1"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kumimoji="0" lang="ja-JP" altLang="en-US" sz="19900" b="1" i="0" u="none" strike="noStrike" cap="none" spc="-300" normalizeH="0" baseline="0" dirty="0">
                <a:ln w="28575">
                  <a:noFill/>
                </a:ln>
                <a:solidFill>
                  <a:sysClr val="windowText" lastClr="0000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inherit"/>
              </a:rPr>
              <a:t>光の忍者</a:t>
            </a:r>
            <a:r>
              <a:rPr kumimoji="0" lang="ja-JP" altLang="en-US" sz="11500" b="1" i="0" u="none" strike="noStrike" cap="none" spc="-300" normalizeH="0" baseline="0" dirty="0">
                <a:ln w="28575">
                  <a:solidFill>
                    <a:schemeClr val="bg1"/>
                  </a:solidFill>
                </a:ln>
                <a:solidFill>
                  <a:sysClr val="windowText" lastClr="000000"/>
                </a:solidFill>
                <a:effectLst/>
              </a:rPr>
              <a:t> </a:t>
            </a:r>
            <a:endParaRPr lang="en-GB" sz="11500" b="1" spc="-300" dirty="0">
              <a:ln w="28575">
                <a:solidFill>
                  <a:schemeClr val="bg1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26569EC-63D5-4662-BD22-16AFA26626F0}"/>
              </a:ext>
            </a:extLst>
          </p:cNvPr>
          <p:cNvSpPr txBox="1"/>
          <p:nvPr/>
        </p:nvSpPr>
        <p:spPr>
          <a:xfrm>
            <a:off x="2410557" y="4297439"/>
            <a:ext cx="73708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pc="600" dirty="0">
                <a:solidFill>
                  <a:srgbClr val="FFFF00"/>
                </a:solidFill>
                <a:latin typeface="AR ESSENCE" panose="02000000000000000000" pitchFamily="2" charset="0"/>
              </a:rPr>
              <a:t>DIFFICULTY</a:t>
            </a:r>
          </a:p>
          <a:p>
            <a:pPr algn="ctr"/>
            <a:r>
              <a:rPr lang="en-GB" spc="600" dirty="0">
                <a:solidFill>
                  <a:schemeClr val="bg1"/>
                </a:solidFill>
                <a:latin typeface="AR ESSENCE" panose="02000000000000000000" pitchFamily="2" charset="0"/>
              </a:rPr>
              <a:t>VOLUME</a:t>
            </a:r>
          </a:p>
          <a:p>
            <a:pPr algn="ctr"/>
            <a:r>
              <a:rPr lang="en-GB" spc="600" dirty="0">
                <a:solidFill>
                  <a:srgbClr val="FFFF00"/>
                </a:solidFill>
                <a:latin typeface="AR ESSENCE" panose="02000000000000000000" pitchFamily="2" charset="0"/>
              </a:rPr>
              <a:t>SCREEN BRIGHTNESS</a:t>
            </a:r>
          </a:p>
          <a:p>
            <a:pPr algn="ctr"/>
            <a:r>
              <a:rPr lang="en-GB" spc="600" dirty="0">
                <a:solidFill>
                  <a:srgbClr val="FFFF00"/>
                </a:solidFill>
                <a:latin typeface="AR ESSENCE" panose="02000000000000000000" pitchFamily="2" charset="0"/>
              </a:rPr>
              <a:t>MANUAL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96C322B-25F9-4B3F-BCBE-B2D376E0D472}"/>
              </a:ext>
            </a:extLst>
          </p:cNvPr>
          <p:cNvSpPr/>
          <p:nvPr/>
        </p:nvSpPr>
        <p:spPr>
          <a:xfrm>
            <a:off x="4156572" y="4587577"/>
            <a:ext cx="360000" cy="360000"/>
          </a:xfrm>
          <a:prstGeom prst="ellipse">
            <a:avLst/>
          </a:prstGeom>
          <a:solidFill>
            <a:schemeClr val="bg1"/>
          </a:solidFill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DCC87B1-FB6A-41EA-8DA1-DEC98CD8B461}"/>
              </a:ext>
            </a:extLst>
          </p:cNvPr>
          <p:cNvSpPr/>
          <p:nvPr/>
        </p:nvSpPr>
        <p:spPr>
          <a:xfrm>
            <a:off x="7589258" y="4578785"/>
            <a:ext cx="360000" cy="360000"/>
          </a:xfrm>
          <a:prstGeom prst="ellipse">
            <a:avLst/>
          </a:prstGeom>
          <a:solidFill>
            <a:schemeClr val="bg1"/>
          </a:solidFill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ysClr val="windowText" lastClr="00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2044957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0C614EC-DF72-49CC-AC0F-6CF8522A1BBF}"/>
              </a:ext>
            </a:extLst>
          </p:cNvPr>
          <p:cNvSpPr txBox="1"/>
          <p:nvPr/>
        </p:nvSpPr>
        <p:spPr>
          <a:xfrm>
            <a:off x="1" y="1576415"/>
            <a:ext cx="12191999" cy="3154710"/>
          </a:xfrm>
          <a:prstGeom prst="rect">
            <a:avLst/>
          </a:prstGeom>
          <a:noFill/>
          <a:effectLst>
            <a:glow>
              <a:schemeClr val="accent1"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kumimoji="0" lang="ja-JP" altLang="en-US" sz="19900" b="1" i="0" u="none" strike="noStrike" cap="none" spc="-300" normalizeH="0" baseline="0" dirty="0">
                <a:ln w="28575">
                  <a:noFill/>
                </a:ln>
                <a:solidFill>
                  <a:sysClr val="windowText" lastClr="0000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inherit"/>
              </a:rPr>
              <a:t>光の忍者</a:t>
            </a:r>
            <a:r>
              <a:rPr kumimoji="0" lang="ja-JP" altLang="en-US" sz="11500" b="1" i="0" u="none" strike="noStrike" cap="none" spc="-300" normalizeH="0" baseline="0" dirty="0">
                <a:ln w="28575">
                  <a:solidFill>
                    <a:schemeClr val="bg1"/>
                  </a:solidFill>
                </a:ln>
                <a:solidFill>
                  <a:sysClr val="windowText" lastClr="000000"/>
                </a:solidFill>
                <a:effectLst/>
              </a:rPr>
              <a:t> </a:t>
            </a:r>
            <a:endParaRPr lang="en-GB" sz="11500" b="1" spc="-300" dirty="0">
              <a:ln w="28575">
                <a:solidFill>
                  <a:schemeClr val="bg1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26569EC-63D5-4662-BD22-16AFA26626F0}"/>
              </a:ext>
            </a:extLst>
          </p:cNvPr>
          <p:cNvSpPr txBox="1"/>
          <p:nvPr/>
        </p:nvSpPr>
        <p:spPr>
          <a:xfrm>
            <a:off x="2410557" y="4297439"/>
            <a:ext cx="73708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pc="600" dirty="0">
                <a:solidFill>
                  <a:srgbClr val="FFFF00"/>
                </a:solidFill>
                <a:latin typeface="AR ESSENCE" panose="02000000000000000000" pitchFamily="2" charset="0"/>
              </a:rPr>
              <a:t>DIFFICULTY</a:t>
            </a:r>
          </a:p>
          <a:p>
            <a:pPr algn="ctr"/>
            <a:r>
              <a:rPr lang="en-GB" spc="600" dirty="0">
                <a:solidFill>
                  <a:schemeClr val="bg1"/>
                </a:solidFill>
                <a:latin typeface="AR ESSENCE" panose="02000000000000000000" pitchFamily="2" charset="0"/>
              </a:rPr>
              <a:t>VOLUME</a:t>
            </a:r>
          </a:p>
          <a:p>
            <a:pPr algn="ctr"/>
            <a:r>
              <a:rPr lang="en-GB" spc="600" dirty="0">
                <a:solidFill>
                  <a:srgbClr val="FFFF00"/>
                </a:solidFill>
                <a:latin typeface="AR ESSENCE" panose="02000000000000000000" pitchFamily="2" charset="0"/>
              </a:rPr>
              <a:t>SCREEN BRIGHTNESS</a:t>
            </a:r>
          </a:p>
          <a:p>
            <a:pPr algn="ctr"/>
            <a:r>
              <a:rPr lang="en-GB" spc="600" dirty="0">
                <a:solidFill>
                  <a:srgbClr val="FFFF00"/>
                </a:solidFill>
                <a:latin typeface="AR ESSENCE" panose="02000000000000000000" pitchFamily="2" charset="0"/>
              </a:rPr>
              <a:t>MANUAL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26FEE0C-7B7E-4BED-9DF9-9C10AFAF9FE8}"/>
              </a:ext>
            </a:extLst>
          </p:cNvPr>
          <p:cNvSpPr/>
          <p:nvPr/>
        </p:nvSpPr>
        <p:spPr>
          <a:xfrm>
            <a:off x="4156572" y="4587577"/>
            <a:ext cx="360000" cy="360000"/>
          </a:xfrm>
          <a:prstGeom prst="ellipse">
            <a:avLst/>
          </a:prstGeom>
          <a:solidFill>
            <a:schemeClr val="bg1"/>
          </a:solidFill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1986563-4290-473D-9495-D6D59D22C104}"/>
              </a:ext>
            </a:extLst>
          </p:cNvPr>
          <p:cNvSpPr/>
          <p:nvPr/>
        </p:nvSpPr>
        <p:spPr>
          <a:xfrm>
            <a:off x="7589258" y="4578785"/>
            <a:ext cx="360000" cy="360000"/>
          </a:xfrm>
          <a:prstGeom prst="ellipse">
            <a:avLst/>
          </a:prstGeom>
          <a:solidFill>
            <a:schemeClr val="bg1"/>
          </a:solidFill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ysClr val="windowText" lastClr="00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981263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0C614EC-DF72-49CC-AC0F-6CF8522A1BBF}"/>
              </a:ext>
            </a:extLst>
          </p:cNvPr>
          <p:cNvSpPr txBox="1"/>
          <p:nvPr/>
        </p:nvSpPr>
        <p:spPr>
          <a:xfrm>
            <a:off x="1" y="1576415"/>
            <a:ext cx="12191999" cy="3154710"/>
          </a:xfrm>
          <a:prstGeom prst="rect">
            <a:avLst/>
          </a:prstGeom>
          <a:noFill/>
          <a:effectLst>
            <a:glow>
              <a:schemeClr val="accent1"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kumimoji="0" lang="ja-JP" altLang="en-US" sz="19900" b="1" i="0" u="none" strike="noStrike" cap="none" spc="-300" normalizeH="0" baseline="0" dirty="0">
                <a:ln w="28575">
                  <a:noFill/>
                </a:ln>
                <a:solidFill>
                  <a:sysClr val="windowText" lastClr="0000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inherit"/>
              </a:rPr>
              <a:t>光の忍者</a:t>
            </a:r>
            <a:r>
              <a:rPr kumimoji="0" lang="ja-JP" altLang="en-US" sz="11500" b="1" i="0" u="none" strike="noStrike" cap="none" spc="-300" normalizeH="0" baseline="0" dirty="0">
                <a:ln w="28575">
                  <a:solidFill>
                    <a:schemeClr val="bg1"/>
                  </a:solidFill>
                </a:ln>
                <a:solidFill>
                  <a:sysClr val="windowText" lastClr="000000"/>
                </a:solidFill>
                <a:effectLst/>
              </a:rPr>
              <a:t> </a:t>
            </a:r>
            <a:endParaRPr lang="en-GB" sz="11500" b="1" spc="-300" dirty="0">
              <a:ln w="28575">
                <a:solidFill>
                  <a:schemeClr val="bg1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26569EC-63D5-4662-BD22-16AFA26626F0}"/>
              </a:ext>
            </a:extLst>
          </p:cNvPr>
          <p:cNvSpPr txBox="1"/>
          <p:nvPr/>
        </p:nvSpPr>
        <p:spPr>
          <a:xfrm>
            <a:off x="2410557" y="2155044"/>
            <a:ext cx="7370885" cy="37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GB" b="1" spc="600" dirty="0">
              <a:ln w="3175">
                <a:solidFill>
                  <a:schemeClr val="tx1"/>
                </a:solidFill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 ESSENCE" panose="02000000000000000000" pitchFamily="2" charset="0"/>
            </a:endParaRPr>
          </a:p>
          <a:p>
            <a:pPr algn="ctr"/>
            <a:endParaRPr lang="en-GB" b="1" spc="600" dirty="0">
              <a:ln w="3175">
                <a:solidFill>
                  <a:schemeClr val="tx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 ESSENCE" panose="02000000000000000000" pitchFamily="2" charset="0"/>
            </a:endParaRPr>
          </a:p>
          <a:p>
            <a:pPr algn="ctr"/>
            <a:endParaRPr lang="en-GB" b="1" spc="600" dirty="0">
              <a:ln w="3175">
                <a:solidFill>
                  <a:schemeClr val="tx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 ESSENCE" panose="02000000000000000000" pitchFamily="2" charset="0"/>
            </a:endParaRPr>
          </a:p>
          <a:p>
            <a:pPr algn="ctr"/>
            <a:endParaRPr lang="en-GB" b="1" spc="600" dirty="0">
              <a:ln w="3175">
                <a:solidFill>
                  <a:schemeClr val="tx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 ESSENCE" panose="02000000000000000000" pitchFamily="2" charset="0"/>
            </a:endParaRPr>
          </a:p>
          <a:p>
            <a:pPr algn="ctr"/>
            <a:endParaRPr lang="en-GB" b="1" spc="600" dirty="0">
              <a:ln w="3175">
                <a:solidFill>
                  <a:schemeClr val="tx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 ESSENCE" panose="02000000000000000000" pitchFamily="2" charset="0"/>
            </a:endParaRPr>
          </a:p>
          <a:p>
            <a:pPr algn="ctr"/>
            <a:endParaRPr lang="en-GB" b="1" spc="600" dirty="0">
              <a:ln w="3175">
                <a:solidFill>
                  <a:schemeClr val="tx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 ESSENCE" panose="02000000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E424BC-E079-49C2-87AA-B538DA6C0E24}"/>
              </a:ext>
            </a:extLst>
          </p:cNvPr>
          <p:cNvSpPr txBox="1"/>
          <p:nvPr/>
        </p:nvSpPr>
        <p:spPr>
          <a:xfrm>
            <a:off x="0" y="932916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spc="600" dirty="0">
                <a:ln w="3175">
                  <a:solidFill>
                    <a:schemeClr val="tx1"/>
                  </a:solidFill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 ESSENCE" panose="02000000000000000000" pitchFamily="2" charset="0"/>
              </a:rPr>
              <a:t>VOLUME</a:t>
            </a:r>
          </a:p>
        </p:txBody>
      </p:sp>
      <p:pic>
        <p:nvPicPr>
          <p:cNvPr id="3" name="Graphic 2" descr="Add">
            <a:extLst>
              <a:ext uri="{FF2B5EF4-FFF2-40B4-BE49-F238E27FC236}">
                <a16:creationId xmlns:a16="http://schemas.microsoft.com/office/drawing/2014/main" id="{304A8E36-7C82-4B08-908D-E709B1D5DE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67042" y="2503968"/>
            <a:ext cx="914400" cy="9144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C17EEE0-B23C-4FD2-9B6E-F14C2876DF69}"/>
              </a:ext>
            </a:extLst>
          </p:cNvPr>
          <p:cNvSpPr/>
          <p:nvPr/>
        </p:nvSpPr>
        <p:spPr>
          <a:xfrm>
            <a:off x="2486757" y="2903568"/>
            <a:ext cx="914400" cy="1152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4B0F24-ABAB-438D-B4BB-3D28D50B90B3}"/>
              </a:ext>
            </a:extLst>
          </p:cNvPr>
          <p:cNvSpPr txBox="1"/>
          <p:nvPr/>
        </p:nvSpPr>
        <p:spPr>
          <a:xfrm>
            <a:off x="2408642" y="2263348"/>
            <a:ext cx="7372800" cy="35702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ln w="3175">
                  <a:solidFill>
                    <a:schemeClr val="tx1"/>
                  </a:solidFill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 ESSENCE" panose="02000000000000000000" pitchFamily="2" charset="0"/>
              </a:rPr>
              <a:t>MUSIC</a:t>
            </a:r>
          </a:p>
          <a:p>
            <a:pPr algn="ctr"/>
            <a:r>
              <a:rPr lang="en-GB" sz="5000" b="1" dirty="0">
                <a:ln w="9525">
                  <a:solidFill>
                    <a:schemeClr val="tx1"/>
                  </a:solidFill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 ESSENCE" panose="02000000000000000000" pitchFamily="2" charset="0"/>
              </a:rPr>
              <a:t>100%</a:t>
            </a:r>
          </a:p>
          <a:p>
            <a:pPr algn="ctr"/>
            <a:endParaRPr lang="en-GB" b="1" spc="600" dirty="0">
              <a:ln w="3175">
                <a:solidFill>
                  <a:schemeClr val="tx1"/>
                </a:solidFill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 ESSENCE" panose="02000000000000000000" pitchFamily="2" charset="0"/>
            </a:endParaRPr>
          </a:p>
          <a:p>
            <a:pPr algn="ctr"/>
            <a:endParaRPr lang="en-GB" b="1" spc="600" dirty="0">
              <a:ln w="3175">
                <a:solidFill>
                  <a:schemeClr val="tx1"/>
                </a:solidFill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 ESSENCE" panose="02000000000000000000" pitchFamily="2" charset="0"/>
            </a:endParaRPr>
          </a:p>
          <a:p>
            <a:pPr algn="ctr"/>
            <a:r>
              <a:rPr lang="en-GB" b="1" spc="600" dirty="0">
                <a:ln w="3175">
                  <a:solidFill>
                    <a:schemeClr val="tx1"/>
                  </a:solidFill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 ESSENCE" panose="02000000000000000000" pitchFamily="2" charset="0"/>
              </a:rPr>
              <a:t>SFX</a:t>
            </a:r>
          </a:p>
          <a:p>
            <a:pPr algn="ctr"/>
            <a:r>
              <a:rPr lang="en-GB" sz="5000" b="1" dirty="0">
                <a:ln w="9525">
                  <a:solidFill>
                    <a:schemeClr val="tx1"/>
                  </a:solidFill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 ESSENCE" panose="02000000000000000000" pitchFamily="2" charset="0"/>
              </a:rPr>
              <a:t>100%</a:t>
            </a:r>
          </a:p>
          <a:p>
            <a:pPr algn="ctr"/>
            <a:endParaRPr lang="en-GB" b="1" spc="600" dirty="0">
              <a:ln w="3175">
                <a:solidFill>
                  <a:schemeClr val="tx1"/>
                </a:solidFill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 ESSENCE" panose="02000000000000000000" pitchFamily="2" charset="0"/>
            </a:endParaRPr>
          </a:p>
          <a:p>
            <a:pPr algn="ctr"/>
            <a:endParaRPr lang="en-GB" b="1" spc="600" dirty="0">
              <a:ln w="3175">
                <a:solidFill>
                  <a:schemeClr val="tx1"/>
                </a:solidFill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 ESSENCE" panose="02000000000000000000" pitchFamily="2" charset="0"/>
            </a:endParaRPr>
          </a:p>
          <a:p>
            <a:pPr algn="ctr"/>
            <a:r>
              <a:rPr lang="en-GB" b="1" spc="600" dirty="0">
                <a:ln w="3175">
                  <a:solidFill>
                    <a:schemeClr val="tx1"/>
                  </a:solidFill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 ESSENCE" panose="02000000000000000000" pitchFamily="2" charset="0"/>
              </a:rPr>
              <a:t>BACK</a:t>
            </a:r>
            <a:endParaRPr lang="en-GB" sz="11500" b="1" dirty="0">
              <a:ln w="9525">
                <a:solidFill>
                  <a:schemeClr val="tx1"/>
                </a:solidFill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 ESSENCE" panose="02000000000000000000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E71FB4-6C75-4BC8-BE04-E4D09608A97B}"/>
              </a:ext>
            </a:extLst>
          </p:cNvPr>
          <p:cNvSpPr/>
          <p:nvPr/>
        </p:nvSpPr>
        <p:spPr>
          <a:xfrm>
            <a:off x="2486757" y="4502069"/>
            <a:ext cx="914400" cy="1152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3" name="Graphic 12" descr="Add">
            <a:extLst>
              <a:ext uri="{FF2B5EF4-FFF2-40B4-BE49-F238E27FC236}">
                <a16:creationId xmlns:a16="http://schemas.microsoft.com/office/drawing/2014/main" id="{7DFBA44F-3F21-4BAC-B1EC-C7792379B2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67042" y="4102469"/>
            <a:ext cx="914400" cy="9144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74666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flythrough hasBounce="1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0C614EC-DF72-49CC-AC0F-6CF8522A1BBF}"/>
              </a:ext>
            </a:extLst>
          </p:cNvPr>
          <p:cNvSpPr txBox="1"/>
          <p:nvPr/>
        </p:nvSpPr>
        <p:spPr>
          <a:xfrm>
            <a:off x="1" y="1576415"/>
            <a:ext cx="12191999" cy="3154710"/>
          </a:xfrm>
          <a:prstGeom prst="rect">
            <a:avLst/>
          </a:prstGeom>
          <a:noFill/>
          <a:effectLst>
            <a:glow>
              <a:schemeClr val="accent1"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kumimoji="0" lang="ja-JP" altLang="en-US" sz="19900" b="1" i="0" u="none" strike="noStrike" cap="none" spc="-300" normalizeH="0" baseline="0" dirty="0">
                <a:ln w="28575">
                  <a:noFill/>
                </a:ln>
                <a:solidFill>
                  <a:sysClr val="windowText" lastClr="0000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inherit"/>
              </a:rPr>
              <a:t>光の忍者</a:t>
            </a:r>
            <a:r>
              <a:rPr kumimoji="0" lang="ja-JP" altLang="en-US" sz="11500" b="1" i="0" u="none" strike="noStrike" cap="none" spc="-300" normalizeH="0" baseline="0" dirty="0">
                <a:ln w="28575">
                  <a:solidFill>
                    <a:schemeClr val="bg1"/>
                  </a:solidFill>
                </a:ln>
                <a:solidFill>
                  <a:sysClr val="windowText" lastClr="000000"/>
                </a:solidFill>
                <a:effectLst/>
              </a:rPr>
              <a:t> </a:t>
            </a:r>
            <a:endParaRPr lang="en-GB" sz="11500" b="1" spc="-300" dirty="0">
              <a:ln w="28575">
                <a:solidFill>
                  <a:schemeClr val="bg1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26569EC-63D5-4662-BD22-16AFA26626F0}"/>
              </a:ext>
            </a:extLst>
          </p:cNvPr>
          <p:cNvSpPr txBox="1"/>
          <p:nvPr/>
        </p:nvSpPr>
        <p:spPr>
          <a:xfrm>
            <a:off x="2410557" y="2155044"/>
            <a:ext cx="7370885" cy="37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GB" b="1" spc="600" dirty="0">
              <a:ln w="3175">
                <a:solidFill>
                  <a:schemeClr val="tx1"/>
                </a:solidFill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 ESSENCE" panose="02000000000000000000" pitchFamily="2" charset="0"/>
            </a:endParaRPr>
          </a:p>
          <a:p>
            <a:pPr algn="ctr"/>
            <a:endParaRPr lang="en-GB" b="1" spc="600" dirty="0">
              <a:ln w="3175">
                <a:solidFill>
                  <a:schemeClr val="tx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 ESSENCE" panose="02000000000000000000" pitchFamily="2" charset="0"/>
            </a:endParaRPr>
          </a:p>
          <a:p>
            <a:pPr algn="ctr"/>
            <a:endParaRPr lang="en-GB" b="1" spc="600" dirty="0">
              <a:ln w="3175">
                <a:solidFill>
                  <a:schemeClr val="tx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 ESSENCE" panose="02000000000000000000" pitchFamily="2" charset="0"/>
            </a:endParaRPr>
          </a:p>
          <a:p>
            <a:pPr algn="ctr"/>
            <a:endParaRPr lang="en-GB" b="1" spc="600" dirty="0">
              <a:ln w="3175">
                <a:solidFill>
                  <a:schemeClr val="tx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 ESSENCE" panose="02000000000000000000" pitchFamily="2" charset="0"/>
            </a:endParaRPr>
          </a:p>
          <a:p>
            <a:pPr algn="ctr"/>
            <a:endParaRPr lang="en-GB" b="1" spc="600" dirty="0">
              <a:ln w="3175">
                <a:solidFill>
                  <a:schemeClr val="tx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 ESSENCE" panose="02000000000000000000" pitchFamily="2" charset="0"/>
            </a:endParaRPr>
          </a:p>
          <a:p>
            <a:pPr algn="ctr"/>
            <a:endParaRPr lang="en-GB" b="1" spc="600" dirty="0">
              <a:ln w="3175">
                <a:solidFill>
                  <a:schemeClr val="tx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 ESSENCE" panose="02000000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E424BC-E079-49C2-87AA-B538DA6C0E24}"/>
              </a:ext>
            </a:extLst>
          </p:cNvPr>
          <p:cNvSpPr txBox="1"/>
          <p:nvPr/>
        </p:nvSpPr>
        <p:spPr>
          <a:xfrm>
            <a:off x="0" y="932916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spc="600" dirty="0">
                <a:ln w="3175">
                  <a:solidFill>
                    <a:schemeClr val="tx1"/>
                  </a:solidFill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 ESSENCE" panose="02000000000000000000" pitchFamily="2" charset="0"/>
              </a:rPr>
              <a:t>VOLUME</a:t>
            </a:r>
          </a:p>
        </p:txBody>
      </p:sp>
      <p:pic>
        <p:nvPicPr>
          <p:cNvPr id="3" name="Graphic 2" descr="Add">
            <a:extLst>
              <a:ext uri="{FF2B5EF4-FFF2-40B4-BE49-F238E27FC236}">
                <a16:creationId xmlns:a16="http://schemas.microsoft.com/office/drawing/2014/main" id="{304A8E36-7C82-4B08-908D-E709B1D5DE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67042" y="2503968"/>
            <a:ext cx="914400" cy="9144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C17EEE0-B23C-4FD2-9B6E-F14C2876DF69}"/>
              </a:ext>
            </a:extLst>
          </p:cNvPr>
          <p:cNvSpPr/>
          <p:nvPr/>
        </p:nvSpPr>
        <p:spPr>
          <a:xfrm>
            <a:off x="2486757" y="2903568"/>
            <a:ext cx="914400" cy="1152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4B0F24-ABAB-438D-B4BB-3D28D50B90B3}"/>
              </a:ext>
            </a:extLst>
          </p:cNvPr>
          <p:cNvSpPr txBox="1"/>
          <p:nvPr/>
        </p:nvSpPr>
        <p:spPr>
          <a:xfrm>
            <a:off x="2408642" y="2263348"/>
            <a:ext cx="7372800" cy="35702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ln w="9525">
                  <a:solidFill>
                    <a:schemeClr val="tx1"/>
                  </a:solidFill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 ESSENCE" panose="02000000000000000000" pitchFamily="2" charset="0"/>
              </a:rPr>
              <a:t>MUSIC</a:t>
            </a:r>
          </a:p>
          <a:p>
            <a:pPr algn="ctr"/>
            <a:r>
              <a:rPr lang="en-GB" sz="5000" b="1" dirty="0">
                <a:ln w="9525">
                  <a:solidFill>
                    <a:schemeClr val="tx1"/>
                  </a:solidFill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 ESSENCE" panose="02000000000000000000" pitchFamily="2" charset="0"/>
              </a:rPr>
              <a:t>100%</a:t>
            </a:r>
          </a:p>
          <a:p>
            <a:pPr algn="ctr"/>
            <a:endParaRPr lang="en-GB" b="1" spc="600" dirty="0">
              <a:ln w="3175">
                <a:solidFill>
                  <a:schemeClr val="tx1"/>
                </a:solidFill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 ESSENCE" panose="02000000000000000000" pitchFamily="2" charset="0"/>
            </a:endParaRPr>
          </a:p>
          <a:p>
            <a:pPr algn="ctr"/>
            <a:endParaRPr lang="en-GB" b="1" spc="600" dirty="0">
              <a:ln w="3175">
                <a:solidFill>
                  <a:schemeClr val="tx1"/>
                </a:solidFill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 ESSENCE" panose="02000000000000000000" pitchFamily="2" charset="0"/>
            </a:endParaRPr>
          </a:p>
          <a:p>
            <a:pPr algn="ctr"/>
            <a:r>
              <a:rPr lang="en-GB" b="1" spc="600" dirty="0">
                <a:ln w="3175">
                  <a:solidFill>
                    <a:schemeClr val="tx1"/>
                  </a:solidFill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 ESSENCE" panose="02000000000000000000" pitchFamily="2" charset="0"/>
              </a:rPr>
              <a:t>SFX</a:t>
            </a:r>
          </a:p>
          <a:p>
            <a:pPr algn="ctr"/>
            <a:r>
              <a:rPr lang="en-GB" sz="5000" b="1" dirty="0">
                <a:ln w="9525">
                  <a:solidFill>
                    <a:schemeClr val="tx1"/>
                  </a:solidFill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 ESSENCE" panose="02000000000000000000" pitchFamily="2" charset="0"/>
              </a:rPr>
              <a:t>100%</a:t>
            </a:r>
          </a:p>
          <a:p>
            <a:pPr algn="ctr"/>
            <a:endParaRPr lang="en-GB" b="1" spc="600" dirty="0">
              <a:ln w="3175">
                <a:solidFill>
                  <a:schemeClr val="tx1"/>
                </a:solidFill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 ESSENCE" panose="02000000000000000000" pitchFamily="2" charset="0"/>
            </a:endParaRPr>
          </a:p>
          <a:p>
            <a:pPr algn="ctr"/>
            <a:endParaRPr lang="en-GB" b="1" spc="600" dirty="0">
              <a:ln w="3175">
                <a:solidFill>
                  <a:schemeClr val="tx1"/>
                </a:solidFill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 ESSENCE" panose="02000000000000000000" pitchFamily="2" charset="0"/>
            </a:endParaRPr>
          </a:p>
          <a:p>
            <a:pPr algn="ctr"/>
            <a:r>
              <a:rPr lang="en-GB" b="1" spc="600" dirty="0">
                <a:ln w="3175">
                  <a:solidFill>
                    <a:schemeClr val="tx1"/>
                  </a:solidFill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 ESSENCE" panose="02000000000000000000" pitchFamily="2" charset="0"/>
              </a:rPr>
              <a:t>BACK</a:t>
            </a:r>
            <a:endParaRPr lang="en-GB" sz="11500" b="1" dirty="0">
              <a:ln w="9525">
                <a:solidFill>
                  <a:schemeClr val="tx1"/>
                </a:solidFill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 ESSENCE" panose="02000000000000000000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E71FB4-6C75-4BC8-BE04-E4D09608A97B}"/>
              </a:ext>
            </a:extLst>
          </p:cNvPr>
          <p:cNvSpPr/>
          <p:nvPr/>
        </p:nvSpPr>
        <p:spPr>
          <a:xfrm>
            <a:off x="2486757" y="4502069"/>
            <a:ext cx="914400" cy="1152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3" name="Graphic 12" descr="Add">
            <a:extLst>
              <a:ext uri="{FF2B5EF4-FFF2-40B4-BE49-F238E27FC236}">
                <a16:creationId xmlns:a16="http://schemas.microsoft.com/office/drawing/2014/main" id="{7DFBA44F-3F21-4BAC-B1EC-C7792379B2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67042" y="4102469"/>
            <a:ext cx="914400" cy="9144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15D260A3-F857-4EF0-891D-81C1C3AEC0A1}"/>
              </a:ext>
            </a:extLst>
          </p:cNvPr>
          <p:cNvSpPr/>
          <p:nvPr/>
        </p:nvSpPr>
        <p:spPr>
          <a:xfrm>
            <a:off x="5069769" y="5434235"/>
            <a:ext cx="360000" cy="360000"/>
          </a:xfrm>
          <a:prstGeom prst="ellipse">
            <a:avLst/>
          </a:prstGeom>
          <a:solidFill>
            <a:schemeClr val="bg1"/>
          </a:solidFill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2DBF2ED-82F9-4B91-A58C-FA032332B147}"/>
              </a:ext>
            </a:extLst>
          </p:cNvPr>
          <p:cNvSpPr/>
          <p:nvPr/>
        </p:nvSpPr>
        <p:spPr>
          <a:xfrm>
            <a:off x="6655548" y="5434235"/>
            <a:ext cx="360000" cy="360000"/>
          </a:xfrm>
          <a:prstGeom prst="ellipse">
            <a:avLst/>
          </a:prstGeom>
          <a:solidFill>
            <a:schemeClr val="bg1"/>
          </a:solidFill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ysClr val="windowText" lastClr="00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55954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0C614EC-DF72-49CC-AC0F-6CF8522A1BBF}"/>
              </a:ext>
            </a:extLst>
          </p:cNvPr>
          <p:cNvSpPr txBox="1"/>
          <p:nvPr/>
        </p:nvSpPr>
        <p:spPr>
          <a:xfrm>
            <a:off x="1" y="1576415"/>
            <a:ext cx="12191999" cy="3154710"/>
          </a:xfrm>
          <a:prstGeom prst="rect">
            <a:avLst/>
          </a:prstGeom>
          <a:noFill/>
          <a:effectLst>
            <a:glow>
              <a:schemeClr val="accent1"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kumimoji="0" lang="ja-JP" altLang="en-US" sz="19900" b="1" i="0" u="none" strike="noStrike" cap="none" spc="-300" normalizeH="0" baseline="0" dirty="0">
                <a:ln w="28575">
                  <a:noFill/>
                </a:ln>
                <a:solidFill>
                  <a:sysClr val="windowText" lastClr="0000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inherit"/>
              </a:rPr>
              <a:t>光の忍者</a:t>
            </a:r>
            <a:r>
              <a:rPr kumimoji="0" lang="ja-JP" altLang="en-US" sz="11500" b="1" i="0" u="none" strike="noStrike" cap="none" spc="-300" normalizeH="0" baseline="0" dirty="0">
                <a:ln w="28575">
                  <a:solidFill>
                    <a:schemeClr val="bg1"/>
                  </a:solidFill>
                </a:ln>
                <a:solidFill>
                  <a:sysClr val="windowText" lastClr="000000"/>
                </a:solidFill>
                <a:effectLst/>
              </a:rPr>
              <a:t> </a:t>
            </a:r>
            <a:endParaRPr lang="en-GB" sz="11500" b="1" spc="-300" dirty="0">
              <a:ln w="28575">
                <a:solidFill>
                  <a:schemeClr val="bg1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26569EC-63D5-4662-BD22-16AFA26626F0}"/>
              </a:ext>
            </a:extLst>
          </p:cNvPr>
          <p:cNvSpPr txBox="1"/>
          <p:nvPr/>
        </p:nvSpPr>
        <p:spPr>
          <a:xfrm>
            <a:off x="2410557" y="4297439"/>
            <a:ext cx="73708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pc="600" dirty="0">
                <a:solidFill>
                  <a:srgbClr val="FFFF00"/>
                </a:solidFill>
                <a:latin typeface="AR ESSENCE" panose="02000000000000000000" pitchFamily="2" charset="0"/>
              </a:rPr>
              <a:t>DIFFICULTY</a:t>
            </a:r>
          </a:p>
          <a:p>
            <a:pPr algn="ctr"/>
            <a:r>
              <a:rPr lang="en-GB" spc="600" dirty="0">
                <a:solidFill>
                  <a:srgbClr val="FFFF00"/>
                </a:solidFill>
                <a:latin typeface="AR ESSENCE" panose="02000000000000000000" pitchFamily="2" charset="0"/>
              </a:rPr>
              <a:t>VOLUME</a:t>
            </a:r>
          </a:p>
          <a:p>
            <a:pPr algn="ctr"/>
            <a:r>
              <a:rPr lang="en-GB" spc="600" dirty="0">
                <a:solidFill>
                  <a:srgbClr val="FFFF00"/>
                </a:solidFill>
                <a:latin typeface="AR ESSENCE" panose="02000000000000000000" pitchFamily="2" charset="0"/>
              </a:rPr>
              <a:t>SCREEN BRIGHTNESS</a:t>
            </a:r>
          </a:p>
          <a:p>
            <a:pPr algn="ctr"/>
            <a:r>
              <a:rPr lang="en-GB" spc="600" dirty="0">
                <a:solidFill>
                  <a:srgbClr val="FFFF00"/>
                </a:solidFill>
                <a:latin typeface="AR ESSENCE" panose="02000000000000000000" pitchFamily="2" charset="0"/>
              </a:rPr>
              <a:t>MANUAL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26FEE0C-7B7E-4BED-9DF9-9C10AFAF9FE8}"/>
              </a:ext>
            </a:extLst>
          </p:cNvPr>
          <p:cNvSpPr/>
          <p:nvPr/>
        </p:nvSpPr>
        <p:spPr>
          <a:xfrm>
            <a:off x="4156572" y="4587577"/>
            <a:ext cx="360000" cy="360000"/>
          </a:xfrm>
          <a:prstGeom prst="ellipse">
            <a:avLst/>
          </a:prstGeom>
          <a:solidFill>
            <a:schemeClr val="bg1"/>
          </a:solidFill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1986563-4290-473D-9495-D6D59D22C104}"/>
              </a:ext>
            </a:extLst>
          </p:cNvPr>
          <p:cNvSpPr/>
          <p:nvPr/>
        </p:nvSpPr>
        <p:spPr>
          <a:xfrm>
            <a:off x="7589258" y="4578785"/>
            <a:ext cx="360000" cy="360000"/>
          </a:xfrm>
          <a:prstGeom prst="ellipse">
            <a:avLst/>
          </a:prstGeom>
          <a:solidFill>
            <a:schemeClr val="bg1"/>
          </a:solidFill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ysClr val="windowText" lastClr="00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547359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0C614EC-DF72-49CC-AC0F-6CF8522A1BBF}"/>
              </a:ext>
            </a:extLst>
          </p:cNvPr>
          <p:cNvSpPr txBox="1"/>
          <p:nvPr/>
        </p:nvSpPr>
        <p:spPr>
          <a:xfrm>
            <a:off x="1" y="1576415"/>
            <a:ext cx="12191999" cy="3154710"/>
          </a:xfrm>
          <a:prstGeom prst="rect">
            <a:avLst/>
          </a:prstGeom>
          <a:noFill/>
          <a:effectLst>
            <a:glow>
              <a:schemeClr val="accent1"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kumimoji="0" lang="ja-JP" altLang="en-US" sz="19900" b="1" i="0" u="none" strike="noStrike" cap="none" spc="-300" normalizeH="0" baseline="0" dirty="0">
                <a:ln w="28575">
                  <a:noFill/>
                </a:ln>
                <a:solidFill>
                  <a:sysClr val="windowText" lastClr="0000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inherit"/>
              </a:rPr>
              <a:t>光の忍者</a:t>
            </a:r>
            <a:r>
              <a:rPr kumimoji="0" lang="ja-JP" altLang="en-US" sz="11500" b="1" i="0" u="none" strike="noStrike" cap="none" spc="-300" normalizeH="0" baseline="0" dirty="0">
                <a:ln w="28575">
                  <a:solidFill>
                    <a:schemeClr val="bg1"/>
                  </a:solidFill>
                </a:ln>
                <a:solidFill>
                  <a:sysClr val="windowText" lastClr="000000"/>
                </a:solidFill>
                <a:effectLst/>
              </a:rPr>
              <a:t> </a:t>
            </a:r>
            <a:endParaRPr lang="en-GB" sz="11500" b="1" spc="-300" dirty="0">
              <a:ln w="28575">
                <a:solidFill>
                  <a:schemeClr val="bg1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26569EC-63D5-4662-BD22-16AFA26626F0}"/>
              </a:ext>
            </a:extLst>
          </p:cNvPr>
          <p:cNvSpPr txBox="1"/>
          <p:nvPr/>
        </p:nvSpPr>
        <p:spPr>
          <a:xfrm>
            <a:off x="2410557" y="4297439"/>
            <a:ext cx="73708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pc="600" dirty="0">
                <a:solidFill>
                  <a:srgbClr val="FFFF00"/>
                </a:solidFill>
                <a:latin typeface="AR ESSENCE" panose="02000000000000000000" pitchFamily="2" charset="0"/>
              </a:rPr>
              <a:t>DIFFICULTY</a:t>
            </a:r>
          </a:p>
          <a:p>
            <a:pPr algn="ctr"/>
            <a:r>
              <a:rPr lang="en-GB" spc="600" dirty="0">
                <a:solidFill>
                  <a:srgbClr val="FFFF00"/>
                </a:solidFill>
                <a:latin typeface="AR ESSENCE" panose="02000000000000000000" pitchFamily="2" charset="0"/>
              </a:rPr>
              <a:t>VOLUME</a:t>
            </a:r>
          </a:p>
          <a:p>
            <a:pPr algn="ctr"/>
            <a:r>
              <a:rPr lang="en-GB" spc="600" dirty="0">
                <a:solidFill>
                  <a:schemeClr val="bg1"/>
                </a:solidFill>
                <a:latin typeface="AR ESSENCE" panose="02000000000000000000" pitchFamily="2" charset="0"/>
              </a:rPr>
              <a:t>SCREEN BRIGHTNESS</a:t>
            </a:r>
          </a:p>
          <a:p>
            <a:pPr algn="ctr"/>
            <a:r>
              <a:rPr lang="en-GB" spc="600" dirty="0">
                <a:solidFill>
                  <a:srgbClr val="FFFF00"/>
                </a:solidFill>
                <a:latin typeface="AR ESSENCE" panose="02000000000000000000" pitchFamily="2" charset="0"/>
              </a:rPr>
              <a:t>MANUAL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AC300D4-479D-4DC7-8DE5-25AFE03079AA}"/>
              </a:ext>
            </a:extLst>
          </p:cNvPr>
          <p:cNvSpPr/>
          <p:nvPr/>
        </p:nvSpPr>
        <p:spPr>
          <a:xfrm>
            <a:off x="4156572" y="4851352"/>
            <a:ext cx="360000" cy="360000"/>
          </a:xfrm>
          <a:prstGeom prst="ellipse">
            <a:avLst/>
          </a:prstGeom>
          <a:solidFill>
            <a:schemeClr val="bg1"/>
          </a:solidFill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06986AC-F406-4882-A422-7E6E4FFF3E20}"/>
              </a:ext>
            </a:extLst>
          </p:cNvPr>
          <p:cNvSpPr/>
          <p:nvPr/>
        </p:nvSpPr>
        <p:spPr>
          <a:xfrm>
            <a:off x="7589258" y="4851352"/>
            <a:ext cx="360000" cy="360000"/>
          </a:xfrm>
          <a:prstGeom prst="ellipse">
            <a:avLst/>
          </a:prstGeom>
          <a:solidFill>
            <a:schemeClr val="bg1"/>
          </a:solidFill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ysClr val="windowText" lastClr="00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4365281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autoRev="1" fill="remove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autoRev="1" fill="remove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500" autoRev="1" fill="remove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autoRev="1" fill="remove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0C614EC-DF72-49CC-AC0F-6CF8522A1BBF}"/>
              </a:ext>
            </a:extLst>
          </p:cNvPr>
          <p:cNvSpPr txBox="1"/>
          <p:nvPr/>
        </p:nvSpPr>
        <p:spPr>
          <a:xfrm>
            <a:off x="1" y="1576415"/>
            <a:ext cx="12191999" cy="3154710"/>
          </a:xfrm>
          <a:prstGeom prst="rect">
            <a:avLst/>
          </a:prstGeom>
          <a:noFill/>
          <a:effectLst>
            <a:glow>
              <a:schemeClr val="accent1"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kumimoji="0" lang="ja-JP" altLang="en-US" sz="19900" b="1" i="0" u="none" strike="noStrike" cap="none" spc="-300" normalizeH="0" baseline="0" dirty="0">
                <a:ln w="28575">
                  <a:noFill/>
                </a:ln>
                <a:solidFill>
                  <a:sysClr val="windowText" lastClr="0000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inherit"/>
              </a:rPr>
              <a:t>光の忍者</a:t>
            </a:r>
            <a:r>
              <a:rPr kumimoji="0" lang="ja-JP" altLang="en-US" sz="11500" b="1" i="0" u="none" strike="noStrike" cap="none" spc="-300" normalizeH="0" baseline="0" dirty="0">
                <a:ln w="28575">
                  <a:solidFill>
                    <a:schemeClr val="bg1"/>
                  </a:solidFill>
                </a:ln>
                <a:solidFill>
                  <a:sysClr val="windowText" lastClr="000000"/>
                </a:solidFill>
                <a:effectLst/>
              </a:rPr>
              <a:t> </a:t>
            </a:r>
            <a:endParaRPr lang="en-GB" sz="11500" b="1" spc="-300" dirty="0">
              <a:ln w="28575">
                <a:solidFill>
                  <a:schemeClr val="bg1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26569EC-63D5-4662-BD22-16AFA26626F0}"/>
              </a:ext>
            </a:extLst>
          </p:cNvPr>
          <p:cNvSpPr txBox="1"/>
          <p:nvPr/>
        </p:nvSpPr>
        <p:spPr>
          <a:xfrm>
            <a:off x="2410557" y="2014368"/>
            <a:ext cx="7370885" cy="23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GB" b="1" spc="600" dirty="0">
              <a:ln w="3175">
                <a:solidFill>
                  <a:schemeClr val="tx1"/>
                </a:solidFill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 ESSENCE" panose="02000000000000000000" pitchFamily="2" charset="0"/>
            </a:endParaRPr>
          </a:p>
          <a:p>
            <a:pPr algn="ctr"/>
            <a:endParaRPr lang="en-GB" b="1" spc="600" dirty="0">
              <a:ln w="3175">
                <a:solidFill>
                  <a:schemeClr val="tx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 ESSENCE" panose="02000000000000000000" pitchFamily="2" charset="0"/>
            </a:endParaRPr>
          </a:p>
          <a:p>
            <a:pPr algn="ctr"/>
            <a:endParaRPr lang="en-GB" b="1" spc="600" dirty="0">
              <a:ln w="3175">
                <a:solidFill>
                  <a:schemeClr val="tx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 ESSENCE" panose="02000000000000000000" pitchFamily="2" charset="0"/>
            </a:endParaRPr>
          </a:p>
          <a:p>
            <a:pPr algn="ctr"/>
            <a:endParaRPr lang="en-GB" b="1" spc="600" dirty="0">
              <a:ln w="3175">
                <a:solidFill>
                  <a:schemeClr val="tx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 ESSENCE" panose="02000000000000000000" pitchFamily="2" charset="0"/>
            </a:endParaRPr>
          </a:p>
          <a:p>
            <a:pPr algn="ctr"/>
            <a:endParaRPr lang="en-GB" b="1" spc="600" dirty="0">
              <a:ln w="3175">
                <a:solidFill>
                  <a:schemeClr val="tx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 ESSENCE" panose="02000000000000000000" pitchFamily="2" charset="0"/>
            </a:endParaRPr>
          </a:p>
          <a:p>
            <a:pPr algn="ctr"/>
            <a:endParaRPr lang="en-GB" b="1" spc="600" dirty="0">
              <a:ln w="3175">
                <a:solidFill>
                  <a:schemeClr val="tx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 ESSENCE" panose="02000000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E424BC-E079-49C2-87AA-B538DA6C0E24}"/>
              </a:ext>
            </a:extLst>
          </p:cNvPr>
          <p:cNvSpPr txBox="1"/>
          <p:nvPr/>
        </p:nvSpPr>
        <p:spPr>
          <a:xfrm>
            <a:off x="0" y="932916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spc="600" dirty="0">
                <a:ln w="3175">
                  <a:solidFill>
                    <a:schemeClr val="tx1"/>
                  </a:solidFill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 ESSENCE" panose="02000000000000000000" pitchFamily="2" charset="0"/>
              </a:rPr>
              <a:t>SCREEN BRIGHTNESS</a:t>
            </a:r>
          </a:p>
        </p:txBody>
      </p:sp>
      <p:pic>
        <p:nvPicPr>
          <p:cNvPr id="3" name="Graphic 2" descr="Add">
            <a:extLst>
              <a:ext uri="{FF2B5EF4-FFF2-40B4-BE49-F238E27FC236}">
                <a16:creationId xmlns:a16="http://schemas.microsoft.com/office/drawing/2014/main" id="{304A8E36-7C82-4B08-908D-E709B1D5DE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67042" y="2503968"/>
            <a:ext cx="914400" cy="9144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C17EEE0-B23C-4FD2-9B6E-F14C2876DF69}"/>
              </a:ext>
            </a:extLst>
          </p:cNvPr>
          <p:cNvSpPr/>
          <p:nvPr/>
        </p:nvSpPr>
        <p:spPr>
          <a:xfrm>
            <a:off x="2486757" y="2903568"/>
            <a:ext cx="914400" cy="1152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4B0F24-ABAB-438D-B4BB-3D28D50B90B3}"/>
              </a:ext>
            </a:extLst>
          </p:cNvPr>
          <p:cNvSpPr txBox="1"/>
          <p:nvPr/>
        </p:nvSpPr>
        <p:spPr>
          <a:xfrm>
            <a:off x="2408642" y="2140260"/>
            <a:ext cx="7372800" cy="218521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0" b="1" dirty="0">
                <a:ln w="9525">
                  <a:solidFill>
                    <a:schemeClr val="tx1"/>
                  </a:solidFill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 ESSENCE" panose="02000000000000000000" pitchFamily="2" charset="0"/>
              </a:rPr>
              <a:t>100%</a:t>
            </a:r>
          </a:p>
          <a:p>
            <a:pPr algn="ctr"/>
            <a:endParaRPr lang="en-GB" b="1" spc="600" dirty="0">
              <a:ln w="3175">
                <a:solidFill>
                  <a:schemeClr val="tx1"/>
                </a:solidFill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 ESSENCE" panose="02000000000000000000" pitchFamily="2" charset="0"/>
            </a:endParaRPr>
          </a:p>
          <a:p>
            <a:pPr algn="ctr"/>
            <a:r>
              <a:rPr lang="en-GB" b="1" spc="600" dirty="0">
                <a:ln w="3175">
                  <a:solidFill>
                    <a:schemeClr val="tx1"/>
                  </a:solidFill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 ESSENCE" panose="02000000000000000000" pitchFamily="2" charset="0"/>
              </a:rPr>
              <a:t>BACK</a:t>
            </a:r>
            <a:endParaRPr lang="en-GB" sz="11500" b="1" dirty="0">
              <a:ln w="9525">
                <a:solidFill>
                  <a:schemeClr val="tx1"/>
                </a:solidFill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 ESSENCE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2862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flythrough hasBounce="1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0C614EC-DF72-49CC-AC0F-6CF8522A1BBF}"/>
              </a:ext>
            </a:extLst>
          </p:cNvPr>
          <p:cNvSpPr txBox="1"/>
          <p:nvPr/>
        </p:nvSpPr>
        <p:spPr>
          <a:xfrm>
            <a:off x="1" y="1576415"/>
            <a:ext cx="12191999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ja-JP" altLang="en-US" sz="19900" b="1" i="0" u="none" strike="noStrike" cap="none" spc="-300" normalizeH="0" baseline="0" dirty="0">
                <a:ln w="28575">
                  <a:noFill/>
                </a:ln>
                <a:solidFill>
                  <a:srgbClr val="FFFF00"/>
                </a:solidFill>
                <a:effectLst>
                  <a:glow rad="101600">
                    <a:srgbClr val="FF0000">
                      <a:alpha val="60000"/>
                    </a:srgbClr>
                  </a:glow>
                </a:effectLst>
                <a:latin typeface="inherit"/>
              </a:rPr>
              <a:t>光の忍者</a:t>
            </a:r>
            <a:r>
              <a:rPr kumimoji="0" lang="ja-JP" altLang="en-US" sz="11500" b="1" i="0" u="none" strike="noStrike" cap="none" spc="-300" normalizeH="0" baseline="0" dirty="0">
                <a:ln w="28575">
                  <a:solidFill>
                    <a:schemeClr val="bg1"/>
                  </a:solidFill>
                </a:ln>
                <a:solidFill>
                  <a:srgbClr val="FFFF00"/>
                </a:solidFill>
                <a:effectLst/>
              </a:rPr>
              <a:t> </a:t>
            </a:r>
            <a:endParaRPr lang="en-GB" sz="11500" b="1" spc="-300" dirty="0">
              <a:ln w="28575">
                <a:solidFill>
                  <a:schemeClr val="bg1"/>
                </a:solidFill>
              </a:ln>
              <a:solidFill>
                <a:srgbClr val="FFFF00"/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6F029E3-437B-4246-9285-485BD74F5A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40732"/>
            <a:ext cx="10515600" cy="148907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10000" b="1" dirty="0">
                <a:ln w="19050">
                  <a:solidFill>
                    <a:srgbClr val="FFFF00"/>
                  </a:solidFill>
                </a:ln>
                <a:solidFill>
                  <a:srgbClr val="FF3300"/>
                </a:solidFill>
                <a:effectLst>
                  <a:glow rad="101600">
                    <a:srgbClr val="FF0000">
                      <a:alpha val="60000"/>
                    </a:srgbClr>
                  </a:glow>
                </a:effectLst>
                <a:latin typeface="AR ESSENCE" panose="02000000000000000000" pitchFamily="2" charset="0"/>
              </a:rPr>
              <a:t>NINJA!</a:t>
            </a:r>
            <a:r>
              <a:rPr lang="en-GB" sz="10000" b="1" dirty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AR ESSENCE" panose="02000000000000000000" pitchFamily="2" charset="0"/>
              </a:rPr>
              <a:t>  </a:t>
            </a:r>
            <a:r>
              <a:rPr lang="en-GB" sz="10000" b="1" dirty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AR BERKLEY" panose="02000000000000000000" pitchFamily="2" charset="0"/>
              </a:rPr>
              <a:t>Shine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26569EC-63D5-4662-BD22-16AFA26626F0}"/>
              </a:ext>
            </a:extLst>
          </p:cNvPr>
          <p:cNvSpPr txBox="1"/>
          <p:nvPr/>
        </p:nvSpPr>
        <p:spPr>
          <a:xfrm>
            <a:off x="2410557" y="4297439"/>
            <a:ext cx="73708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pc="600" dirty="0">
                <a:solidFill>
                  <a:schemeClr val="bg1"/>
                </a:solidFill>
                <a:latin typeface="AR ESSENCE" panose="02000000000000000000" pitchFamily="2" charset="0"/>
              </a:rPr>
              <a:t>STORY MODE</a:t>
            </a:r>
          </a:p>
          <a:p>
            <a:pPr algn="ctr"/>
            <a:r>
              <a:rPr lang="en-GB" spc="600" dirty="0">
                <a:solidFill>
                  <a:srgbClr val="FFFF00"/>
                </a:solidFill>
                <a:latin typeface="AR ESSENCE" panose="02000000000000000000" pitchFamily="2" charset="0"/>
              </a:rPr>
              <a:t>OPTIONS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474D23A-4730-44A6-AF4C-498A0CF34E81}"/>
              </a:ext>
            </a:extLst>
          </p:cNvPr>
          <p:cNvSpPr/>
          <p:nvPr/>
        </p:nvSpPr>
        <p:spPr>
          <a:xfrm>
            <a:off x="4719249" y="4297439"/>
            <a:ext cx="360000" cy="360000"/>
          </a:xfrm>
          <a:prstGeom prst="ellipse">
            <a:avLst/>
          </a:prstGeom>
          <a:solidFill>
            <a:schemeClr val="bg1"/>
          </a:solidFill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D900F02-EE37-40F7-85BD-516B0E90AF27}"/>
              </a:ext>
            </a:extLst>
          </p:cNvPr>
          <p:cNvSpPr/>
          <p:nvPr/>
        </p:nvSpPr>
        <p:spPr>
          <a:xfrm>
            <a:off x="7044168" y="4297439"/>
            <a:ext cx="360000" cy="360000"/>
          </a:xfrm>
          <a:prstGeom prst="ellipse">
            <a:avLst/>
          </a:prstGeom>
          <a:solidFill>
            <a:schemeClr val="bg1"/>
          </a:solidFill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ysClr val="windowText" lastClr="000000"/>
                </a:solidFill>
              </a:ln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F33A606-8DE1-42AE-BEE3-6C673195EFD4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7547" y="5115934"/>
            <a:ext cx="1296899" cy="554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4481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0C614EC-DF72-49CC-AC0F-6CF8522A1BBF}"/>
              </a:ext>
            </a:extLst>
          </p:cNvPr>
          <p:cNvSpPr txBox="1"/>
          <p:nvPr/>
        </p:nvSpPr>
        <p:spPr>
          <a:xfrm>
            <a:off x="1" y="1576415"/>
            <a:ext cx="12191999" cy="3154710"/>
          </a:xfrm>
          <a:prstGeom prst="rect">
            <a:avLst/>
          </a:prstGeom>
          <a:noFill/>
          <a:effectLst>
            <a:glow>
              <a:schemeClr val="accent1"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kumimoji="0" lang="ja-JP" altLang="en-US" sz="19900" b="1" i="0" u="none" strike="noStrike" cap="none" spc="-300" normalizeH="0" baseline="0" dirty="0">
                <a:ln w="28575">
                  <a:noFill/>
                </a:ln>
                <a:solidFill>
                  <a:sysClr val="windowText" lastClr="0000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inherit"/>
              </a:rPr>
              <a:t>光の忍者</a:t>
            </a:r>
            <a:r>
              <a:rPr kumimoji="0" lang="ja-JP" altLang="en-US" sz="11500" b="1" i="0" u="none" strike="noStrike" cap="none" spc="-300" normalizeH="0" baseline="0" dirty="0">
                <a:ln w="28575">
                  <a:solidFill>
                    <a:schemeClr val="bg1"/>
                  </a:solidFill>
                </a:ln>
                <a:solidFill>
                  <a:sysClr val="windowText" lastClr="000000"/>
                </a:solidFill>
                <a:effectLst/>
              </a:rPr>
              <a:t> </a:t>
            </a:r>
            <a:endParaRPr lang="en-GB" sz="11500" b="1" spc="-300" dirty="0">
              <a:ln w="28575">
                <a:solidFill>
                  <a:schemeClr val="bg1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26569EC-63D5-4662-BD22-16AFA26626F0}"/>
              </a:ext>
            </a:extLst>
          </p:cNvPr>
          <p:cNvSpPr txBox="1"/>
          <p:nvPr/>
        </p:nvSpPr>
        <p:spPr>
          <a:xfrm>
            <a:off x="2410557" y="2014368"/>
            <a:ext cx="7370885" cy="23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GB" b="1" spc="600" dirty="0">
              <a:ln w="3175">
                <a:solidFill>
                  <a:schemeClr val="tx1"/>
                </a:solidFill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 ESSENCE" panose="02000000000000000000" pitchFamily="2" charset="0"/>
            </a:endParaRPr>
          </a:p>
          <a:p>
            <a:pPr algn="ctr"/>
            <a:endParaRPr lang="en-GB" b="1" spc="600" dirty="0">
              <a:ln w="3175">
                <a:solidFill>
                  <a:schemeClr val="tx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 ESSENCE" panose="02000000000000000000" pitchFamily="2" charset="0"/>
            </a:endParaRPr>
          </a:p>
          <a:p>
            <a:pPr algn="ctr"/>
            <a:endParaRPr lang="en-GB" b="1" spc="600" dirty="0">
              <a:ln w="3175">
                <a:solidFill>
                  <a:schemeClr val="tx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 ESSENCE" panose="02000000000000000000" pitchFamily="2" charset="0"/>
            </a:endParaRPr>
          </a:p>
          <a:p>
            <a:pPr algn="ctr"/>
            <a:endParaRPr lang="en-GB" b="1" spc="600" dirty="0">
              <a:ln w="3175">
                <a:solidFill>
                  <a:schemeClr val="tx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 ESSENCE" panose="02000000000000000000" pitchFamily="2" charset="0"/>
            </a:endParaRPr>
          </a:p>
          <a:p>
            <a:pPr algn="ctr"/>
            <a:endParaRPr lang="en-GB" b="1" spc="600" dirty="0">
              <a:ln w="3175">
                <a:solidFill>
                  <a:schemeClr val="tx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 ESSENCE" panose="02000000000000000000" pitchFamily="2" charset="0"/>
            </a:endParaRPr>
          </a:p>
          <a:p>
            <a:pPr algn="ctr"/>
            <a:endParaRPr lang="en-GB" b="1" spc="600" dirty="0">
              <a:ln w="3175">
                <a:solidFill>
                  <a:schemeClr val="tx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 ESSENCE" panose="02000000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E424BC-E079-49C2-87AA-B538DA6C0E24}"/>
              </a:ext>
            </a:extLst>
          </p:cNvPr>
          <p:cNvSpPr txBox="1"/>
          <p:nvPr/>
        </p:nvSpPr>
        <p:spPr>
          <a:xfrm>
            <a:off x="0" y="932916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spc="600" dirty="0">
                <a:ln w="3175">
                  <a:solidFill>
                    <a:schemeClr val="tx1"/>
                  </a:solidFill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 ESSENCE" panose="02000000000000000000" pitchFamily="2" charset="0"/>
              </a:rPr>
              <a:t>SCREEN BRIGHTNESS</a:t>
            </a:r>
          </a:p>
        </p:txBody>
      </p:sp>
      <p:pic>
        <p:nvPicPr>
          <p:cNvPr id="3" name="Graphic 2" descr="Add">
            <a:extLst>
              <a:ext uri="{FF2B5EF4-FFF2-40B4-BE49-F238E27FC236}">
                <a16:creationId xmlns:a16="http://schemas.microsoft.com/office/drawing/2014/main" id="{304A8E36-7C82-4B08-908D-E709B1D5DE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67042" y="2503968"/>
            <a:ext cx="914400" cy="9144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C17EEE0-B23C-4FD2-9B6E-F14C2876DF69}"/>
              </a:ext>
            </a:extLst>
          </p:cNvPr>
          <p:cNvSpPr/>
          <p:nvPr/>
        </p:nvSpPr>
        <p:spPr>
          <a:xfrm>
            <a:off x="2486757" y="2903568"/>
            <a:ext cx="914400" cy="1152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4B0F24-ABAB-438D-B4BB-3D28D50B90B3}"/>
              </a:ext>
            </a:extLst>
          </p:cNvPr>
          <p:cNvSpPr txBox="1"/>
          <p:nvPr/>
        </p:nvSpPr>
        <p:spPr>
          <a:xfrm>
            <a:off x="2408642" y="2140260"/>
            <a:ext cx="7372800" cy="218521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0" b="1" dirty="0">
                <a:ln w="9525">
                  <a:solidFill>
                    <a:schemeClr val="tx1"/>
                  </a:solidFill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 ESSENCE" panose="02000000000000000000" pitchFamily="2" charset="0"/>
              </a:rPr>
              <a:t>100%</a:t>
            </a:r>
          </a:p>
          <a:p>
            <a:pPr algn="ctr"/>
            <a:endParaRPr lang="en-GB" b="1" spc="600" dirty="0">
              <a:ln w="3175">
                <a:solidFill>
                  <a:schemeClr val="tx1"/>
                </a:solidFill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 ESSENCE" panose="02000000000000000000" pitchFamily="2" charset="0"/>
            </a:endParaRPr>
          </a:p>
          <a:p>
            <a:pPr algn="ctr"/>
            <a:r>
              <a:rPr lang="en-GB" b="1" spc="600" dirty="0">
                <a:ln w="3175">
                  <a:solidFill>
                    <a:schemeClr val="tx1"/>
                  </a:solidFill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 ESSENCE" panose="02000000000000000000" pitchFamily="2" charset="0"/>
              </a:rPr>
              <a:t>BACK</a:t>
            </a:r>
            <a:endParaRPr lang="en-GB" sz="11500" b="1" dirty="0">
              <a:ln w="9525">
                <a:solidFill>
                  <a:schemeClr val="tx1"/>
                </a:solidFill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 ESSENCE" panose="02000000000000000000" pitchFamily="2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4CD1BB1-C0BA-4D79-BCED-FED98C6BA45B}"/>
              </a:ext>
            </a:extLst>
          </p:cNvPr>
          <p:cNvSpPr/>
          <p:nvPr/>
        </p:nvSpPr>
        <p:spPr>
          <a:xfrm>
            <a:off x="5069769" y="3939544"/>
            <a:ext cx="360000" cy="360000"/>
          </a:xfrm>
          <a:prstGeom prst="ellipse">
            <a:avLst/>
          </a:prstGeom>
          <a:solidFill>
            <a:schemeClr val="bg1"/>
          </a:solidFill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9C8D27F-DAF6-40F2-B5BB-B4C81212C149}"/>
              </a:ext>
            </a:extLst>
          </p:cNvPr>
          <p:cNvSpPr/>
          <p:nvPr/>
        </p:nvSpPr>
        <p:spPr>
          <a:xfrm>
            <a:off x="6655548" y="3939544"/>
            <a:ext cx="360000" cy="360000"/>
          </a:xfrm>
          <a:prstGeom prst="ellipse">
            <a:avLst/>
          </a:prstGeom>
          <a:solidFill>
            <a:schemeClr val="bg1"/>
          </a:solidFill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ysClr val="windowText" lastClr="00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8643232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0C614EC-DF72-49CC-AC0F-6CF8522A1BBF}"/>
              </a:ext>
            </a:extLst>
          </p:cNvPr>
          <p:cNvSpPr txBox="1"/>
          <p:nvPr/>
        </p:nvSpPr>
        <p:spPr>
          <a:xfrm>
            <a:off x="1" y="1576415"/>
            <a:ext cx="12191999" cy="3154710"/>
          </a:xfrm>
          <a:prstGeom prst="rect">
            <a:avLst/>
          </a:prstGeom>
          <a:noFill/>
          <a:effectLst>
            <a:glow>
              <a:schemeClr val="accent1"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kumimoji="0" lang="ja-JP" altLang="en-US" sz="19900" b="1" i="0" u="none" strike="noStrike" cap="none" spc="-300" normalizeH="0" baseline="0" dirty="0">
                <a:ln w="28575">
                  <a:noFill/>
                </a:ln>
                <a:solidFill>
                  <a:sysClr val="windowText" lastClr="0000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inherit"/>
              </a:rPr>
              <a:t>光の忍者</a:t>
            </a:r>
            <a:r>
              <a:rPr kumimoji="0" lang="ja-JP" altLang="en-US" sz="11500" b="1" i="0" u="none" strike="noStrike" cap="none" spc="-300" normalizeH="0" baseline="0" dirty="0">
                <a:ln w="28575">
                  <a:solidFill>
                    <a:schemeClr val="bg1"/>
                  </a:solidFill>
                </a:ln>
                <a:solidFill>
                  <a:sysClr val="windowText" lastClr="000000"/>
                </a:solidFill>
                <a:effectLst/>
              </a:rPr>
              <a:t> </a:t>
            </a:r>
            <a:endParaRPr lang="en-GB" sz="11500" b="1" spc="-300" dirty="0">
              <a:ln w="28575">
                <a:solidFill>
                  <a:schemeClr val="bg1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26569EC-63D5-4662-BD22-16AFA26626F0}"/>
              </a:ext>
            </a:extLst>
          </p:cNvPr>
          <p:cNvSpPr txBox="1"/>
          <p:nvPr/>
        </p:nvSpPr>
        <p:spPr>
          <a:xfrm>
            <a:off x="2410557" y="4297439"/>
            <a:ext cx="73708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pc="600" dirty="0">
                <a:solidFill>
                  <a:srgbClr val="FFFF00"/>
                </a:solidFill>
                <a:latin typeface="AR ESSENCE" panose="02000000000000000000" pitchFamily="2" charset="0"/>
              </a:rPr>
              <a:t>DIFFICULTY</a:t>
            </a:r>
          </a:p>
          <a:p>
            <a:pPr algn="ctr"/>
            <a:r>
              <a:rPr lang="en-GB" spc="600" dirty="0">
                <a:solidFill>
                  <a:srgbClr val="FFFF00"/>
                </a:solidFill>
                <a:latin typeface="AR ESSENCE" panose="02000000000000000000" pitchFamily="2" charset="0"/>
              </a:rPr>
              <a:t>VOLUME</a:t>
            </a:r>
          </a:p>
          <a:p>
            <a:pPr algn="ctr"/>
            <a:r>
              <a:rPr lang="en-GB" spc="600" dirty="0">
                <a:solidFill>
                  <a:srgbClr val="FFFF00"/>
                </a:solidFill>
                <a:latin typeface="AR ESSENCE" panose="02000000000000000000" pitchFamily="2" charset="0"/>
              </a:rPr>
              <a:t>SCREEN BRIGHTNESS</a:t>
            </a:r>
          </a:p>
          <a:p>
            <a:pPr algn="ctr"/>
            <a:r>
              <a:rPr lang="en-GB" spc="600" dirty="0">
                <a:solidFill>
                  <a:srgbClr val="FFFF00"/>
                </a:solidFill>
                <a:latin typeface="AR ESSENCE" panose="02000000000000000000" pitchFamily="2" charset="0"/>
              </a:rPr>
              <a:t>MANUAL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AC300D4-479D-4DC7-8DE5-25AFE03079AA}"/>
              </a:ext>
            </a:extLst>
          </p:cNvPr>
          <p:cNvSpPr/>
          <p:nvPr/>
        </p:nvSpPr>
        <p:spPr>
          <a:xfrm>
            <a:off x="4156572" y="4851352"/>
            <a:ext cx="360000" cy="360000"/>
          </a:xfrm>
          <a:prstGeom prst="ellipse">
            <a:avLst/>
          </a:prstGeom>
          <a:solidFill>
            <a:schemeClr val="bg1"/>
          </a:solidFill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06986AC-F406-4882-A422-7E6E4FFF3E20}"/>
              </a:ext>
            </a:extLst>
          </p:cNvPr>
          <p:cNvSpPr/>
          <p:nvPr/>
        </p:nvSpPr>
        <p:spPr>
          <a:xfrm>
            <a:off x="7589258" y="4851352"/>
            <a:ext cx="360000" cy="360000"/>
          </a:xfrm>
          <a:prstGeom prst="ellipse">
            <a:avLst/>
          </a:prstGeom>
          <a:solidFill>
            <a:schemeClr val="bg1"/>
          </a:solidFill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ysClr val="windowText" lastClr="00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554910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0C614EC-DF72-49CC-AC0F-6CF8522A1BBF}"/>
              </a:ext>
            </a:extLst>
          </p:cNvPr>
          <p:cNvSpPr txBox="1"/>
          <p:nvPr/>
        </p:nvSpPr>
        <p:spPr>
          <a:xfrm>
            <a:off x="1" y="1576415"/>
            <a:ext cx="12191999" cy="3154710"/>
          </a:xfrm>
          <a:prstGeom prst="rect">
            <a:avLst/>
          </a:prstGeom>
          <a:noFill/>
          <a:effectLst>
            <a:glow>
              <a:schemeClr val="accent1"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kumimoji="0" lang="ja-JP" altLang="en-US" sz="19900" b="1" i="0" u="none" strike="noStrike" cap="none" spc="-300" normalizeH="0" baseline="0" dirty="0">
                <a:ln w="28575">
                  <a:noFill/>
                </a:ln>
                <a:solidFill>
                  <a:sysClr val="windowText" lastClr="0000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inherit"/>
              </a:rPr>
              <a:t>光の忍者</a:t>
            </a:r>
            <a:r>
              <a:rPr kumimoji="0" lang="ja-JP" altLang="en-US" sz="11500" b="1" i="0" u="none" strike="noStrike" cap="none" spc="-300" normalizeH="0" baseline="0" dirty="0">
                <a:ln w="28575">
                  <a:solidFill>
                    <a:schemeClr val="bg1"/>
                  </a:solidFill>
                </a:ln>
                <a:solidFill>
                  <a:sysClr val="windowText" lastClr="000000"/>
                </a:solidFill>
                <a:effectLst/>
              </a:rPr>
              <a:t> </a:t>
            </a:r>
            <a:endParaRPr lang="en-GB" sz="11500" b="1" spc="-300" dirty="0">
              <a:ln w="28575">
                <a:solidFill>
                  <a:schemeClr val="bg1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26569EC-63D5-4662-BD22-16AFA26626F0}"/>
              </a:ext>
            </a:extLst>
          </p:cNvPr>
          <p:cNvSpPr txBox="1"/>
          <p:nvPr/>
        </p:nvSpPr>
        <p:spPr>
          <a:xfrm>
            <a:off x="2410557" y="4297439"/>
            <a:ext cx="73708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pc="600" dirty="0">
                <a:solidFill>
                  <a:srgbClr val="FFFF00"/>
                </a:solidFill>
                <a:latin typeface="AR ESSENCE" panose="02000000000000000000" pitchFamily="2" charset="0"/>
              </a:rPr>
              <a:t>DIFFICULTY</a:t>
            </a:r>
          </a:p>
          <a:p>
            <a:pPr algn="ctr"/>
            <a:r>
              <a:rPr lang="en-GB" spc="600" dirty="0">
                <a:solidFill>
                  <a:srgbClr val="FFFF00"/>
                </a:solidFill>
                <a:latin typeface="AR ESSENCE" panose="02000000000000000000" pitchFamily="2" charset="0"/>
              </a:rPr>
              <a:t>VOLUME</a:t>
            </a:r>
          </a:p>
          <a:p>
            <a:pPr algn="ctr"/>
            <a:r>
              <a:rPr lang="en-GB" spc="600" dirty="0">
                <a:solidFill>
                  <a:srgbClr val="FFFF00"/>
                </a:solidFill>
                <a:latin typeface="AR ESSENCE" panose="02000000000000000000" pitchFamily="2" charset="0"/>
              </a:rPr>
              <a:t>SCREEN BRIGHTNESS</a:t>
            </a:r>
          </a:p>
          <a:p>
            <a:pPr algn="ctr"/>
            <a:r>
              <a:rPr lang="en-GB" spc="600" dirty="0">
                <a:solidFill>
                  <a:schemeClr val="bg1"/>
                </a:solidFill>
                <a:latin typeface="AR ESSENCE" panose="02000000000000000000" pitchFamily="2" charset="0"/>
              </a:rPr>
              <a:t>MANUAL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83848C9-5A83-4327-811D-D5328CD88C82}"/>
              </a:ext>
            </a:extLst>
          </p:cNvPr>
          <p:cNvSpPr/>
          <p:nvPr/>
        </p:nvSpPr>
        <p:spPr>
          <a:xfrm>
            <a:off x="4156572" y="5123915"/>
            <a:ext cx="360000" cy="360000"/>
          </a:xfrm>
          <a:prstGeom prst="ellipse">
            <a:avLst/>
          </a:prstGeom>
          <a:solidFill>
            <a:schemeClr val="bg1"/>
          </a:solidFill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262311A-436B-4AE8-BA13-8CF61EF54247}"/>
              </a:ext>
            </a:extLst>
          </p:cNvPr>
          <p:cNvSpPr/>
          <p:nvPr/>
        </p:nvSpPr>
        <p:spPr>
          <a:xfrm>
            <a:off x="7589258" y="5123915"/>
            <a:ext cx="360000" cy="360000"/>
          </a:xfrm>
          <a:prstGeom prst="ellipse">
            <a:avLst/>
          </a:prstGeom>
          <a:solidFill>
            <a:schemeClr val="bg1"/>
          </a:solidFill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ysClr val="windowText" lastClr="00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42051916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autoRev="1" fill="remove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autoRev="1" fill="remove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500" autoRev="1" fill="remove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autoRev="1" fill="remove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0C614EC-DF72-49CC-AC0F-6CF8522A1BBF}"/>
              </a:ext>
            </a:extLst>
          </p:cNvPr>
          <p:cNvSpPr txBox="1"/>
          <p:nvPr/>
        </p:nvSpPr>
        <p:spPr>
          <a:xfrm>
            <a:off x="1" y="1576415"/>
            <a:ext cx="12191999" cy="3154710"/>
          </a:xfrm>
          <a:prstGeom prst="rect">
            <a:avLst/>
          </a:prstGeom>
          <a:noFill/>
          <a:effectLst>
            <a:glow>
              <a:schemeClr val="accent1"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kumimoji="0" lang="ja-JP" altLang="en-US" sz="19900" b="1" i="0" u="none" strike="noStrike" cap="none" spc="-300" normalizeH="0" baseline="0" dirty="0">
                <a:ln w="28575">
                  <a:noFill/>
                </a:ln>
                <a:solidFill>
                  <a:sysClr val="windowText" lastClr="0000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inherit"/>
              </a:rPr>
              <a:t>光の忍者</a:t>
            </a:r>
            <a:r>
              <a:rPr kumimoji="0" lang="ja-JP" altLang="en-US" sz="11500" b="1" i="0" u="none" strike="noStrike" cap="none" spc="-300" normalizeH="0" baseline="0" dirty="0">
                <a:ln w="28575">
                  <a:solidFill>
                    <a:schemeClr val="bg1"/>
                  </a:solidFill>
                </a:ln>
                <a:solidFill>
                  <a:sysClr val="windowText" lastClr="000000"/>
                </a:solidFill>
                <a:effectLst/>
              </a:rPr>
              <a:t> </a:t>
            </a:r>
            <a:endParaRPr lang="en-GB" sz="11500" b="1" spc="-300" dirty="0">
              <a:ln w="28575">
                <a:solidFill>
                  <a:schemeClr val="bg1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26569EC-63D5-4662-BD22-16AFA26626F0}"/>
              </a:ext>
            </a:extLst>
          </p:cNvPr>
          <p:cNvSpPr txBox="1"/>
          <p:nvPr/>
        </p:nvSpPr>
        <p:spPr>
          <a:xfrm>
            <a:off x="2410557" y="2014368"/>
            <a:ext cx="7370885" cy="23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GB" b="1" spc="600" dirty="0">
              <a:ln w="3175">
                <a:solidFill>
                  <a:schemeClr val="tx1"/>
                </a:solidFill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 ESSENCE" panose="02000000000000000000" pitchFamily="2" charset="0"/>
            </a:endParaRPr>
          </a:p>
          <a:p>
            <a:pPr algn="ctr"/>
            <a:endParaRPr lang="en-GB" b="1" spc="600" dirty="0">
              <a:ln w="3175">
                <a:solidFill>
                  <a:schemeClr val="tx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 ESSENCE" panose="02000000000000000000" pitchFamily="2" charset="0"/>
            </a:endParaRPr>
          </a:p>
          <a:p>
            <a:pPr algn="ctr"/>
            <a:endParaRPr lang="en-GB" b="1" spc="600" dirty="0">
              <a:ln w="3175">
                <a:solidFill>
                  <a:schemeClr val="tx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 ESSENCE" panose="02000000000000000000" pitchFamily="2" charset="0"/>
            </a:endParaRPr>
          </a:p>
          <a:p>
            <a:pPr algn="ctr"/>
            <a:endParaRPr lang="en-GB" b="1" spc="600" dirty="0">
              <a:ln w="3175">
                <a:solidFill>
                  <a:schemeClr val="tx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 ESSENCE" panose="02000000000000000000" pitchFamily="2" charset="0"/>
            </a:endParaRPr>
          </a:p>
          <a:p>
            <a:pPr algn="ctr"/>
            <a:endParaRPr lang="en-GB" b="1" spc="600" dirty="0">
              <a:ln w="3175">
                <a:solidFill>
                  <a:schemeClr val="tx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 ESSENCE" panose="02000000000000000000" pitchFamily="2" charset="0"/>
            </a:endParaRPr>
          </a:p>
          <a:p>
            <a:pPr algn="ctr"/>
            <a:endParaRPr lang="en-GB" b="1" spc="600" dirty="0">
              <a:ln w="3175">
                <a:solidFill>
                  <a:schemeClr val="tx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 ESSENCE" panose="02000000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E424BC-E079-49C2-87AA-B538DA6C0E24}"/>
              </a:ext>
            </a:extLst>
          </p:cNvPr>
          <p:cNvSpPr txBox="1"/>
          <p:nvPr/>
        </p:nvSpPr>
        <p:spPr>
          <a:xfrm>
            <a:off x="0" y="932916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spc="600" dirty="0">
                <a:ln w="3175">
                  <a:solidFill>
                    <a:schemeClr val="tx1"/>
                  </a:solidFill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 ESSENCE" panose="02000000000000000000" pitchFamily="2" charset="0"/>
              </a:rPr>
              <a:t>MANUAL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735BE5-07B9-4225-80D1-13DB216765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999" y="898368"/>
            <a:ext cx="4572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529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flythrough hasBounce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8000">
              <a:schemeClr val="accent1">
                <a:lumMod val="5000"/>
                <a:lumOff val="95000"/>
              </a:schemeClr>
            </a:gs>
            <a:gs pos="63000">
              <a:schemeClr val="tx1">
                <a:lumMod val="85000"/>
                <a:lumOff val="15000"/>
              </a:schemeClr>
            </a:gs>
            <a:gs pos="74000">
              <a:schemeClr val="tx1"/>
            </a:gs>
            <a:gs pos="100000">
              <a:schemeClr val="tx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A6FA7E-074A-4B16-9EAA-A41D56796420}"/>
              </a:ext>
            </a:extLst>
          </p:cNvPr>
          <p:cNvSpPr>
            <a:spLocks noGrp="1"/>
          </p:cNvSpPr>
          <p:nvPr>
            <p:ph idx="1"/>
          </p:nvPr>
        </p:nvSpPr>
        <p:spPr>
          <a:xfrm rot="10800000">
            <a:off x="1" y="2560515"/>
            <a:ext cx="12192000" cy="1489075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GB" sz="11500" dirty="0">
                <a:solidFill>
                  <a:schemeClr val="bg1"/>
                </a:solidFill>
                <a:latin typeface="Chiller" panose="04020404031007020602" pitchFamily="82" charset="0"/>
              </a:rPr>
              <a:t>CAPTURED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B5AF95-D88C-4102-90EE-9221EB76539C}"/>
              </a:ext>
            </a:extLst>
          </p:cNvPr>
          <p:cNvSpPr txBox="1"/>
          <p:nvPr/>
        </p:nvSpPr>
        <p:spPr>
          <a:xfrm>
            <a:off x="2410557" y="3816796"/>
            <a:ext cx="7370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pc="600" dirty="0">
                <a:latin typeface="AR ESSENCE" panose="02000000000000000000" pitchFamily="2" charset="0"/>
              </a:rPr>
              <a:t>CONTINUE?</a:t>
            </a:r>
            <a:endParaRPr lang="en-GB" spc="600" dirty="0">
              <a:ln>
                <a:solidFill>
                  <a:srgbClr val="FFFF00"/>
                </a:solidFill>
              </a:ln>
              <a:latin typeface="DS ISO 1" panose="020005060000000200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7660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7" presetClass="emph" presetSubtype="0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250" autoRev="1" fill="remov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7" dur="250" autoRev="1" fill="remov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8" dur="250" autoRev="1" fill="remov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250" autoRev="1" fill="remov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10" presetClass="entr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8000">
              <a:schemeClr val="tx1"/>
            </a:gs>
            <a:gs pos="63000">
              <a:schemeClr val="bg2">
                <a:lumMod val="100000"/>
              </a:schemeClr>
            </a:gs>
            <a:gs pos="74000">
              <a:schemeClr val="bg1">
                <a:lumMod val="85000"/>
                <a:lumOff val="15000"/>
              </a:schemeClr>
            </a:gs>
            <a:gs pos="100000">
              <a:schemeClr val="bg1">
                <a:lumMod val="5000"/>
                <a:lumOff val="9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A6FA7E-074A-4B16-9EAA-A41D56796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2560515"/>
            <a:ext cx="12192000" cy="1489075"/>
          </a:xfrm>
          <a:noFill/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GB" sz="11500" dirty="0">
                <a:solidFill>
                  <a:schemeClr val="bg1"/>
                </a:solidFill>
                <a:latin typeface="Chiller" panose="04020404031007020602" pitchFamily="82" charset="0"/>
              </a:rPr>
              <a:t>GAME OVER</a:t>
            </a:r>
          </a:p>
        </p:txBody>
      </p:sp>
    </p:spTree>
    <p:extLst>
      <p:ext uri="{BB962C8B-B14F-4D97-AF65-F5344CB8AC3E}">
        <p14:creationId xmlns:p14="http://schemas.microsoft.com/office/powerpoint/2010/main" val="4052160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3000" advClick="0" advTm="4000">
        <p159:morph option="byObject"/>
      </p:transition>
    </mc:Choice>
    <mc:Fallback xmlns="">
      <p:transition spd="slow" advClick="0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95232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228552E-C8B1-4A80-8448-0787CE0FC70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53B5628A-6DA2-46A9-8673-2975914BCC0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22" b="697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B96F236-1A44-4A77-85AE-47D834B3D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Autofit/>
          </a:bodyPr>
          <a:lstStyle/>
          <a:p>
            <a:pPr algn="ctr"/>
            <a:r>
              <a:rPr lang="en-GB" sz="9600" b="1" dirty="0">
                <a:solidFill>
                  <a:srgbClr val="FFFFFF"/>
                </a:solidFill>
                <a:latin typeface="AR ESSENCE" panose="02000000000000000000" pitchFamily="2" charset="0"/>
              </a:rPr>
              <a:t>PAUSED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0" y="1825624"/>
            <a:ext cx="12192000" cy="5032375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4800" dirty="0">
                <a:solidFill>
                  <a:srgbClr val="FFFF00"/>
                </a:solidFill>
                <a:latin typeface="AR ESSENCE" panose="02000000000000000000" pitchFamily="2" charset="0"/>
              </a:rPr>
              <a:t>RESUME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US" sz="4800" dirty="0">
                <a:solidFill>
                  <a:srgbClr val="FFFFFF"/>
                </a:solidFill>
                <a:latin typeface="AR ESSENCE" panose="02000000000000000000" pitchFamily="2" charset="0"/>
              </a:rPr>
              <a:t>RESTART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US" sz="4800" dirty="0">
                <a:solidFill>
                  <a:srgbClr val="FFFFFF"/>
                </a:solidFill>
                <a:latin typeface="AR ESSENCE" panose="02000000000000000000" pitchFamily="2" charset="0"/>
              </a:rPr>
              <a:t>OPTIONS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US" sz="4800" dirty="0">
                <a:solidFill>
                  <a:srgbClr val="FFFFFF"/>
                </a:solidFill>
                <a:latin typeface="AR ESSENCE" panose="02000000000000000000" pitchFamily="2" charset="0"/>
              </a:rPr>
              <a:t>EXIT</a:t>
            </a:r>
          </a:p>
        </p:txBody>
      </p:sp>
    </p:spTree>
    <p:extLst>
      <p:ext uri="{BB962C8B-B14F-4D97-AF65-F5344CB8AC3E}">
        <p14:creationId xmlns:p14="http://schemas.microsoft.com/office/powerpoint/2010/main" val="17510485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228552E-C8B1-4A80-8448-0787CE0FC70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53B5628A-6DA2-46A9-8673-2975914BCC0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22" b="697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B96F236-1A44-4A77-85AE-47D834B3D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Autofit/>
          </a:bodyPr>
          <a:lstStyle/>
          <a:p>
            <a:pPr algn="ctr"/>
            <a:r>
              <a:rPr lang="en-GB" sz="9600" b="1" dirty="0">
                <a:solidFill>
                  <a:srgbClr val="FFFFFF"/>
                </a:solidFill>
                <a:latin typeface="AR ESSENCE" panose="02000000000000000000" pitchFamily="2" charset="0"/>
              </a:rPr>
              <a:t>PAUSED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0" y="1825624"/>
            <a:ext cx="12192000" cy="5032375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4800" dirty="0">
                <a:latin typeface="AR ESSENCE" panose="02000000000000000000" pitchFamily="2" charset="0"/>
              </a:rPr>
              <a:t>RESUME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US" sz="4800" dirty="0">
                <a:solidFill>
                  <a:srgbClr val="FFFF00"/>
                </a:solidFill>
                <a:latin typeface="AR ESSENCE" panose="02000000000000000000" pitchFamily="2" charset="0"/>
              </a:rPr>
              <a:t>RESTART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US" sz="4800" dirty="0">
                <a:solidFill>
                  <a:srgbClr val="FFFFFF"/>
                </a:solidFill>
                <a:latin typeface="AR ESSENCE" panose="02000000000000000000" pitchFamily="2" charset="0"/>
              </a:rPr>
              <a:t>OPTIONS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US" sz="4800" dirty="0">
                <a:solidFill>
                  <a:srgbClr val="FFFFFF"/>
                </a:solidFill>
                <a:latin typeface="AR ESSENCE" panose="02000000000000000000" pitchFamily="2" charset="0"/>
              </a:rPr>
              <a:t>EXIT</a:t>
            </a:r>
          </a:p>
        </p:txBody>
      </p:sp>
    </p:spTree>
    <p:extLst>
      <p:ext uri="{BB962C8B-B14F-4D97-AF65-F5344CB8AC3E}">
        <p14:creationId xmlns:p14="http://schemas.microsoft.com/office/powerpoint/2010/main" val="39038584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228552E-C8B1-4A80-8448-0787CE0FC70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53B5628A-6DA2-46A9-8673-2975914BCC0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22" b="697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B96F236-1A44-4A77-85AE-47D834B3D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Autofit/>
          </a:bodyPr>
          <a:lstStyle/>
          <a:p>
            <a:pPr algn="ctr"/>
            <a:r>
              <a:rPr lang="en-GB" sz="9600" b="1" dirty="0">
                <a:solidFill>
                  <a:srgbClr val="FFFFFF"/>
                </a:solidFill>
                <a:latin typeface="AR ESSENCE" panose="02000000000000000000" pitchFamily="2" charset="0"/>
              </a:rPr>
              <a:t>PAUSED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0" y="1825624"/>
            <a:ext cx="12192000" cy="5032375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4800" dirty="0">
                <a:latin typeface="AR ESSENCE" panose="02000000000000000000" pitchFamily="2" charset="0"/>
              </a:rPr>
              <a:t>RESUME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US" sz="4800" dirty="0">
                <a:solidFill>
                  <a:srgbClr val="FFFFFF"/>
                </a:solidFill>
                <a:latin typeface="AR ESSENCE" panose="02000000000000000000" pitchFamily="2" charset="0"/>
              </a:rPr>
              <a:t>RESTART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US" sz="4800" dirty="0">
                <a:solidFill>
                  <a:srgbClr val="FFFF00"/>
                </a:solidFill>
                <a:latin typeface="AR ESSENCE" panose="02000000000000000000" pitchFamily="2" charset="0"/>
              </a:rPr>
              <a:t>OPTIONS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US" sz="4800" dirty="0">
                <a:solidFill>
                  <a:srgbClr val="FFFFFF"/>
                </a:solidFill>
                <a:latin typeface="AR ESSENCE" panose="02000000000000000000" pitchFamily="2" charset="0"/>
              </a:rPr>
              <a:t>EXIT</a:t>
            </a:r>
          </a:p>
        </p:txBody>
      </p:sp>
    </p:spTree>
    <p:extLst>
      <p:ext uri="{BB962C8B-B14F-4D97-AF65-F5344CB8AC3E}">
        <p14:creationId xmlns:p14="http://schemas.microsoft.com/office/powerpoint/2010/main" val="5453698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0C614EC-DF72-49CC-AC0F-6CF8522A1BBF}"/>
              </a:ext>
            </a:extLst>
          </p:cNvPr>
          <p:cNvSpPr txBox="1"/>
          <p:nvPr/>
        </p:nvSpPr>
        <p:spPr>
          <a:xfrm>
            <a:off x="1" y="1576415"/>
            <a:ext cx="12191999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ja-JP" altLang="en-US" sz="19900" b="1" i="0" u="none" strike="noStrike" cap="none" spc="-300" normalizeH="0" baseline="0" dirty="0">
                <a:ln w="28575">
                  <a:noFill/>
                </a:ln>
                <a:solidFill>
                  <a:srgbClr val="FFFF00"/>
                </a:solidFill>
                <a:effectLst>
                  <a:glow rad="101600">
                    <a:srgbClr val="FF0000">
                      <a:alpha val="60000"/>
                    </a:srgbClr>
                  </a:glow>
                </a:effectLst>
                <a:latin typeface="inherit"/>
              </a:rPr>
              <a:t>光の忍者</a:t>
            </a:r>
            <a:r>
              <a:rPr kumimoji="0" lang="ja-JP" altLang="en-US" sz="11500" b="1" i="0" u="none" strike="noStrike" cap="none" spc="-300" normalizeH="0" baseline="0" dirty="0">
                <a:ln w="28575">
                  <a:solidFill>
                    <a:schemeClr val="bg1"/>
                  </a:solidFill>
                </a:ln>
                <a:solidFill>
                  <a:srgbClr val="FFFF00"/>
                </a:solidFill>
                <a:effectLst/>
              </a:rPr>
              <a:t> </a:t>
            </a:r>
            <a:endParaRPr lang="en-GB" sz="11500" b="1" spc="-300" dirty="0">
              <a:ln w="28575">
                <a:solidFill>
                  <a:schemeClr val="bg1"/>
                </a:solidFill>
              </a:ln>
              <a:solidFill>
                <a:srgbClr val="FFFF00"/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6F029E3-437B-4246-9285-485BD74F5A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40732"/>
            <a:ext cx="10515600" cy="148907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10000" b="1" dirty="0">
                <a:ln w="19050">
                  <a:solidFill>
                    <a:srgbClr val="FFFF00"/>
                  </a:solidFill>
                </a:ln>
                <a:solidFill>
                  <a:srgbClr val="FF3300"/>
                </a:solidFill>
                <a:effectLst>
                  <a:glow rad="101600">
                    <a:srgbClr val="FF0000">
                      <a:alpha val="60000"/>
                    </a:srgbClr>
                  </a:glow>
                </a:effectLst>
                <a:latin typeface="AR ESSENCE" panose="02000000000000000000" pitchFamily="2" charset="0"/>
              </a:rPr>
              <a:t>NINJA!</a:t>
            </a:r>
            <a:r>
              <a:rPr lang="en-GB" sz="10000" b="1" dirty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AR ESSENCE" panose="02000000000000000000" pitchFamily="2" charset="0"/>
              </a:rPr>
              <a:t>  </a:t>
            </a:r>
            <a:r>
              <a:rPr lang="en-GB" sz="10000" b="1" dirty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AR BERKLEY" panose="02000000000000000000" pitchFamily="2" charset="0"/>
              </a:rPr>
              <a:t>Shine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26569EC-63D5-4662-BD22-16AFA26626F0}"/>
              </a:ext>
            </a:extLst>
          </p:cNvPr>
          <p:cNvSpPr txBox="1"/>
          <p:nvPr/>
        </p:nvSpPr>
        <p:spPr>
          <a:xfrm>
            <a:off x="2410557" y="4297439"/>
            <a:ext cx="73708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pc="600" dirty="0">
                <a:solidFill>
                  <a:schemeClr val="bg1"/>
                </a:solidFill>
                <a:latin typeface="AR ESSENCE" panose="02000000000000000000" pitchFamily="2" charset="0"/>
              </a:rPr>
              <a:t>NEW GAME</a:t>
            </a:r>
          </a:p>
          <a:p>
            <a:pPr algn="ctr"/>
            <a:r>
              <a:rPr lang="en-GB" spc="600" dirty="0">
                <a:solidFill>
                  <a:srgbClr val="FFFF00"/>
                </a:solidFill>
                <a:latin typeface="AR ESSENCE" panose="02000000000000000000" pitchFamily="2" charset="0"/>
              </a:rPr>
              <a:t>CONTINUE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474D23A-4730-44A6-AF4C-498A0CF34E81}"/>
              </a:ext>
            </a:extLst>
          </p:cNvPr>
          <p:cNvSpPr/>
          <p:nvPr/>
        </p:nvSpPr>
        <p:spPr>
          <a:xfrm>
            <a:off x="4719249" y="4297439"/>
            <a:ext cx="360000" cy="360000"/>
          </a:xfrm>
          <a:prstGeom prst="ellipse">
            <a:avLst/>
          </a:prstGeom>
          <a:solidFill>
            <a:schemeClr val="bg1"/>
          </a:solidFill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D900F02-EE37-40F7-85BD-516B0E90AF27}"/>
              </a:ext>
            </a:extLst>
          </p:cNvPr>
          <p:cNvSpPr/>
          <p:nvPr/>
        </p:nvSpPr>
        <p:spPr>
          <a:xfrm>
            <a:off x="7044168" y="4297439"/>
            <a:ext cx="360000" cy="360000"/>
          </a:xfrm>
          <a:prstGeom prst="ellipse">
            <a:avLst/>
          </a:prstGeom>
          <a:solidFill>
            <a:schemeClr val="bg1"/>
          </a:solidFill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ysClr val="windowText" lastClr="000000"/>
                </a:solidFill>
              </a:ln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F33A606-8DE1-42AE-BEE3-6C673195EFD4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7547" y="5115934"/>
            <a:ext cx="1296899" cy="554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9130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228552E-C8B1-4A80-8448-0787CE0FC70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53B5628A-6DA2-46A9-8673-2975914BCC0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22" b="697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B96F236-1A44-4A77-85AE-47D834B3D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Autofit/>
          </a:bodyPr>
          <a:lstStyle/>
          <a:p>
            <a:pPr algn="ctr"/>
            <a:r>
              <a:rPr lang="en-GB" sz="9600" b="1" dirty="0">
                <a:solidFill>
                  <a:srgbClr val="FFFFFF"/>
                </a:solidFill>
                <a:latin typeface="AR ESSENCE" panose="02000000000000000000" pitchFamily="2" charset="0"/>
              </a:rPr>
              <a:t>PAUSED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0" y="1825624"/>
            <a:ext cx="12192000" cy="5032375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4800" dirty="0">
                <a:latin typeface="AR ESSENCE" panose="02000000000000000000" pitchFamily="2" charset="0"/>
              </a:rPr>
              <a:t>RESUME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US" sz="4800" dirty="0">
                <a:solidFill>
                  <a:srgbClr val="FFFFFF"/>
                </a:solidFill>
                <a:latin typeface="AR ESSENCE" panose="02000000000000000000" pitchFamily="2" charset="0"/>
              </a:rPr>
              <a:t>RESTART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US" sz="4800" dirty="0">
                <a:solidFill>
                  <a:srgbClr val="FFFFFF"/>
                </a:solidFill>
                <a:latin typeface="AR ESSENCE" panose="02000000000000000000" pitchFamily="2" charset="0"/>
              </a:rPr>
              <a:t>OPTIONS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US" sz="4800" dirty="0">
                <a:solidFill>
                  <a:srgbClr val="FFFF00"/>
                </a:solidFill>
                <a:latin typeface="AR ESSENCE" panose="02000000000000000000" pitchFamily="2" charset="0"/>
              </a:rPr>
              <a:t>EXIT</a:t>
            </a:r>
          </a:p>
        </p:txBody>
      </p:sp>
    </p:spTree>
    <p:extLst>
      <p:ext uri="{BB962C8B-B14F-4D97-AF65-F5344CB8AC3E}">
        <p14:creationId xmlns:p14="http://schemas.microsoft.com/office/powerpoint/2010/main" val="16774509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0C614EC-DF72-49CC-AC0F-6CF8522A1BBF}"/>
              </a:ext>
            </a:extLst>
          </p:cNvPr>
          <p:cNvSpPr txBox="1"/>
          <p:nvPr/>
        </p:nvSpPr>
        <p:spPr>
          <a:xfrm>
            <a:off x="1" y="1576415"/>
            <a:ext cx="12191999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ja-JP" altLang="en-US" sz="19900" b="1" i="0" u="none" strike="noStrike" cap="none" spc="-300" normalizeH="0" baseline="0" dirty="0">
                <a:ln w="28575">
                  <a:noFill/>
                </a:ln>
                <a:solidFill>
                  <a:srgbClr val="FFFF00"/>
                </a:solidFill>
                <a:effectLst>
                  <a:glow rad="101600">
                    <a:srgbClr val="FF0000">
                      <a:alpha val="60000"/>
                    </a:srgbClr>
                  </a:glow>
                </a:effectLst>
                <a:latin typeface="inherit"/>
              </a:rPr>
              <a:t>光の忍者</a:t>
            </a:r>
            <a:r>
              <a:rPr kumimoji="0" lang="ja-JP" altLang="en-US" sz="11500" b="1" i="0" u="none" strike="noStrike" cap="none" spc="-300" normalizeH="0" baseline="0" dirty="0">
                <a:ln w="28575">
                  <a:solidFill>
                    <a:schemeClr val="bg1"/>
                  </a:solidFill>
                </a:ln>
                <a:solidFill>
                  <a:srgbClr val="FFFF00"/>
                </a:solidFill>
                <a:effectLst/>
              </a:rPr>
              <a:t> </a:t>
            </a:r>
            <a:endParaRPr lang="en-GB" sz="11500" b="1" spc="-300" dirty="0">
              <a:ln w="28575">
                <a:solidFill>
                  <a:schemeClr val="bg1"/>
                </a:solidFill>
              </a:ln>
              <a:solidFill>
                <a:srgbClr val="FFFF00"/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6F029E3-437B-4246-9285-485BD74F5A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40732"/>
            <a:ext cx="10515600" cy="148907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10000" b="1" dirty="0">
                <a:ln w="19050">
                  <a:solidFill>
                    <a:srgbClr val="FFFF00"/>
                  </a:solidFill>
                </a:ln>
                <a:solidFill>
                  <a:srgbClr val="FF3300"/>
                </a:solidFill>
                <a:effectLst>
                  <a:glow rad="101600">
                    <a:srgbClr val="FF0000">
                      <a:alpha val="60000"/>
                    </a:srgbClr>
                  </a:glow>
                </a:effectLst>
                <a:latin typeface="AR ESSENCE" panose="02000000000000000000" pitchFamily="2" charset="0"/>
              </a:rPr>
              <a:t>NINJA!</a:t>
            </a:r>
            <a:r>
              <a:rPr lang="en-GB" sz="10000" b="1" dirty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AR ESSENCE" panose="02000000000000000000" pitchFamily="2" charset="0"/>
              </a:rPr>
              <a:t>  </a:t>
            </a:r>
            <a:r>
              <a:rPr lang="en-GB" sz="10000" b="1" dirty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AR BERKLEY" panose="02000000000000000000" pitchFamily="2" charset="0"/>
              </a:rPr>
              <a:t>Shine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26569EC-63D5-4662-BD22-16AFA26626F0}"/>
              </a:ext>
            </a:extLst>
          </p:cNvPr>
          <p:cNvSpPr txBox="1"/>
          <p:nvPr/>
        </p:nvSpPr>
        <p:spPr>
          <a:xfrm>
            <a:off x="2410557" y="4297439"/>
            <a:ext cx="73708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pc="600" dirty="0">
                <a:solidFill>
                  <a:srgbClr val="FFFF00"/>
                </a:solidFill>
                <a:latin typeface="AR ESSENCE" panose="02000000000000000000" pitchFamily="2" charset="0"/>
              </a:rPr>
              <a:t>NEW GAME</a:t>
            </a:r>
          </a:p>
          <a:p>
            <a:pPr algn="ctr"/>
            <a:r>
              <a:rPr lang="en-GB" spc="600" dirty="0">
                <a:solidFill>
                  <a:schemeClr val="bg1"/>
                </a:solidFill>
                <a:latin typeface="AR ESSENCE" panose="02000000000000000000" pitchFamily="2" charset="0"/>
              </a:rPr>
              <a:t>CONTINUE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F33A606-8DE1-42AE-BEE3-6C673195EFD4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7547" y="5115934"/>
            <a:ext cx="1296899" cy="554424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71F62375-E467-4B3B-A7A4-03F3A499CB1E}"/>
              </a:ext>
            </a:extLst>
          </p:cNvPr>
          <p:cNvSpPr/>
          <p:nvPr/>
        </p:nvSpPr>
        <p:spPr>
          <a:xfrm>
            <a:off x="4719249" y="4543626"/>
            <a:ext cx="360000" cy="360000"/>
          </a:xfrm>
          <a:prstGeom prst="ellipse">
            <a:avLst/>
          </a:prstGeom>
          <a:solidFill>
            <a:schemeClr val="bg1"/>
          </a:solidFill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6078C96-2B1D-4D8F-BDD6-9844D2AD53C8}"/>
              </a:ext>
            </a:extLst>
          </p:cNvPr>
          <p:cNvSpPr/>
          <p:nvPr/>
        </p:nvSpPr>
        <p:spPr>
          <a:xfrm>
            <a:off x="7044168" y="4543626"/>
            <a:ext cx="360000" cy="360000"/>
          </a:xfrm>
          <a:prstGeom prst="ellipse">
            <a:avLst/>
          </a:prstGeom>
          <a:solidFill>
            <a:schemeClr val="bg1"/>
          </a:solidFill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ysClr val="windowText" lastClr="00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7774509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0C614EC-DF72-49CC-AC0F-6CF8522A1BBF}"/>
              </a:ext>
            </a:extLst>
          </p:cNvPr>
          <p:cNvSpPr txBox="1"/>
          <p:nvPr/>
        </p:nvSpPr>
        <p:spPr>
          <a:xfrm>
            <a:off x="1" y="1576415"/>
            <a:ext cx="12191999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ja-JP" altLang="en-US" sz="19900" b="1" i="0" u="none" strike="noStrike" cap="none" spc="-300" normalizeH="0" baseline="0" dirty="0">
                <a:ln w="28575">
                  <a:noFill/>
                </a:ln>
                <a:solidFill>
                  <a:srgbClr val="FFFF00"/>
                </a:solidFill>
                <a:effectLst>
                  <a:glow rad="101600">
                    <a:srgbClr val="FF0000">
                      <a:alpha val="60000"/>
                    </a:srgbClr>
                  </a:glow>
                </a:effectLst>
                <a:latin typeface="inherit"/>
              </a:rPr>
              <a:t>光の忍者</a:t>
            </a:r>
            <a:r>
              <a:rPr kumimoji="0" lang="ja-JP" altLang="en-US" sz="11500" b="1" i="0" u="none" strike="noStrike" cap="none" spc="-300" normalizeH="0" baseline="0" dirty="0">
                <a:ln w="28575">
                  <a:solidFill>
                    <a:schemeClr val="bg1"/>
                  </a:solidFill>
                </a:ln>
                <a:solidFill>
                  <a:srgbClr val="FFFF00"/>
                </a:solidFill>
                <a:effectLst/>
              </a:rPr>
              <a:t> </a:t>
            </a:r>
            <a:endParaRPr lang="en-GB" sz="11500" b="1" spc="-300" dirty="0">
              <a:ln w="28575">
                <a:solidFill>
                  <a:schemeClr val="bg1"/>
                </a:solidFill>
              </a:ln>
              <a:solidFill>
                <a:srgbClr val="FFFF00"/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6F029E3-437B-4246-9285-485BD74F5A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40732"/>
            <a:ext cx="10515600" cy="148907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10000" b="1" dirty="0">
                <a:ln w="19050">
                  <a:solidFill>
                    <a:srgbClr val="FFFF00"/>
                  </a:solidFill>
                </a:ln>
                <a:solidFill>
                  <a:srgbClr val="FF3300"/>
                </a:solidFill>
                <a:effectLst>
                  <a:glow rad="101600">
                    <a:srgbClr val="FF0000">
                      <a:alpha val="60000"/>
                    </a:srgbClr>
                  </a:glow>
                </a:effectLst>
                <a:latin typeface="AR ESSENCE" panose="02000000000000000000" pitchFamily="2" charset="0"/>
              </a:rPr>
              <a:t>NINJA!</a:t>
            </a:r>
            <a:r>
              <a:rPr lang="en-GB" sz="10000" b="1" dirty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AR ESSENCE" panose="02000000000000000000" pitchFamily="2" charset="0"/>
              </a:rPr>
              <a:t>  </a:t>
            </a:r>
            <a:r>
              <a:rPr lang="en-GB" sz="10000" b="1" dirty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AR BERKLEY" panose="02000000000000000000" pitchFamily="2" charset="0"/>
              </a:rPr>
              <a:t>Shine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26569EC-63D5-4662-BD22-16AFA26626F0}"/>
              </a:ext>
            </a:extLst>
          </p:cNvPr>
          <p:cNvSpPr txBox="1"/>
          <p:nvPr/>
        </p:nvSpPr>
        <p:spPr>
          <a:xfrm>
            <a:off x="2410557" y="4297439"/>
            <a:ext cx="73708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pc="600" dirty="0">
                <a:solidFill>
                  <a:schemeClr val="bg1"/>
                </a:solidFill>
                <a:latin typeface="AR ESSENCE" panose="02000000000000000000" pitchFamily="2" charset="0"/>
              </a:rPr>
              <a:t>STORY MODE</a:t>
            </a:r>
          </a:p>
          <a:p>
            <a:pPr algn="ctr"/>
            <a:r>
              <a:rPr lang="en-GB" spc="600" dirty="0">
                <a:solidFill>
                  <a:srgbClr val="FFFF00"/>
                </a:solidFill>
                <a:latin typeface="AR ESSENCE" panose="02000000000000000000" pitchFamily="2" charset="0"/>
              </a:rPr>
              <a:t>OPTIONS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474D23A-4730-44A6-AF4C-498A0CF34E81}"/>
              </a:ext>
            </a:extLst>
          </p:cNvPr>
          <p:cNvSpPr/>
          <p:nvPr/>
        </p:nvSpPr>
        <p:spPr>
          <a:xfrm>
            <a:off x="4719249" y="4297439"/>
            <a:ext cx="360000" cy="360000"/>
          </a:xfrm>
          <a:prstGeom prst="ellipse">
            <a:avLst/>
          </a:prstGeom>
          <a:solidFill>
            <a:schemeClr val="bg1"/>
          </a:solidFill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D900F02-EE37-40F7-85BD-516B0E90AF27}"/>
              </a:ext>
            </a:extLst>
          </p:cNvPr>
          <p:cNvSpPr/>
          <p:nvPr/>
        </p:nvSpPr>
        <p:spPr>
          <a:xfrm>
            <a:off x="7044168" y="4297439"/>
            <a:ext cx="360000" cy="360000"/>
          </a:xfrm>
          <a:prstGeom prst="ellipse">
            <a:avLst/>
          </a:prstGeom>
          <a:solidFill>
            <a:schemeClr val="bg1"/>
          </a:solidFill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ysClr val="windowText" lastClr="000000"/>
                </a:solidFill>
              </a:ln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F33A606-8DE1-42AE-BEE3-6C673195EFD4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7547" y="5115934"/>
            <a:ext cx="1296899" cy="554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865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0C614EC-DF72-49CC-AC0F-6CF8522A1BBF}"/>
              </a:ext>
            </a:extLst>
          </p:cNvPr>
          <p:cNvSpPr txBox="1"/>
          <p:nvPr/>
        </p:nvSpPr>
        <p:spPr>
          <a:xfrm>
            <a:off x="1" y="1576415"/>
            <a:ext cx="12191999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ja-JP" altLang="en-US" sz="19900" b="1" i="0" u="none" strike="noStrike" cap="none" spc="-300" normalizeH="0" baseline="0" dirty="0">
                <a:ln w="28575">
                  <a:noFill/>
                </a:ln>
                <a:solidFill>
                  <a:srgbClr val="FFFF00"/>
                </a:solidFill>
                <a:effectLst>
                  <a:glow rad="101600">
                    <a:srgbClr val="FF0000">
                      <a:alpha val="60000"/>
                    </a:srgbClr>
                  </a:glow>
                </a:effectLst>
                <a:latin typeface="inherit"/>
              </a:rPr>
              <a:t>光の忍者</a:t>
            </a:r>
            <a:r>
              <a:rPr kumimoji="0" lang="ja-JP" altLang="en-US" sz="11500" b="1" i="0" u="none" strike="noStrike" cap="none" spc="-300" normalizeH="0" baseline="0" dirty="0">
                <a:ln w="28575">
                  <a:solidFill>
                    <a:schemeClr val="bg1"/>
                  </a:solidFill>
                </a:ln>
                <a:solidFill>
                  <a:srgbClr val="FFFF00"/>
                </a:solidFill>
                <a:effectLst/>
              </a:rPr>
              <a:t> </a:t>
            </a:r>
            <a:endParaRPr lang="en-GB" sz="11500" b="1" spc="-300" dirty="0">
              <a:ln w="28575">
                <a:solidFill>
                  <a:schemeClr val="bg1"/>
                </a:solidFill>
              </a:ln>
              <a:solidFill>
                <a:srgbClr val="FFFF00"/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6F029E3-437B-4246-9285-485BD74F5A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40732"/>
            <a:ext cx="10515600" cy="148907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10000" b="1" dirty="0">
                <a:ln w="19050">
                  <a:solidFill>
                    <a:srgbClr val="FFFF00"/>
                  </a:solidFill>
                </a:ln>
                <a:solidFill>
                  <a:srgbClr val="FF3300"/>
                </a:solidFill>
                <a:effectLst>
                  <a:glow rad="101600">
                    <a:srgbClr val="FF0000">
                      <a:alpha val="60000"/>
                    </a:srgbClr>
                  </a:glow>
                </a:effectLst>
                <a:latin typeface="AR ESSENCE" panose="02000000000000000000" pitchFamily="2" charset="0"/>
              </a:rPr>
              <a:t>NINJA!</a:t>
            </a:r>
            <a:r>
              <a:rPr lang="en-GB" sz="10000" b="1" dirty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AR ESSENCE" panose="02000000000000000000" pitchFamily="2" charset="0"/>
              </a:rPr>
              <a:t>  </a:t>
            </a:r>
            <a:r>
              <a:rPr lang="en-GB" sz="10000" b="1" dirty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AR BERKLEY" panose="02000000000000000000" pitchFamily="2" charset="0"/>
              </a:rPr>
              <a:t>Shine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26569EC-63D5-4662-BD22-16AFA26626F0}"/>
              </a:ext>
            </a:extLst>
          </p:cNvPr>
          <p:cNvSpPr txBox="1"/>
          <p:nvPr/>
        </p:nvSpPr>
        <p:spPr>
          <a:xfrm>
            <a:off x="2410557" y="4297439"/>
            <a:ext cx="73708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pc="600" dirty="0">
                <a:solidFill>
                  <a:srgbClr val="FFFF00"/>
                </a:solidFill>
                <a:latin typeface="AR ESSENCE" panose="02000000000000000000" pitchFamily="2" charset="0"/>
              </a:rPr>
              <a:t>STORY MODE</a:t>
            </a:r>
          </a:p>
          <a:p>
            <a:pPr algn="ctr"/>
            <a:r>
              <a:rPr lang="en-GB" spc="600" dirty="0">
                <a:solidFill>
                  <a:schemeClr val="bg1"/>
                </a:solidFill>
                <a:latin typeface="AR ESSENCE" panose="02000000000000000000" pitchFamily="2" charset="0"/>
              </a:rPr>
              <a:t>OPTIONS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03447C6-8064-4F0D-8B3D-06D370C1D529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7547" y="5115934"/>
            <a:ext cx="1296899" cy="554424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008BD1EA-8CAC-432D-A20F-FEBC54838382}"/>
              </a:ext>
            </a:extLst>
          </p:cNvPr>
          <p:cNvSpPr/>
          <p:nvPr/>
        </p:nvSpPr>
        <p:spPr>
          <a:xfrm>
            <a:off x="4719249" y="4543626"/>
            <a:ext cx="360000" cy="360000"/>
          </a:xfrm>
          <a:prstGeom prst="ellipse">
            <a:avLst/>
          </a:prstGeom>
          <a:solidFill>
            <a:schemeClr val="bg1"/>
          </a:solidFill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78BDE8A-9827-4D6E-BADE-A23CDBCC6064}"/>
              </a:ext>
            </a:extLst>
          </p:cNvPr>
          <p:cNvSpPr/>
          <p:nvPr/>
        </p:nvSpPr>
        <p:spPr>
          <a:xfrm>
            <a:off x="7044168" y="4543626"/>
            <a:ext cx="360000" cy="360000"/>
          </a:xfrm>
          <a:prstGeom prst="ellipse">
            <a:avLst/>
          </a:prstGeom>
          <a:solidFill>
            <a:schemeClr val="bg1"/>
          </a:solidFill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ysClr val="windowText" lastClr="00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9668183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0C614EC-DF72-49CC-AC0F-6CF8522A1BBF}"/>
              </a:ext>
            </a:extLst>
          </p:cNvPr>
          <p:cNvSpPr txBox="1"/>
          <p:nvPr/>
        </p:nvSpPr>
        <p:spPr>
          <a:xfrm>
            <a:off x="1" y="1576415"/>
            <a:ext cx="12191999" cy="3154710"/>
          </a:xfrm>
          <a:prstGeom prst="rect">
            <a:avLst/>
          </a:prstGeom>
          <a:noFill/>
          <a:effectLst>
            <a:glow>
              <a:schemeClr val="accent1"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kumimoji="0" lang="ja-JP" altLang="en-US" sz="19900" b="1" i="0" u="none" strike="noStrike" cap="none" spc="-300" normalizeH="0" baseline="0" dirty="0">
                <a:ln w="28575">
                  <a:noFill/>
                </a:ln>
                <a:solidFill>
                  <a:sysClr val="windowText" lastClr="0000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inherit"/>
              </a:rPr>
              <a:t>光の忍者</a:t>
            </a:r>
            <a:r>
              <a:rPr kumimoji="0" lang="ja-JP" altLang="en-US" sz="11500" b="1" i="0" u="none" strike="noStrike" cap="none" spc="-300" normalizeH="0" baseline="0" dirty="0">
                <a:ln w="28575">
                  <a:solidFill>
                    <a:schemeClr val="bg1"/>
                  </a:solidFill>
                </a:ln>
                <a:solidFill>
                  <a:sysClr val="windowText" lastClr="000000"/>
                </a:solidFill>
                <a:effectLst/>
              </a:rPr>
              <a:t> </a:t>
            </a:r>
            <a:endParaRPr lang="en-GB" sz="11500" b="1" spc="-300" dirty="0">
              <a:ln w="28575">
                <a:solidFill>
                  <a:schemeClr val="bg1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26569EC-63D5-4662-BD22-16AFA26626F0}"/>
              </a:ext>
            </a:extLst>
          </p:cNvPr>
          <p:cNvSpPr txBox="1"/>
          <p:nvPr/>
        </p:nvSpPr>
        <p:spPr>
          <a:xfrm>
            <a:off x="2410557" y="4297439"/>
            <a:ext cx="73708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pc="600" dirty="0">
                <a:solidFill>
                  <a:srgbClr val="FFFF00"/>
                </a:solidFill>
                <a:latin typeface="AR ESSENCE" panose="02000000000000000000" pitchFamily="2" charset="0"/>
              </a:rPr>
              <a:t>DIFFICULTY</a:t>
            </a:r>
          </a:p>
          <a:p>
            <a:pPr algn="ctr"/>
            <a:r>
              <a:rPr lang="en-GB" spc="600" dirty="0">
                <a:solidFill>
                  <a:srgbClr val="FFFF00"/>
                </a:solidFill>
                <a:latin typeface="AR ESSENCE" panose="02000000000000000000" pitchFamily="2" charset="0"/>
              </a:rPr>
              <a:t>VOLUME</a:t>
            </a:r>
          </a:p>
          <a:p>
            <a:pPr algn="ctr"/>
            <a:r>
              <a:rPr lang="en-GB" spc="600" dirty="0">
                <a:solidFill>
                  <a:srgbClr val="FFFF00"/>
                </a:solidFill>
                <a:latin typeface="AR ESSENCE" panose="02000000000000000000" pitchFamily="2" charset="0"/>
              </a:rPr>
              <a:t>SCREEN BRIGHTNESS</a:t>
            </a:r>
          </a:p>
          <a:p>
            <a:pPr algn="ctr"/>
            <a:r>
              <a:rPr lang="en-GB" spc="600" dirty="0">
                <a:solidFill>
                  <a:srgbClr val="FFFF00"/>
                </a:solidFill>
                <a:latin typeface="AR ESSENCE" panose="02000000000000000000" pitchFamily="2" charset="0"/>
              </a:rPr>
              <a:t>MANUAL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699C57A-FF9E-46AC-B463-B304BA2C8EC6}"/>
              </a:ext>
            </a:extLst>
          </p:cNvPr>
          <p:cNvSpPr/>
          <p:nvPr/>
        </p:nvSpPr>
        <p:spPr>
          <a:xfrm>
            <a:off x="4156572" y="4288640"/>
            <a:ext cx="360000" cy="360000"/>
          </a:xfrm>
          <a:prstGeom prst="ellipse">
            <a:avLst/>
          </a:prstGeom>
          <a:solidFill>
            <a:schemeClr val="bg1"/>
          </a:solidFill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9703F7E-B082-45C7-AAEB-97C8407255A0}"/>
              </a:ext>
            </a:extLst>
          </p:cNvPr>
          <p:cNvSpPr/>
          <p:nvPr/>
        </p:nvSpPr>
        <p:spPr>
          <a:xfrm>
            <a:off x="7589258" y="4279848"/>
            <a:ext cx="360000" cy="360000"/>
          </a:xfrm>
          <a:prstGeom prst="ellipse">
            <a:avLst/>
          </a:prstGeom>
          <a:solidFill>
            <a:schemeClr val="bg1"/>
          </a:solidFill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ysClr val="windowText" lastClr="00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251528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7" presetClass="emph" presetSubtype="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500" autoRev="1" fill="remove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7" dur="500" autoRev="1" fill="remove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8" dur="500" autoRev="1" fill="remove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500" autoRev="1" fill="remove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0C614EC-DF72-49CC-AC0F-6CF8522A1BBF}"/>
              </a:ext>
            </a:extLst>
          </p:cNvPr>
          <p:cNvSpPr txBox="1"/>
          <p:nvPr/>
        </p:nvSpPr>
        <p:spPr>
          <a:xfrm>
            <a:off x="1" y="1576415"/>
            <a:ext cx="12191999" cy="3154710"/>
          </a:xfrm>
          <a:prstGeom prst="rect">
            <a:avLst/>
          </a:prstGeom>
          <a:noFill/>
          <a:effectLst>
            <a:glow>
              <a:schemeClr val="accent1"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kumimoji="0" lang="ja-JP" altLang="en-US" sz="19900" b="1" i="0" u="none" strike="noStrike" cap="none" spc="-300" normalizeH="0" baseline="0" dirty="0">
                <a:ln w="28575">
                  <a:noFill/>
                </a:ln>
                <a:solidFill>
                  <a:sysClr val="windowText" lastClr="0000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inherit"/>
              </a:rPr>
              <a:t>光の忍者</a:t>
            </a:r>
            <a:r>
              <a:rPr kumimoji="0" lang="ja-JP" altLang="en-US" sz="11500" b="1" i="0" u="none" strike="noStrike" cap="none" spc="-300" normalizeH="0" baseline="0" dirty="0">
                <a:ln w="28575">
                  <a:solidFill>
                    <a:schemeClr val="bg1"/>
                  </a:solidFill>
                </a:ln>
                <a:solidFill>
                  <a:sysClr val="windowText" lastClr="000000"/>
                </a:solidFill>
                <a:effectLst/>
              </a:rPr>
              <a:t> </a:t>
            </a:r>
            <a:endParaRPr lang="en-GB" sz="11500" b="1" spc="-300" dirty="0">
              <a:ln w="28575">
                <a:solidFill>
                  <a:schemeClr val="bg1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26569EC-63D5-4662-BD22-16AFA26626F0}"/>
              </a:ext>
            </a:extLst>
          </p:cNvPr>
          <p:cNvSpPr txBox="1"/>
          <p:nvPr/>
        </p:nvSpPr>
        <p:spPr>
          <a:xfrm>
            <a:off x="2410557" y="2014369"/>
            <a:ext cx="7370885" cy="1892826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b="1" spc="600" dirty="0">
                <a:ln w="3175">
                  <a:solidFill>
                    <a:schemeClr val="tx1"/>
                  </a:solidFill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 ESSENCE" panose="02000000000000000000" pitchFamily="2" charset="0"/>
              </a:rPr>
              <a:t>EASY</a:t>
            </a:r>
          </a:p>
          <a:p>
            <a:pPr algn="ctr">
              <a:lnSpc>
                <a:spcPct val="150000"/>
              </a:lnSpc>
            </a:pPr>
            <a:r>
              <a:rPr lang="en-GB" b="1" spc="600" dirty="0">
                <a:ln w="3175">
                  <a:solidFill>
                    <a:schemeClr val="tx1"/>
                  </a:solidFill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 ESSENCE" panose="02000000000000000000" pitchFamily="2" charset="0"/>
              </a:rPr>
              <a:t>NORMAL</a:t>
            </a:r>
          </a:p>
          <a:p>
            <a:pPr algn="ctr">
              <a:lnSpc>
                <a:spcPct val="150000"/>
              </a:lnSpc>
            </a:pPr>
            <a:r>
              <a:rPr lang="en-GB" b="1" spc="600" dirty="0">
                <a:ln w="3175">
                  <a:solidFill>
                    <a:schemeClr val="tx1"/>
                  </a:solidFill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 ESSENCE" panose="02000000000000000000" pitchFamily="2" charset="0"/>
              </a:rPr>
              <a:t>HARD</a:t>
            </a:r>
          </a:p>
          <a:p>
            <a:pPr algn="ctr"/>
            <a:endParaRPr lang="en-GB" b="1" spc="600" dirty="0">
              <a:ln w="3175">
                <a:solidFill>
                  <a:schemeClr val="tx1"/>
                </a:solidFill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 ESSENCE" panose="02000000000000000000" pitchFamily="2" charset="0"/>
            </a:endParaRPr>
          </a:p>
          <a:p>
            <a:pPr algn="ctr"/>
            <a:r>
              <a:rPr lang="en-GB" b="1" spc="600" dirty="0">
                <a:ln w="3175">
                  <a:solidFill>
                    <a:schemeClr val="tx1"/>
                  </a:solidFill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 ESSENCE" panose="02000000000000000000" pitchFamily="2" charset="0"/>
              </a:rPr>
              <a:t>BACK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E424BC-E079-49C2-87AA-B538DA6C0E24}"/>
              </a:ext>
            </a:extLst>
          </p:cNvPr>
          <p:cNvSpPr txBox="1"/>
          <p:nvPr/>
        </p:nvSpPr>
        <p:spPr>
          <a:xfrm>
            <a:off x="0" y="932916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spc="600" dirty="0">
                <a:ln w="3175">
                  <a:solidFill>
                    <a:schemeClr val="tx1"/>
                  </a:solidFill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 ESSENCE" panose="02000000000000000000" pitchFamily="2" charset="0"/>
              </a:rPr>
              <a:t>DIFFICULTY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520E405-2594-4463-8021-09A3AC1A6E30}"/>
              </a:ext>
            </a:extLst>
          </p:cNvPr>
          <p:cNvSpPr/>
          <p:nvPr/>
        </p:nvSpPr>
        <p:spPr>
          <a:xfrm>
            <a:off x="5069769" y="2124276"/>
            <a:ext cx="360000" cy="360000"/>
          </a:xfrm>
          <a:prstGeom prst="ellipse">
            <a:avLst/>
          </a:prstGeom>
          <a:solidFill>
            <a:schemeClr val="bg1"/>
          </a:solidFill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C45463A-F6CE-42D9-9751-1711FC4210A4}"/>
              </a:ext>
            </a:extLst>
          </p:cNvPr>
          <p:cNvSpPr/>
          <p:nvPr/>
        </p:nvSpPr>
        <p:spPr>
          <a:xfrm>
            <a:off x="6655548" y="2124276"/>
            <a:ext cx="360000" cy="360000"/>
          </a:xfrm>
          <a:prstGeom prst="ellipse">
            <a:avLst/>
          </a:prstGeom>
          <a:solidFill>
            <a:schemeClr val="bg1"/>
          </a:solidFill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ysClr val="windowText" lastClr="00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961318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flythrough hasBounce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0C614EC-DF72-49CC-AC0F-6CF8522A1BBF}"/>
              </a:ext>
            </a:extLst>
          </p:cNvPr>
          <p:cNvSpPr txBox="1"/>
          <p:nvPr/>
        </p:nvSpPr>
        <p:spPr>
          <a:xfrm>
            <a:off x="1" y="1576415"/>
            <a:ext cx="12191999" cy="3154710"/>
          </a:xfrm>
          <a:prstGeom prst="rect">
            <a:avLst/>
          </a:prstGeom>
          <a:noFill/>
          <a:effectLst>
            <a:glow>
              <a:schemeClr val="accent1"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kumimoji="0" lang="ja-JP" altLang="en-US" sz="19900" b="1" i="0" u="none" strike="noStrike" cap="none" spc="-300" normalizeH="0" baseline="0" dirty="0">
                <a:ln w="28575">
                  <a:noFill/>
                </a:ln>
                <a:solidFill>
                  <a:sysClr val="windowText" lastClr="0000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inherit"/>
              </a:rPr>
              <a:t>光の忍者</a:t>
            </a:r>
            <a:r>
              <a:rPr kumimoji="0" lang="ja-JP" altLang="en-US" sz="11500" b="1" i="0" u="none" strike="noStrike" cap="none" spc="-300" normalizeH="0" baseline="0" dirty="0">
                <a:ln w="28575">
                  <a:solidFill>
                    <a:schemeClr val="bg1"/>
                  </a:solidFill>
                </a:ln>
                <a:solidFill>
                  <a:sysClr val="windowText" lastClr="000000"/>
                </a:solidFill>
                <a:effectLst/>
              </a:rPr>
              <a:t> </a:t>
            </a:r>
            <a:endParaRPr lang="en-GB" sz="11500" b="1" spc="-300" dirty="0">
              <a:ln w="28575">
                <a:solidFill>
                  <a:schemeClr val="bg1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26569EC-63D5-4662-BD22-16AFA26626F0}"/>
              </a:ext>
            </a:extLst>
          </p:cNvPr>
          <p:cNvSpPr txBox="1"/>
          <p:nvPr/>
        </p:nvSpPr>
        <p:spPr>
          <a:xfrm>
            <a:off x="2410557" y="2014369"/>
            <a:ext cx="7370885" cy="1892826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b="1" spc="600" dirty="0">
                <a:ln w="3175">
                  <a:solidFill>
                    <a:schemeClr val="tx1"/>
                  </a:solidFill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 ESSENCE" panose="02000000000000000000" pitchFamily="2" charset="0"/>
              </a:rPr>
              <a:t>EASY</a:t>
            </a:r>
          </a:p>
          <a:p>
            <a:pPr algn="ctr">
              <a:lnSpc>
                <a:spcPct val="150000"/>
              </a:lnSpc>
            </a:pPr>
            <a:r>
              <a:rPr lang="en-GB" b="1" spc="600" dirty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 ESSENCE" panose="02000000000000000000" pitchFamily="2" charset="0"/>
              </a:rPr>
              <a:t>NORMAL</a:t>
            </a:r>
          </a:p>
          <a:p>
            <a:pPr algn="ctr">
              <a:lnSpc>
                <a:spcPct val="150000"/>
              </a:lnSpc>
            </a:pPr>
            <a:r>
              <a:rPr lang="en-GB" b="1" spc="600" dirty="0">
                <a:ln w="3175">
                  <a:solidFill>
                    <a:schemeClr val="tx1"/>
                  </a:solidFill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 ESSENCE" panose="02000000000000000000" pitchFamily="2" charset="0"/>
              </a:rPr>
              <a:t>HARD</a:t>
            </a:r>
          </a:p>
          <a:p>
            <a:pPr algn="ctr"/>
            <a:endParaRPr lang="en-GB" b="1" spc="600" dirty="0">
              <a:ln w="3175">
                <a:solidFill>
                  <a:schemeClr val="tx1"/>
                </a:solidFill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 ESSENCE" panose="02000000000000000000" pitchFamily="2" charset="0"/>
            </a:endParaRPr>
          </a:p>
          <a:p>
            <a:pPr algn="ctr"/>
            <a:r>
              <a:rPr lang="en-GB" b="1" spc="600" dirty="0">
                <a:ln w="3175">
                  <a:solidFill>
                    <a:schemeClr val="tx1"/>
                  </a:solidFill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 ESSENCE" panose="02000000000000000000" pitchFamily="2" charset="0"/>
              </a:rPr>
              <a:t>BACK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E424BC-E079-49C2-87AA-B538DA6C0E24}"/>
              </a:ext>
            </a:extLst>
          </p:cNvPr>
          <p:cNvSpPr txBox="1"/>
          <p:nvPr/>
        </p:nvSpPr>
        <p:spPr>
          <a:xfrm>
            <a:off x="0" y="932916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spc="600" dirty="0">
                <a:ln w="3175">
                  <a:solidFill>
                    <a:schemeClr val="tx1"/>
                  </a:solidFill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 ESSENCE" panose="02000000000000000000" pitchFamily="2" charset="0"/>
              </a:rPr>
              <a:t>DIFFICULTY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520E405-2594-4463-8021-09A3AC1A6E30}"/>
              </a:ext>
            </a:extLst>
          </p:cNvPr>
          <p:cNvSpPr/>
          <p:nvPr/>
        </p:nvSpPr>
        <p:spPr>
          <a:xfrm>
            <a:off x="5069769" y="2505276"/>
            <a:ext cx="360000" cy="360000"/>
          </a:xfrm>
          <a:prstGeom prst="ellipse">
            <a:avLst/>
          </a:prstGeom>
          <a:solidFill>
            <a:schemeClr val="bg1"/>
          </a:solidFill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C45463A-F6CE-42D9-9751-1711FC4210A4}"/>
              </a:ext>
            </a:extLst>
          </p:cNvPr>
          <p:cNvSpPr/>
          <p:nvPr/>
        </p:nvSpPr>
        <p:spPr>
          <a:xfrm>
            <a:off x="6655548" y="2505276"/>
            <a:ext cx="360000" cy="360000"/>
          </a:xfrm>
          <a:prstGeom prst="ellipse">
            <a:avLst/>
          </a:prstGeom>
          <a:solidFill>
            <a:schemeClr val="bg1"/>
          </a:solidFill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ysClr val="windowText" lastClr="00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7512722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897</TotalTime>
  <Words>252</Words>
  <Application>Microsoft Office PowerPoint</Application>
  <PresentationFormat>Widescreen</PresentationFormat>
  <Paragraphs>169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0" baseType="lpstr">
      <vt:lpstr>游ゴシック</vt:lpstr>
      <vt:lpstr>AR BERKLEY</vt:lpstr>
      <vt:lpstr>AR ESSENCE</vt:lpstr>
      <vt:lpstr>Arial</vt:lpstr>
      <vt:lpstr>Calibri</vt:lpstr>
      <vt:lpstr>Calibri Light</vt:lpstr>
      <vt:lpstr>Chiller</vt:lpstr>
      <vt:lpstr>DS ISO 1</vt:lpstr>
      <vt:lpstr>inherit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PAUSED</vt:lpstr>
      <vt:lpstr>PAUSED</vt:lpstr>
      <vt:lpstr>PAUSED</vt:lpstr>
      <vt:lpstr>PAUSED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(s) Arnold Bukachi</dc:creator>
  <cp:lastModifiedBy>(s) Arnold Bukachi</cp:lastModifiedBy>
  <cp:revision>185</cp:revision>
  <dcterms:created xsi:type="dcterms:W3CDTF">2017-11-21T20:24:26Z</dcterms:created>
  <dcterms:modified xsi:type="dcterms:W3CDTF">2017-11-27T12:23:48Z</dcterms:modified>
</cp:coreProperties>
</file>