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1" r:id="rId6"/>
    <p:sldId id="262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0FEA-3283-45CD-BB00-A4EE3DD6B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8E50B-9A0C-4CEB-9E4E-E4A7E4F9F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AD53-F4DD-4EF7-8AEE-30E405DA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C2EC-4E65-4E16-BB67-ED2503C7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9221-C16B-4131-9959-3760BAF8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5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1B87-9205-4B6D-9A43-F33DB590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46217-1A1C-426D-87ED-999C3AE32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A3C3-2BAB-42E2-8022-2148CB90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171F-C222-4D1E-8BB3-BA261B4C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665C-1BFE-4C23-AE23-7DE585BD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9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803A2-FA56-4A5C-ADE5-727DEF895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C66AC-B443-4745-A3A0-4A9C56039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C4ED-9915-4001-B314-C30FE584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E69C1-73CA-4066-AD75-DBA0A650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05BD-EBC3-4B63-9FD3-21237D64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B412-F1FA-4862-8820-802E97C7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2E41-EDEA-41F3-9DE6-124F3F27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7B82-A479-4BF2-AB57-D91BF209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B87E-A1CE-4FA6-8EBB-3AD9C66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F3C5-BF32-40F0-B41C-33AACABD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584C-0587-4DFF-A800-D1665D9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9153-3BB3-4867-90A2-190E00D0C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70AB-B8C4-4DA7-BC28-15539022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3654-57C7-4C5F-A688-D22CE7E4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1C16-52ED-4C19-BB73-34CE240F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1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4C41-C8ED-4A78-A6C0-061F49DB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7CF3-2295-48EC-9443-5F23D6E3A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F5231-9B5D-4591-808C-6EEDAD1D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67C40-AEFD-4E24-A910-BAF9E71A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FA64D-35BC-4B82-8A95-602540D4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BD01-D657-40EB-B1EC-5E8DC356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5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71E4-20D0-4BD9-91D6-BF39FD24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1D1FA-CB61-4FE3-87BE-BCB3D5B4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7185E-D4F4-4347-AC25-10C9629D2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7C175-5239-490C-A66D-E223AEBE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A1768-5B70-4E28-94B6-EE54FE754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FA0C9-3BE6-402D-8849-147A801B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69ED6-2FE8-4FBF-8576-F1C1AB1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5F25D-C1F3-4F02-B469-AD1C27C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81F0-949B-41B8-8663-97512EA9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7D9E6-8E1C-431F-A1DF-F2D3273B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825A3-ED0F-405B-8EE5-86A329C4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C8C8B-A6DA-4007-87BD-C908F028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5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1975B-8B97-4200-81F9-A53E1CB7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42162-40D2-4AC6-BD03-7E575148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E465-9EF7-4B6A-9BFE-AD8C6D8E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0D36-B3E5-4940-999B-3FEDCF7A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DE7B-F16A-40BF-A8BF-075EAA0A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012D-B97C-4DB9-9373-9CA94F871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B78D-1DB0-4247-8C61-302E5313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0579-36A2-4E03-9212-D108136B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0842-7D74-4EE1-BAB2-D5684EF9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B3C7-C503-4C9B-BA31-94FF13F4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0D1F8-FBB7-4B5B-814F-5F5739A42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E17E0-9AEB-404D-8EB1-77F49AF3A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700FF-289B-4B00-9BC7-BE2383B9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98117-7EB2-438E-B768-607D8335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8420-46CC-41CB-BDA2-758130D6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24134-9CB9-4A8D-ADCB-BEC33D20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D82C1-748C-42A0-8A82-5566882E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384B-1C23-4F05-AB1C-3658F0535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5352-8FA1-4F6B-8AFF-969375866224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043F6-0C0D-475B-96AD-9C8617DA8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2CC2-9284-428E-BFCD-17570C8DB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ABDE-DBF7-4ED2-8176-1CD653CD61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rcVg142yCQ" TargetMode="External"/><Relationship Id="rId2" Type="http://schemas.openxmlformats.org/officeDocument/2006/relationships/hyperlink" Target="https://twitter.com/crowbargord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reet-fighter-sprites.wikia.com/wiki/Category:Street_Fighter_II_series_Ic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9C4E31-DBAB-45E0-B3D1-F1229FF5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290147"/>
            <a:ext cx="3997637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F1D75-AB54-4A96-AB18-2120D48D1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140347"/>
            <a:ext cx="5455917" cy="2332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A93CF-460E-4A62-A901-4C393EA88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  <a:latin typeface="DS ISO 1" panose="02000506000000020003" pitchFamily="50" charset="0"/>
              </a:rPr>
              <a:t>Welcome,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C7060-897E-4A0A-83A8-534BF948F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DS ISO 1" panose="02000506000000020003" pitchFamily="50" charset="0"/>
              </a:rPr>
              <a:t>Ludwik Bacmaga, Arnold Bukachi, Chun lee</a:t>
            </a:r>
          </a:p>
        </p:txBody>
      </p:sp>
    </p:spTree>
    <p:extLst>
      <p:ext uri="{BB962C8B-B14F-4D97-AF65-F5344CB8AC3E}">
        <p14:creationId xmlns:p14="http://schemas.microsoft.com/office/powerpoint/2010/main" val="111245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9BA1E-EA13-4234-801C-4CFA3F10AC9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>
            <a:solidFill>
              <a:srgbClr val="877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7DD0A32-0C37-4963-A8CE-1A1D63C4D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" r="-1" b="15791"/>
          <a:stretch/>
        </p:blipFill>
        <p:spPr>
          <a:xfrm>
            <a:off x="9055025" y="4279514"/>
            <a:ext cx="2332303" cy="1483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C05DA-054C-4B4B-A1C6-C816E2427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8845"/>
          <a:stretch/>
        </p:blipFill>
        <p:spPr>
          <a:xfrm>
            <a:off x="9058657" y="1905088"/>
            <a:ext cx="2328670" cy="2209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C5159-F633-4381-979F-EEA8A8122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0" r="20963" b="2"/>
          <a:stretch/>
        </p:blipFill>
        <p:spPr>
          <a:xfrm>
            <a:off x="6566262" y="1896863"/>
            <a:ext cx="2328669" cy="386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BE8DF-7B94-436B-8F1F-E9E8A36F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DS ISO 1" panose="02000506000000020003" pitchFamily="50" charset="0"/>
              </a:rPr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B109-DF6C-46A9-92EA-19E36EAE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3050" cy="4351338"/>
          </a:xfrm>
        </p:spPr>
        <p:txBody>
          <a:bodyPr>
            <a:normAutofit/>
          </a:bodyPr>
          <a:lstStyle/>
          <a:p>
            <a:pPr>
              <a:buClr>
                <a:srgbClr val="877355"/>
              </a:buClr>
            </a:pPr>
            <a:r>
              <a:rPr lang="en-GB" sz="2100" dirty="0"/>
              <a:t>Ludwik Bacmaga, Modelling + Programming</a:t>
            </a:r>
          </a:p>
          <a:p>
            <a:pPr>
              <a:buClr>
                <a:srgbClr val="877355"/>
              </a:buClr>
            </a:pPr>
            <a:endParaRPr lang="en-GB" sz="2100" dirty="0"/>
          </a:p>
          <a:p>
            <a:pPr>
              <a:buClr>
                <a:srgbClr val="877355"/>
              </a:buClr>
            </a:pPr>
            <a:r>
              <a:rPr lang="en-GB" sz="2100" dirty="0"/>
              <a:t>Arnold Bukachi, Game Design + Management</a:t>
            </a:r>
          </a:p>
          <a:p>
            <a:pPr>
              <a:buClr>
                <a:srgbClr val="877355"/>
              </a:buClr>
            </a:pPr>
            <a:endParaRPr lang="en-GB" sz="2100" dirty="0"/>
          </a:p>
          <a:p>
            <a:pPr>
              <a:buClr>
                <a:srgbClr val="877355"/>
              </a:buClr>
            </a:pPr>
            <a:r>
              <a:rPr lang="en-GB" sz="2100" dirty="0"/>
              <a:t>Chun Lee, Programming</a:t>
            </a:r>
          </a:p>
        </p:txBody>
      </p:sp>
    </p:spTree>
    <p:extLst>
      <p:ext uri="{BB962C8B-B14F-4D97-AF65-F5344CB8AC3E}">
        <p14:creationId xmlns:p14="http://schemas.microsoft.com/office/powerpoint/2010/main" val="270948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9BA1E-EA13-4234-801C-4CFA3F10AC9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>
            <a:solidFill>
              <a:srgbClr val="877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0BE8DF-7B94-436B-8F1F-E9E8A36F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DS ISO 1" panose="02000506000000020003" pitchFamily="50" charset="0"/>
              </a:rPr>
              <a:t>The Project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F029E3-437B-4246-9285-485BD74F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732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b="1" dirty="0">
                <a:solidFill>
                  <a:srgbClr val="FF3300"/>
                </a:solidFill>
                <a:latin typeface="AR ESSENCE" panose="02000000000000000000" pitchFamily="2" charset="0"/>
              </a:rPr>
              <a:t>NINJA!</a:t>
            </a:r>
            <a:r>
              <a:rPr lang="en-GB" sz="10000" b="1" dirty="0">
                <a:solidFill>
                  <a:schemeClr val="bg1"/>
                </a:solidFill>
              </a:rPr>
              <a:t> </a:t>
            </a:r>
            <a:r>
              <a:rPr lang="en-GB" sz="10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Britannic Bold" panose="020B0903060703020204" pitchFamily="34" charset="0"/>
              </a:rPr>
              <a:t>Shine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1241B-F673-4DF8-AA5A-2E8944BAB345}"/>
              </a:ext>
            </a:extLst>
          </p:cNvPr>
          <p:cNvSpPr txBox="1"/>
          <p:nvPr/>
        </p:nvSpPr>
        <p:spPr>
          <a:xfrm>
            <a:off x="9237590" y="6398455"/>
            <a:ext cx="2822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Logo design subject to change.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569EC-63D5-4662-BD22-16AFA26626F0}"/>
              </a:ext>
            </a:extLst>
          </p:cNvPr>
          <p:cNvSpPr txBox="1"/>
          <p:nvPr/>
        </p:nvSpPr>
        <p:spPr>
          <a:xfrm>
            <a:off x="2410557" y="3853961"/>
            <a:ext cx="737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pc="600" dirty="0">
                <a:solidFill>
                  <a:srgbClr val="FF3300"/>
                </a:solidFill>
                <a:latin typeface="DS ISO 1" panose="02000506000000020003" pitchFamily="50" charset="0"/>
              </a:rPr>
              <a:t>Augmented Reality Stealth Puzzler</a:t>
            </a:r>
          </a:p>
        </p:txBody>
      </p:sp>
    </p:spTree>
    <p:extLst>
      <p:ext uri="{BB962C8B-B14F-4D97-AF65-F5344CB8AC3E}">
        <p14:creationId xmlns:p14="http://schemas.microsoft.com/office/powerpoint/2010/main" val="179287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48D857-627A-41D1-A621-77D59DDF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765528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DS ISO 1" panose="02000506000000020003" pitchFamily="50" charset="0"/>
              </a:rPr>
              <a:t>The Research</a:t>
            </a:r>
          </a:p>
        </p:txBody>
      </p:sp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id="{6DACD7BA-C595-4DDE-B4F2-1312DDAD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9581" y="479438"/>
            <a:ext cx="2729879" cy="2729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91211-13C9-4A23-BE5D-8365E1B27598}"/>
              </a:ext>
            </a:extLst>
          </p:cNvPr>
          <p:cNvSpPr txBox="1"/>
          <p:nvPr/>
        </p:nvSpPr>
        <p:spPr>
          <a:xfrm>
            <a:off x="5345723" y="479438"/>
            <a:ext cx="5969977" cy="4784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INSERT 1</a:t>
            </a:r>
            <a:r>
              <a:rPr lang="en-GB" sz="3600" baseline="30000" dirty="0"/>
              <a:t>st</a:t>
            </a:r>
            <a:r>
              <a:rPr lang="en-GB" sz="3600" dirty="0"/>
              <a:t> point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INSERT 2</a:t>
            </a:r>
            <a:r>
              <a:rPr lang="en-GB" sz="3600" baseline="30000" dirty="0"/>
              <a:t>nd</a:t>
            </a:r>
            <a:r>
              <a:rPr lang="en-GB" sz="3600" dirty="0"/>
              <a:t> point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INSERT 3</a:t>
            </a:r>
            <a:r>
              <a:rPr lang="en-GB" sz="3600" baseline="30000" dirty="0"/>
              <a:t>rd</a:t>
            </a:r>
            <a:r>
              <a:rPr lang="en-GB" sz="3600" dirty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186102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48D857-627A-41D1-A621-77D59DDF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765528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DS ISO 1" panose="02000506000000020003" pitchFamily="50" charset="0"/>
              </a:rPr>
              <a:t>The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D2A815-19A5-448D-90FB-B276CC557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" r="-1" b="15791"/>
          <a:stretch/>
        </p:blipFill>
        <p:spPr>
          <a:xfrm>
            <a:off x="995849" y="1003875"/>
            <a:ext cx="3014376" cy="1917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0DB016-52D3-4009-ACE0-CC5746BFCE91}"/>
              </a:ext>
            </a:extLst>
          </p:cNvPr>
          <p:cNvSpPr txBox="1"/>
          <p:nvPr/>
        </p:nvSpPr>
        <p:spPr>
          <a:xfrm>
            <a:off x="5345723" y="479438"/>
            <a:ext cx="5969977" cy="4784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INSERT 1</a:t>
            </a:r>
            <a:r>
              <a:rPr lang="en-GB" sz="3600" baseline="30000" dirty="0"/>
              <a:t>st</a:t>
            </a:r>
            <a:r>
              <a:rPr lang="en-GB" sz="3600" dirty="0"/>
              <a:t> point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INSERT 2</a:t>
            </a:r>
            <a:r>
              <a:rPr lang="en-GB" sz="3600" baseline="30000" dirty="0"/>
              <a:t>nd</a:t>
            </a:r>
            <a:r>
              <a:rPr lang="en-GB" sz="3600" dirty="0"/>
              <a:t> point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INSERT 3</a:t>
            </a:r>
            <a:r>
              <a:rPr lang="en-GB" sz="3600" baseline="30000" dirty="0"/>
              <a:t>rd</a:t>
            </a:r>
            <a:r>
              <a:rPr lang="en-GB" sz="3600" dirty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288643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48D857-627A-41D1-A621-77D59DDF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765528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DS ISO 1" panose="02000506000000020003" pitchFamily="50" charset="0"/>
              </a:rPr>
              <a:t>The Research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3956AA-98A2-449C-9B90-7628B1603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8845"/>
          <a:stretch/>
        </p:blipFill>
        <p:spPr>
          <a:xfrm>
            <a:off x="1065216" y="480517"/>
            <a:ext cx="2875641" cy="27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D4AC0-3DE5-400C-8595-E381D0FBD4FE}"/>
              </a:ext>
            </a:extLst>
          </p:cNvPr>
          <p:cNvSpPr txBox="1"/>
          <p:nvPr/>
        </p:nvSpPr>
        <p:spPr>
          <a:xfrm>
            <a:off x="5345723" y="479438"/>
            <a:ext cx="5969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Gold mine waiting to be dug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MekaMon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Future add-on to product</a:t>
            </a:r>
          </a:p>
        </p:txBody>
      </p:sp>
    </p:spTree>
    <p:extLst>
      <p:ext uri="{BB962C8B-B14F-4D97-AF65-F5344CB8AC3E}">
        <p14:creationId xmlns:p14="http://schemas.microsoft.com/office/powerpoint/2010/main" val="24397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9BA1E-EA13-4234-801C-4CFA3F10AC9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>
            <a:solidFill>
              <a:srgbClr val="877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0BE8DF-7B94-436B-8F1F-E9E8A36F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DS ISO 1" panose="02000506000000020003" pitchFamily="50" charset="0"/>
              </a:rPr>
              <a:t>Tech Demo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7DFE6E-A359-4501-AD43-7BAE3B9BD541}"/>
              </a:ext>
            </a:extLst>
          </p:cNvPr>
          <p:cNvSpPr txBox="1">
            <a:spLocks/>
          </p:cNvSpPr>
          <p:nvPr/>
        </p:nvSpPr>
        <p:spPr>
          <a:xfrm>
            <a:off x="922671" y="19956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53DB42-9CEF-4859-B4D5-7475C8A5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INSERT/EMBED VIDEO OF TECH DEMO</a:t>
            </a:r>
          </a:p>
        </p:txBody>
      </p:sp>
    </p:spTree>
    <p:extLst>
      <p:ext uri="{BB962C8B-B14F-4D97-AF65-F5344CB8AC3E}">
        <p14:creationId xmlns:p14="http://schemas.microsoft.com/office/powerpoint/2010/main" val="308478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9BA1E-EA13-4234-801C-4CFA3F10AC9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614" y="1701532"/>
            <a:ext cx="10413714" cy="0"/>
          </a:xfrm>
          <a:prstGeom prst="line">
            <a:avLst/>
          </a:prstGeom>
          <a:ln>
            <a:solidFill>
              <a:srgbClr val="877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0BE8DF-7B94-436B-8F1F-E9E8A36F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9128" cy="1212315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DS ISO 1" panose="02000506000000020003" pitchFamily="50" charset="0"/>
              </a:rPr>
              <a:t>Thanks!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7DFE6E-A359-4501-AD43-7BAE3B9BD541}"/>
              </a:ext>
            </a:extLst>
          </p:cNvPr>
          <p:cNvSpPr txBox="1">
            <a:spLocks/>
          </p:cNvSpPr>
          <p:nvPr/>
        </p:nvSpPr>
        <p:spPr>
          <a:xfrm>
            <a:off x="922671" y="19956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en-GB" sz="3600" dirty="0"/>
            </a:br>
            <a:r>
              <a:rPr lang="en-GB" sz="3600" dirty="0"/>
              <a:t>Dzięki!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en-GB" sz="3600" dirty="0"/>
            </a:br>
            <a:r>
              <a:rPr lang="en-GB" sz="3600" dirty="0"/>
              <a:t>Asante!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ja-JP" altLang="en-US" sz="3600" dirty="0"/>
            </a:br>
            <a:r>
              <a:rPr lang="ja-JP" altLang="en-US" sz="3600" dirty="0"/>
              <a:t>谢谢</a:t>
            </a:r>
            <a:r>
              <a:rPr lang="en-GB" altLang="ja-JP" sz="3600" dirty="0"/>
              <a:t>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483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B7F1-BB40-4F28-B5B4-53139D2F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DS ISO 1" panose="02000506000000020003" pitchFamily="50" charset="0"/>
              </a:rPr>
              <a:t>Shout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6116-484D-470D-80BA-B4F4EE834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sz="2100" dirty="0">
                <a:hlinkClick r:id="rId2"/>
              </a:rPr>
              <a:t>https://twitter.com/crowbargordon</a:t>
            </a:r>
            <a:r>
              <a:rPr lang="en-GB" sz="2100" dirty="0"/>
              <a:t> (Gordon Freeman)</a:t>
            </a:r>
          </a:p>
          <a:p>
            <a:pPr>
              <a:lnSpc>
                <a:spcPct val="300000"/>
              </a:lnSpc>
            </a:pPr>
            <a:r>
              <a:rPr lang="en-GB" sz="2100" dirty="0">
                <a:hlinkClick r:id="rId3"/>
              </a:rPr>
              <a:t>https://youtu.be/srcVg142yCQ</a:t>
            </a:r>
            <a:r>
              <a:rPr lang="en-GB" sz="2100" dirty="0"/>
              <a:t> (Philbert Stowlove)</a:t>
            </a:r>
          </a:p>
          <a:p>
            <a:pPr>
              <a:lnSpc>
                <a:spcPct val="300000"/>
              </a:lnSpc>
            </a:pPr>
            <a:r>
              <a:rPr lang="en-GB" sz="2100" dirty="0">
                <a:hlinkClick r:id="rId4"/>
              </a:rPr>
              <a:t>http://street-fighter-sprites.wikia.com/wiki/Category:Street_Fighter_II_series_Icons</a:t>
            </a:r>
            <a:r>
              <a:rPr lang="en-GB" sz="2100" dirty="0"/>
              <a:t> (Chun Li)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9306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144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游ゴシック</vt:lpstr>
      <vt:lpstr>AR ESSENCE</vt:lpstr>
      <vt:lpstr>Arial</vt:lpstr>
      <vt:lpstr>Britannic Bold</vt:lpstr>
      <vt:lpstr>Calibri</vt:lpstr>
      <vt:lpstr>Calibri Light</vt:lpstr>
      <vt:lpstr>DS ISO 1</vt:lpstr>
      <vt:lpstr>Office Theme</vt:lpstr>
      <vt:lpstr>Welcome, Player</vt:lpstr>
      <vt:lpstr>The Team</vt:lpstr>
      <vt:lpstr>The Project</vt:lpstr>
      <vt:lpstr>The Research</vt:lpstr>
      <vt:lpstr>The Research</vt:lpstr>
      <vt:lpstr>The Research</vt:lpstr>
      <vt:lpstr>Tech Demo</vt:lpstr>
      <vt:lpstr>Thanks!</vt:lpstr>
      <vt:lpstr>Shout 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Player</dc:title>
  <dc:creator>(s) Arnold Bukachi</dc:creator>
  <cp:lastModifiedBy>(s) Arnold Bukachi</cp:lastModifiedBy>
  <cp:revision>41</cp:revision>
  <dcterms:created xsi:type="dcterms:W3CDTF">2017-10-30T12:46:39Z</dcterms:created>
  <dcterms:modified xsi:type="dcterms:W3CDTF">2017-10-31T15:21:53Z</dcterms:modified>
</cp:coreProperties>
</file>