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-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431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Jenna Lang</dc:creator>
  <cp:lastModifiedBy>Madison</cp:lastModifiedBy>
  <cp:revision>8</cp:revision>
  <cp:lastPrinted>2014-07-18T23:09:12Z</cp:lastPrinted>
  <dcterms:created xsi:type="dcterms:W3CDTF">2014-07-18T19:54:51Z</dcterms:created>
  <dcterms:modified xsi:type="dcterms:W3CDTF">2014-07-18T23:11:00Z</dcterms:modified>
</cp:coreProperties>
</file>