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046" autoAdjust="0"/>
    <p:restoredTop sz="98514" autoAdjust="0"/>
  </p:normalViewPr>
  <p:slideViewPr>
    <p:cSldViewPr>
      <p:cViewPr>
        <p:scale>
          <a:sx n="150" d="100"/>
          <a:sy n="150" d="100"/>
        </p:scale>
        <p:origin x="-552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E328-C153-4D30-82F7-C15C91F58CEA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FE48-E6EA-4D11-9A6D-CF70BD1579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2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5FE48-E6EA-4D11-9A6D-CF70BD1579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3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0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8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43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3203848" y="0"/>
            <a:ext cx="2160240" cy="707886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Patoune</a:t>
            </a:r>
            <a:endParaRPr lang="fr-FR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2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3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A8D9-2854-4A17-8DD2-B5E7388B59E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BF41-39B7-4550-8041-A7665A9D9A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827584" y="985237"/>
            <a:ext cx="76328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smtClean="0"/>
              <a:t>Le logiciel a été créer avec </a:t>
            </a:r>
            <a:r>
              <a:rPr lang="fr-FR" dirty="0" err="1" smtClean="0"/>
              <a:t>Qt</a:t>
            </a:r>
            <a:r>
              <a:rPr lang="fr-FR" dirty="0" smtClean="0"/>
              <a:t> qui est un </a:t>
            </a:r>
            <a:r>
              <a:rPr lang="fr-FR" dirty="0" err="1" smtClean="0"/>
              <a:t>framework</a:t>
            </a:r>
            <a:r>
              <a:rPr lang="fr-FR" dirty="0" smtClean="0"/>
              <a:t> pour faire des interfaces.</a:t>
            </a:r>
            <a:endParaRPr lang="fr-FR" dirty="0"/>
          </a:p>
        </p:txBody>
      </p:sp>
      <p:pic>
        <p:nvPicPr>
          <p:cNvPr id="1026" name="Picture 2" descr="C:\Users\David\Documents\GitHub\VisionIndustriel\Rendu\Interf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403164" cy="21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cuments\GitHub\VisionIndustriel\Rendu\Ouverture Fichi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35" y="1419622"/>
            <a:ext cx="2867169" cy="161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vid\Documents\GitHub\VisionIndustriel\Rendu\ai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2868"/>
            <a:ext cx="3219475" cy="17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6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28143" y="987574"/>
            <a:ext cx="4706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err="1"/>
              <a:t>Patoune</a:t>
            </a:r>
            <a:r>
              <a:rPr lang="fr-FR" dirty="0"/>
              <a:t> est utile pour trouver à qui appartient une empreinte de pas.</a:t>
            </a:r>
          </a:p>
        </p:txBody>
      </p:sp>
      <p:pic>
        <p:nvPicPr>
          <p:cNvPr id="2052" name="Picture 4" descr="C:\Users\David\Documents\GitHub\VisionIndustriel\Rendu\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6" y="1851670"/>
            <a:ext cx="1800200" cy="21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vid\Documents\GitHub\VisionIndustriel\Rendu\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8856"/>
            <a:ext cx="1802592" cy="21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68144" y="4227934"/>
            <a:ext cx="733294" cy="369332"/>
          </a:xfrm>
          <a:prstGeom prst="rect">
            <a:avLst/>
          </a:prstGeom>
          <a:ln w="19050">
            <a:solidFill>
              <a:srgbClr val="18EE5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FR" dirty="0"/>
              <a:t>Chat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95736" y="4227934"/>
            <a:ext cx="683437" cy="369332"/>
          </a:xfrm>
          <a:prstGeom prst="rect">
            <a:avLst/>
          </a:prstGeom>
          <a:ln w="19050">
            <a:solidFill>
              <a:srgbClr val="18EE5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fr-FR" dirty="0" smtClean="0"/>
              <a:t>Lynx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0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" y="843558"/>
            <a:ext cx="4494687" cy="282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38" y="2139702"/>
            <a:ext cx="4380014" cy="275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1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0" y="1275606"/>
            <a:ext cx="48387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David\Documents\GitHub\VisionIndustriel\VI_Empreintes\Resources\DataBaseTrack\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7614"/>
            <a:ext cx="2159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avid\Documents\GitHub\VisionIndustriel\VI_Empreintes\Resources\DataBaseTrack\Lyn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89782"/>
            <a:ext cx="1754788" cy="206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avid\Documents\GitHub\VisionIndustriel\VI_Empreintes\Resources\Empreintes\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89782"/>
            <a:ext cx="1804937" cy="21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8" y="1684721"/>
            <a:ext cx="16478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>
          <a:defRPr sz="3200" b="1" dirty="0" err="1" smtClean="0">
            <a:ln w="11430"/>
            <a:gradFill>
              <a:gsLst>
                <a:gs pos="0">
                  <a:schemeClr val="accent6">
                    <a:tint val="90000"/>
                    <a:satMod val="120000"/>
                  </a:schemeClr>
                </a:gs>
                <a:gs pos="25000">
                  <a:schemeClr val="accent6">
                    <a:tint val="93000"/>
                    <a:satMod val="120000"/>
                  </a:schemeClr>
                </a:gs>
                <a:gs pos="50000">
                  <a:schemeClr val="accent6">
                    <a:shade val="89000"/>
                    <a:satMod val="110000"/>
                  </a:schemeClr>
                </a:gs>
                <a:gs pos="75000">
                  <a:schemeClr val="accent6">
                    <a:tint val="93000"/>
                    <a:satMod val="120000"/>
                  </a:schemeClr>
                </a:gs>
                <a:gs pos="100000">
                  <a:schemeClr val="accent6">
                    <a:tint val="90000"/>
                    <a:satMod val="120000"/>
                  </a:schemeClr>
                </a:gs>
              </a:gsLst>
              <a:lin ang="5400000"/>
            </a:gra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</Words>
  <Application>Microsoft Office PowerPoint</Application>
  <PresentationFormat>Affichage à l'écran (16:9)</PresentationFormat>
  <Paragraphs>5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</dc:creator>
  <cp:lastModifiedBy>David</cp:lastModifiedBy>
  <cp:revision>9</cp:revision>
  <dcterms:created xsi:type="dcterms:W3CDTF">2014-03-18T13:31:10Z</dcterms:created>
  <dcterms:modified xsi:type="dcterms:W3CDTF">2014-03-18T15:08:34Z</dcterms:modified>
</cp:coreProperties>
</file>