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6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5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6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88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2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07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2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5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8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970E69-C96B-4A3E-97BC-C12B45D62B3E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BF044FE-95AC-400F-BE21-4AC4140A34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431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Análisis de sentimientos en Twitter</a:t>
            </a:r>
            <a:endParaRPr lang="es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final – Oscar Delgado</a:t>
            </a:r>
          </a:p>
          <a:p>
            <a:r>
              <a:rPr lang="es-ES" dirty="0" smtClean="0"/>
              <a:t>8 de junio de 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5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Un mundo de información en movimiento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613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Desde la aparición de las redes sociales las noticias se desplazan por el mundo a velocidades impresionantes.</a:t>
            </a:r>
            <a:endParaRPr lang="es-ES" dirty="0"/>
          </a:p>
        </p:txBody>
      </p:sp>
      <p:pic>
        <p:nvPicPr>
          <p:cNvPr id="1028" name="Picture 4" descr="Resultado de imagen para notici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13987"/>
          <a:stretch/>
        </p:blipFill>
        <p:spPr bwMode="auto">
          <a:xfrm>
            <a:off x="6559731" y="1915590"/>
            <a:ext cx="4794069" cy="41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otici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0" b="32121"/>
          <a:stretch/>
        </p:blipFill>
        <p:spPr bwMode="auto">
          <a:xfrm>
            <a:off x="390707" y="4476796"/>
            <a:ext cx="5962650" cy="15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Un mundo de información en movimiento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3558"/>
            <a:ext cx="378605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facilidad para opinar sobre cualquier hecho en tiempo real amplió la forma en que las noticias y temas de interés necesitan ser analizados.</a:t>
            </a:r>
            <a:endParaRPr lang="es-ES" dirty="0"/>
          </a:p>
        </p:txBody>
      </p:sp>
      <p:pic>
        <p:nvPicPr>
          <p:cNvPr id="2050" name="Picture 2" descr="Resultado de imagen para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07" y="2163558"/>
            <a:ext cx="6546293" cy="36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¿Cómo analizar opiniones sobre cualquier tema en tiempo real?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Con esta nueva interrogante surge un nuevo tipo de valor en la información: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E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oportunidad de conocer de manera inmediata cómo reaccionan las personas a nuestras ideas</a:t>
            </a:r>
            <a:r>
              <a:rPr lang="es-ES" dirty="0" smtClean="0">
                <a:solidFill>
                  <a:srgbClr val="FFC000"/>
                </a:solidFill>
              </a:rPr>
              <a:t>.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3076" name="Picture 4" descr="Resultado de imagen para muchas opin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578224"/>
            <a:ext cx="666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3" b="22963"/>
          <a:stretch/>
        </p:blipFill>
        <p:spPr bwMode="auto">
          <a:xfrm>
            <a:off x="9674140" y="235131"/>
            <a:ext cx="2476500" cy="15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ACEE"/>
                </a:solidFill>
              </a:rPr>
              <a:t>¡</a:t>
            </a:r>
            <a:r>
              <a:rPr lang="es-ES" b="1" dirty="0" smtClean="0">
                <a:solidFill>
                  <a:srgbClr val="00ACEE"/>
                </a:solidFill>
              </a:rPr>
              <a:t>Utiliza análisis de sentimientos!</a:t>
            </a:r>
            <a:endParaRPr lang="es-ES" b="1" dirty="0">
              <a:solidFill>
                <a:srgbClr val="00ACE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análisis de sentimientos es una herramienta que permite tomar una serie de datos, básicamente textos, y hacer con ellos una clasificación de palabras “positivas” y “negativas” considerando el contexto en el que son usadas.</a:t>
            </a:r>
            <a:endParaRPr lang="es-ES" dirty="0"/>
          </a:p>
        </p:txBody>
      </p:sp>
      <p:pic>
        <p:nvPicPr>
          <p:cNvPr id="4102" name="Picture 6" descr="Resultado de imagen para sentiment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13" y="3528829"/>
            <a:ext cx="5278574" cy="2969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 bwMode="auto">
          <a:xfrm>
            <a:off x="6707776" y="4783298"/>
            <a:ext cx="4116977" cy="19832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Los datos analizados en este caso fueron las opiniones acerca de Donald </a:t>
            </a:r>
            <a:r>
              <a:rPr lang="es-ES" b="1" dirty="0" err="1" smtClean="0"/>
              <a:t>Trump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731" y="2433161"/>
            <a:ext cx="5175069" cy="4351338"/>
          </a:xfrm>
        </p:spPr>
        <p:txBody>
          <a:bodyPr/>
          <a:lstStyle/>
          <a:p>
            <a:pPr marL="0" indent="0" algn="r">
              <a:buNone/>
            </a:pPr>
            <a:r>
              <a:rPr lang="es-ES" dirty="0" smtClean="0"/>
              <a:t>Se eligió analizar las publicaciones en Twitter acerca de Donald </a:t>
            </a:r>
            <a:r>
              <a:rPr lang="es-ES" dirty="0" err="1" smtClean="0"/>
              <a:t>Trump</a:t>
            </a:r>
            <a:r>
              <a:rPr lang="es-ES" dirty="0" smtClean="0"/>
              <a:t> debido a que actualmente el tema de los aranceles entre Estados Unidos y México ha dado mucho de qué hablar.</a:t>
            </a:r>
            <a:endParaRPr lang="es-ES" dirty="0"/>
          </a:p>
        </p:txBody>
      </p:sp>
      <p:pic>
        <p:nvPicPr>
          <p:cNvPr id="5122" name="Picture 2" descr="Resultado de imagen para donald trump 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68" y="2433161"/>
            <a:ext cx="3136265" cy="3136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5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La tendencia en Twitter </a:t>
            </a:r>
            <a:r>
              <a:rPr lang="es-ES" b="1" u="sng" dirty="0" smtClean="0"/>
              <a:t>al día de hoy</a:t>
            </a:r>
            <a:r>
              <a:rPr lang="es-ES" b="1" dirty="0" smtClean="0"/>
              <a:t> es una opinión equilibrada acerca de Donald </a:t>
            </a:r>
            <a:r>
              <a:rPr lang="es-ES" b="1" dirty="0" err="1" smtClean="0"/>
              <a:t>Trump</a:t>
            </a:r>
            <a:endParaRPr lang="es-E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37" y="2357415"/>
            <a:ext cx="4886906" cy="328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2599507" y="3513909"/>
            <a:ext cx="444137" cy="16328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5" b="22963"/>
          <a:stretch/>
        </p:blipFill>
        <p:spPr bwMode="auto">
          <a:xfrm>
            <a:off x="10433957" y="5507870"/>
            <a:ext cx="1572986" cy="1111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9084" y="3905794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El rango de sentimientos va de -1 a +1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8044540" y="2293134"/>
            <a:ext cx="3320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datos muestran que existe una concentración fuerte en opiniones neutrales, lo que podría interpretarse como una gran presencia en difusión de noticias serias.</a:t>
            </a:r>
          </a:p>
          <a:p>
            <a:endParaRPr lang="es-ES" dirty="0"/>
          </a:p>
          <a:p>
            <a:r>
              <a:rPr lang="es-ES" dirty="0" smtClean="0"/>
              <a:t>La dispersión entre los valores positivos y negativos hacen notar la polarización entre las opiniones que ha ganado recientemente.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6311900"/>
            <a:ext cx="935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Fuente: developer.twitter.com/ - datos tomados al 08 de junio de 2019 a las 11:47 am (GMT-5) de tweets en idioma </a:t>
            </a:r>
            <a:r>
              <a:rPr lang="es-ES" sz="1400" b="1" u="sng" dirty="0" smtClean="0"/>
              <a:t>inglés.</a:t>
            </a:r>
            <a:endParaRPr lang="es-ES" sz="1400" b="1" u="sng" dirty="0"/>
          </a:p>
        </p:txBody>
      </p:sp>
    </p:spTree>
    <p:extLst>
      <p:ext uri="{BB962C8B-B14F-4D97-AF65-F5344CB8AC3E}">
        <p14:creationId xmlns:p14="http://schemas.microsoft.com/office/powerpoint/2010/main" val="11912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La tendencia en Twitter </a:t>
            </a:r>
            <a:r>
              <a:rPr lang="es-ES" b="1" u="sng" dirty="0" smtClean="0"/>
              <a:t>al día de hoy</a:t>
            </a:r>
            <a:r>
              <a:rPr lang="es-ES" b="1" dirty="0" smtClean="0"/>
              <a:t> es una opinión equilibrada acerca de Donald </a:t>
            </a:r>
            <a:r>
              <a:rPr lang="es-ES" b="1" dirty="0" err="1" smtClean="0"/>
              <a:t>Trump</a:t>
            </a:r>
            <a:endParaRPr lang="es-E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37" y="2357415"/>
            <a:ext cx="4886906" cy="328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2599507" y="3513909"/>
            <a:ext cx="444137" cy="16328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5" b="22963"/>
          <a:stretch/>
        </p:blipFill>
        <p:spPr bwMode="auto">
          <a:xfrm>
            <a:off x="10433957" y="5507870"/>
            <a:ext cx="1572986" cy="1111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199" y="6311900"/>
            <a:ext cx="935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Fuente: developer.twitter.com/ - datos tomados al 08 de junio de 2019 a las 11:47 am (GMT-5) de tweets en idioma </a:t>
            </a:r>
            <a:r>
              <a:rPr lang="es-ES" sz="1400" b="1" u="sng" dirty="0" smtClean="0"/>
              <a:t>inglés.</a:t>
            </a:r>
            <a:endParaRPr lang="es-ES" sz="1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49084" y="3905794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El rango de sentimientos va de -1 a +1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8033656" y="2708632"/>
            <a:ext cx="3320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resultado de sentimiento promedio muestra una tendencia ligeramente positiva, reportándola en </a:t>
            </a:r>
            <a:r>
              <a:rPr lang="es-ES" b="1" u="sng" dirty="0" smtClean="0"/>
              <a:t>4%.</a:t>
            </a:r>
          </a:p>
          <a:p>
            <a:endParaRPr lang="es-ES" b="1" u="sng" dirty="0"/>
          </a:p>
          <a:p>
            <a:r>
              <a:rPr lang="es-ES" dirty="0" smtClean="0"/>
              <a:t>A pesar de mostrarse una opinión más generalizada como positiva, el análisis de la muestra arrojó un sentir negativo muy marcado.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86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Conclusión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caso tratado, y considerando el contexto en el que fue tomada la muestra, podemos decir que la opinión hacia Donald </a:t>
            </a:r>
            <a:r>
              <a:rPr lang="es-ES" dirty="0" err="1" smtClean="0"/>
              <a:t>Trump</a:t>
            </a:r>
            <a:r>
              <a:rPr lang="es-ES" dirty="0" smtClean="0"/>
              <a:t> y el acuerdo entre México y EEUU en el tema de aranceles es </a:t>
            </a:r>
            <a:r>
              <a:rPr lang="es-ES" b="1" dirty="0" smtClean="0">
                <a:solidFill>
                  <a:srgbClr val="00B050"/>
                </a:solidFill>
              </a:rPr>
              <a:t>positivo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smtClean="0"/>
              <a:t>Para potenciales aplicaciones puede</a:t>
            </a:r>
            <a:br>
              <a:rPr lang="es-ES" dirty="0" smtClean="0"/>
            </a:br>
            <a:r>
              <a:rPr lang="es-ES" dirty="0" smtClean="0"/>
              <a:t>considerarse:</a:t>
            </a:r>
          </a:p>
          <a:p>
            <a:pPr lvl="1"/>
            <a:r>
              <a:rPr lang="es-ES" dirty="0" smtClean="0"/>
              <a:t>Análisis de </a:t>
            </a:r>
            <a:r>
              <a:rPr lang="es-ES" dirty="0" err="1" smtClean="0"/>
              <a:t>trending</a:t>
            </a:r>
            <a:r>
              <a:rPr lang="es-ES" dirty="0" smtClean="0"/>
              <a:t> </a:t>
            </a:r>
            <a:r>
              <a:rPr lang="es-ES" dirty="0" err="1" smtClean="0"/>
              <a:t>topics</a:t>
            </a:r>
            <a:r>
              <a:rPr lang="es-ES" dirty="0" smtClean="0"/>
              <a:t> en temas de</a:t>
            </a:r>
            <a:br>
              <a:rPr lang="es-ES" dirty="0" smtClean="0"/>
            </a:br>
            <a:r>
              <a:rPr lang="es-ES" dirty="0" smtClean="0"/>
              <a:t>interés público y/o privado</a:t>
            </a:r>
          </a:p>
          <a:p>
            <a:pPr lvl="1"/>
            <a:r>
              <a:rPr lang="es-ES" dirty="0" smtClean="0"/>
              <a:t>Servicio al cliente y su satisfacción</a:t>
            </a:r>
          </a:p>
        </p:txBody>
      </p:sp>
      <p:pic>
        <p:nvPicPr>
          <p:cNvPr id="6154" name="Picture 10" descr="Resultado de imagen para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13" y="3328489"/>
            <a:ext cx="4276987" cy="2848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1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257</TotalTime>
  <Words>437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Análisis de sentimientos en Twitter</vt:lpstr>
      <vt:lpstr>Un mundo de información en movimiento</vt:lpstr>
      <vt:lpstr>Un mundo de información en movimiento</vt:lpstr>
      <vt:lpstr>¿Cómo analizar opiniones sobre cualquier tema en tiempo real?</vt:lpstr>
      <vt:lpstr>¡Utiliza análisis de sentimientos!</vt:lpstr>
      <vt:lpstr>Los datos analizados en este caso fueron las opiniones acerca de Donald Trump</vt:lpstr>
      <vt:lpstr>La tendencia en Twitter al día de hoy es una opinión equilibrada acerca de Donald Trump</vt:lpstr>
      <vt:lpstr>La tendencia en Twitter al día de hoy es una opinión equilibrada acerca de Donald Trump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del proyecto</dc:title>
  <dc:creator>OSCAR OMAR DELGADO LEOS</dc:creator>
  <cp:lastModifiedBy>OSCAR OMAR DELGADO LEOS</cp:lastModifiedBy>
  <cp:revision>14</cp:revision>
  <dcterms:created xsi:type="dcterms:W3CDTF">2019-06-08T15:30:50Z</dcterms:created>
  <dcterms:modified xsi:type="dcterms:W3CDTF">2019-06-08T19:48:34Z</dcterms:modified>
</cp:coreProperties>
</file>