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E54"/>
    <a:srgbClr val="4C1200"/>
    <a:srgbClr val="6C1A00"/>
    <a:srgbClr val="E6AA00"/>
    <a:srgbClr val="C79E37"/>
    <a:srgbClr val="FF2549"/>
    <a:srgbClr val="1D3A00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51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029865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4098800"/>
            <a:ext cx="8231372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4" cy="3511061"/>
          </a:xfrm>
        </p:spPr>
        <p:txBody>
          <a:bodyPr/>
          <a:lstStyle>
            <a:lvl1pPr>
              <a:defRPr sz="2800">
                <a:solidFill>
                  <a:srgbClr val="202E54"/>
                </a:solidFill>
              </a:defRPr>
            </a:lvl1pPr>
            <a:lvl2pPr>
              <a:defRPr>
                <a:solidFill>
                  <a:srgbClr val="202E54"/>
                </a:solidFill>
              </a:defRPr>
            </a:lvl2pPr>
            <a:lvl3pPr>
              <a:defRPr>
                <a:solidFill>
                  <a:srgbClr val="202E54"/>
                </a:solidFill>
              </a:defRPr>
            </a:lvl3pPr>
            <a:lvl4pPr>
              <a:defRPr>
                <a:solidFill>
                  <a:srgbClr val="202E54"/>
                </a:solidFill>
              </a:defRPr>
            </a:lvl4pPr>
            <a:lvl5pPr>
              <a:defRPr>
                <a:solidFill>
                  <a:srgbClr val="202E5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Trafico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DWH de </a:t>
            </a:r>
            <a:r>
              <a:rPr lang="en-US" dirty="0" err="1"/>
              <a:t>Tráfico</a:t>
            </a:r>
            <a:r>
              <a:rPr lang="en-US" dirty="0"/>
              <a:t> Axtel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90D52-7626-4C8F-BA8B-39D78BA8C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9" t="20297" r="11591" b="11386"/>
          <a:stretch/>
        </p:blipFill>
        <p:spPr>
          <a:xfrm>
            <a:off x="2434130" y="796554"/>
            <a:ext cx="3193526" cy="1985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D70BE-3767-48D2-AB79-3FFA0174D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9" t="22123" r="11591" b="11387"/>
          <a:stretch/>
        </p:blipFill>
        <p:spPr>
          <a:xfrm>
            <a:off x="5793640" y="760499"/>
            <a:ext cx="3067296" cy="1985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D3F73-B993-4185-B631-FE82C962C8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19" t="38118" r="26621" b="17326"/>
          <a:stretch/>
        </p:blipFill>
        <p:spPr>
          <a:xfrm>
            <a:off x="2586835" y="3008655"/>
            <a:ext cx="2748689" cy="18536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BF99FD-6F3A-459B-A7BB-F1AC44B32A1C}"/>
              </a:ext>
            </a:extLst>
          </p:cNvPr>
          <p:cNvSpPr/>
          <p:nvPr/>
        </p:nvSpPr>
        <p:spPr>
          <a:xfrm>
            <a:off x="5793640" y="3182570"/>
            <a:ext cx="3054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Los </a:t>
            </a:r>
            <a:r>
              <a:rPr lang="es-MX" dirty="0" err="1"/>
              <a:t>call_estatus</a:t>
            </a:r>
            <a:r>
              <a:rPr lang="es-MX" dirty="0"/>
              <a:t> 2,3 y 7 representan llamadas en error.</a:t>
            </a:r>
          </a:p>
          <a:p>
            <a:endParaRPr lang="es-MX" dirty="0"/>
          </a:p>
          <a:p>
            <a:r>
              <a:rPr lang="es-MX" dirty="0"/>
              <a:t>Se identifica que  el 100% de las llamadas caen  en el </a:t>
            </a:r>
            <a:r>
              <a:rPr lang="es-MX" dirty="0" err="1"/>
              <a:t>call_estatus</a:t>
            </a:r>
            <a:r>
              <a:rPr lang="es-MX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25299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16423E5-0102-471D-A6C0-E09519976502}"/>
              </a:ext>
            </a:extLst>
          </p:cNvPr>
          <p:cNvSpPr txBox="1">
            <a:spLocks/>
          </p:cNvSpPr>
          <p:nvPr/>
        </p:nvSpPr>
        <p:spPr>
          <a:xfrm>
            <a:off x="616368" y="4709620"/>
            <a:ext cx="8231372" cy="4581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accent6"/>
                </a:solidFill>
              </a:rPr>
              <a:t>DWH de </a:t>
            </a:r>
            <a:r>
              <a:rPr lang="en-US" sz="1600" dirty="0" err="1">
                <a:solidFill>
                  <a:schemeClr val="accent6"/>
                </a:solidFill>
              </a:rPr>
              <a:t>Tráfico</a:t>
            </a:r>
            <a:r>
              <a:rPr lang="en-US" sz="1600" dirty="0">
                <a:solidFill>
                  <a:schemeClr val="accent6"/>
                </a:solidFill>
              </a:rPr>
              <a:t> Axtel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6B67C-80B9-4C13-B143-03EEB704D332}"/>
              </a:ext>
            </a:extLst>
          </p:cNvPr>
          <p:cNvSpPr/>
          <p:nvPr/>
        </p:nvSpPr>
        <p:spPr>
          <a:xfrm>
            <a:off x="3434094" y="2110085"/>
            <a:ext cx="227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Dataset</a:t>
            </a:r>
          </a:p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Aplicados</a:t>
            </a:r>
            <a:endParaRPr lang="en-US" dirty="0"/>
          </a:p>
          <a:p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Data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utilizó</a:t>
            </a:r>
            <a:r>
              <a:rPr lang="en-US" dirty="0"/>
              <a:t> Data Set de </a:t>
            </a:r>
            <a:r>
              <a:rPr lang="en-US" dirty="0" err="1"/>
              <a:t>tráfico</a:t>
            </a:r>
            <a:r>
              <a:rPr lang="en-US" dirty="0"/>
              <a:t> de </a:t>
            </a:r>
            <a:r>
              <a:rPr lang="en-US" dirty="0" err="1"/>
              <a:t>llamadas</a:t>
            </a:r>
            <a:r>
              <a:rPr lang="en-US" dirty="0"/>
              <a:t> con las </a:t>
            </a:r>
            <a:r>
              <a:rPr lang="en-US" dirty="0" err="1"/>
              <a:t>siguientes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Present Date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Destination Type</a:t>
            </a:r>
          </a:p>
          <a:p>
            <a:pPr lvl="1"/>
            <a:r>
              <a:rPr lang="en-US" dirty="0"/>
              <a:t>Call Status</a:t>
            </a:r>
          </a:p>
          <a:p>
            <a:pPr lvl="1"/>
            <a:r>
              <a:rPr lang="en-US" dirty="0" err="1"/>
              <a:t>Llamadas</a:t>
            </a:r>
            <a:endParaRPr lang="en-US" dirty="0"/>
          </a:p>
          <a:p>
            <a:pPr lvl="1"/>
            <a:r>
              <a:rPr lang="en-US" dirty="0" err="1"/>
              <a:t>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6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los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cualquiera</a:t>
            </a:r>
            <a:r>
              <a:rPr lang="en-US" dirty="0"/>
              <a:t> de las variables que se </a:t>
            </a:r>
            <a:r>
              <a:rPr lang="en-US" dirty="0" err="1"/>
              <a:t>ingresaron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8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Aplicados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 </a:t>
            </a:r>
            <a:r>
              <a:rPr lang="en-US" dirty="0" err="1"/>
              <a:t>ejecutaron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Regresion</a:t>
            </a:r>
            <a:r>
              <a:rPr lang="en-US" dirty="0"/>
              <a:t> Lineal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Ride</a:t>
            </a:r>
          </a:p>
          <a:p>
            <a:pPr lvl="1"/>
            <a:r>
              <a:rPr lang="en-US" dirty="0"/>
              <a:t>Elastic</a:t>
            </a:r>
          </a:p>
          <a:p>
            <a:pPr lvl="1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9690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Regresion</a:t>
            </a:r>
            <a:r>
              <a:rPr lang="en-US" dirty="0"/>
              <a:t> Linear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1B4D2-71E5-42D4-8909-130B64C10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2" y="1197405"/>
            <a:ext cx="5031533" cy="297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379E68-53DA-4B6A-9860-A7E06C5ADF29}"/>
              </a:ext>
            </a:extLst>
          </p:cNvPr>
          <p:cNvSpPr/>
          <p:nvPr/>
        </p:nvSpPr>
        <p:spPr>
          <a:xfrm>
            <a:off x="2804690" y="4340287"/>
            <a:ext cx="175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Resultado</a:t>
            </a:r>
            <a:r>
              <a:rPr lang="en-US" dirty="0"/>
              <a:t>: 23.88</a:t>
            </a:r>
          </a:p>
        </p:txBody>
      </p:sp>
    </p:spTree>
    <p:extLst>
      <p:ext uri="{BB962C8B-B14F-4D97-AF65-F5344CB8AC3E}">
        <p14:creationId xmlns:p14="http://schemas.microsoft.com/office/powerpoint/2010/main" val="27669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Laso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79E68-53DA-4B6A-9860-A7E06C5ADF29}"/>
              </a:ext>
            </a:extLst>
          </p:cNvPr>
          <p:cNvSpPr/>
          <p:nvPr/>
        </p:nvSpPr>
        <p:spPr>
          <a:xfrm>
            <a:off x="2804690" y="4340287"/>
            <a:ext cx="1755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Resultado</a:t>
            </a:r>
            <a:r>
              <a:rPr lang="en-US" dirty="0"/>
              <a:t>: 23.87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36347A-988A-4612-AC23-2B398513C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90" y="1134577"/>
            <a:ext cx="5429740" cy="320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Resumen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39C7-56D6-493E-8D8A-B5FBD9C4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Regresion</a:t>
            </a:r>
            <a:r>
              <a:rPr lang="es-MX" dirty="0"/>
              <a:t> Linear:	23.88</a:t>
            </a:r>
          </a:p>
          <a:p>
            <a:r>
              <a:rPr lang="es-MX" dirty="0"/>
              <a:t>Laso:			23.87</a:t>
            </a:r>
          </a:p>
          <a:p>
            <a:r>
              <a:rPr lang="es-MX" dirty="0" err="1"/>
              <a:t>Ride</a:t>
            </a:r>
            <a:r>
              <a:rPr lang="es-MX" dirty="0"/>
              <a:t>:			23.80</a:t>
            </a:r>
          </a:p>
          <a:p>
            <a:r>
              <a:rPr lang="es-MX" dirty="0" err="1"/>
              <a:t>Elastic</a:t>
            </a:r>
            <a:r>
              <a:rPr lang="es-MX" dirty="0"/>
              <a:t>:			23.38</a:t>
            </a:r>
          </a:p>
          <a:p>
            <a:r>
              <a:rPr lang="es-MX" dirty="0" err="1"/>
              <a:t>Random</a:t>
            </a:r>
            <a:r>
              <a:rPr lang="es-MX" dirty="0"/>
              <a:t> Forest:		???		</a:t>
            </a:r>
          </a:p>
        </p:txBody>
      </p:sp>
    </p:spTree>
    <p:extLst>
      <p:ext uri="{BB962C8B-B14F-4D97-AF65-F5344CB8AC3E}">
        <p14:creationId xmlns:p14="http://schemas.microsoft.com/office/powerpoint/2010/main" val="412566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39C7-56D6-493E-8D8A-B5FBD9C4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momento de estar corriendo el modelo tronó, se identificó que era necesario crear rangos de minutos  ya que no permite variables con datos duplicados.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Se completará el modelo …</a:t>
            </a:r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3E166-5576-4555-908D-5EAEEBA0CE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9"/>
          <a:stretch/>
        </p:blipFill>
        <p:spPr>
          <a:xfrm>
            <a:off x="7473395" y="3424156"/>
            <a:ext cx="1461210" cy="14381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3434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52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Modelo Trafico en Error</vt:lpstr>
      <vt:lpstr>Temas</vt:lpstr>
      <vt:lpstr>Introducción Data Set</vt:lpstr>
      <vt:lpstr>Objetivo</vt:lpstr>
      <vt:lpstr>Modelos Aplicados</vt:lpstr>
      <vt:lpstr>Resultados Regresion Linear</vt:lpstr>
      <vt:lpstr>Resultados Laso</vt:lpstr>
      <vt:lpstr>Resumen resultados</vt:lpstr>
      <vt:lpstr>Resultados  Random Forest</vt:lpstr>
      <vt:lpstr>Datos Relevantes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2019-06-08T19:11:10Z</dcterms:modified>
</cp:coreProperties>
</file>