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50" r:id="rId2"/>
  </p:sldMasterIdLst>
  <p:notesMasterIdLst>
    <p:notesMasterId r:id="rId14"/>
  </p:notesMasterIdLst>
  <p:sldIdLst>
    <p:sldId id="256" r:id="rId3"/>
    <p:sldId id="351" r:id="rId4"/>
    <p:sldId id="337" r:id="rId5"/>
    <p:sldId id="271" r:id="rId6"/>
    <p:sldId id="280" r:id="rId7"/>
    <p:sldId id="339" r:id="rId8"/>
    <p:sldId id="273" r:id="rId9"/>
    <p:sldId id="368" r:id="rId10"/>
    <p:sldId id="369" r:id="rId11"/>
    <p:sldId id="294" r:id="rId12"/>
    <p:sldId id="357"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228600" algn="l"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457200" algn="l"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685800" algn="l"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914400" algn="l"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1143000" algn="l"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1371600" algn="l"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1600200" algn="l"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1828800" algn="l"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85F"/>
    <a:srgbClr val="E1F1FF"/>
    <a:srgbClr val="CBD3E8"/>
    <a:srgbClr val="BFC5CF"/>
    <a:srgbClr val="00B699"/>
    <a:srgbClr val="00362D"/>
    <a:srgbClr val="0048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448" autoAdjust="0"/>
  </p:normalViewPr>
  <p:slideViewPr>
    <p:cSldViewPr snapToGrid="0">
      <p:cViewPr varScale="1">
        <p:scale>
          <a:sx n="40" d="100"/>
          <a:sy n="40" d="100"/>
        </p:scale>
        <p:origin x="17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63" name="Shape 14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64" name="Shape 14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n-US" dirty="0"/>
              <a:t>1. </a:t>
            </a:r>
            <a:r>
              <a:rPr lang="en-US" dirty="0" err="1"/>
              <a:t>En</a:t>
            </a:r>
            <a:r>
              <a:rPr lang="en-US" dirty="0"/>
              <a:t> general, </a:t>
            </a:r>
            <a:r>
              <a:rPr lang="en-US" dirty="0" err="1"/>
              <a:t>podemos</a:t>
            </a:r>
            <a:r>
              <a:rPr lang="en-US" dirty="0"/>
              <a:t> </a:t>
            </a:r>
            <a:r>
              <a:rPr lang="en-US" dirty="0" err="1"/>
              <a:t>reconocer</a:t>
            </a:r>
            <a:r>
              <a:rPr lang="en-US" dirty="0"/>
              <a:t> a los </a:t>
            </a:r>
            <a:r>
              <a:rPr lang="en-US" dirty="0" err="1"/>
              <a:t>datos</a:t>
            </a:r>
            <a:r>
              <a:rPr lang="en-US" dirty="0"/>
              <a:t> </a:t>
            </a:r>
            <a:r>
              <a:rPr lang="en-US" dirty="0" err="1"/>
              <a:t>como</a:t>
            </a:r>
            <a:r>
              <a:rPr lang="en-US" dirty="0"/>
              <a:t> los </a:t>
            </a:r>
            <a:r>
              <a:rPr lang="en-US" dirty="0" err="1"/>
              <a:t>valores</a:t>
            </a:r>
            <a:r>
              <a:rPr lang="en-US" dirty="0"/>
              <a:t> de las variables </a:t>
            </a:r>
            <a:r>
              <a:rPr lang="en-US" dirty="0" err="1"/>
              <a:t>cualitativas</a:t>
            </a:r>
            <a:r>
              <a:rPr lang="en-US" dirty="0"/>
              <a:t> o </a:t>
            </a:r>
            <a:r>
              <a:rPr lang="en-US" dirty="0" err="1"/>
              <a:t>cuantitativas</a:t>
            </a:r>
            <a:r>
              <a:rPr lang="en-US" dirty="0"/>
              <a:t> </a:t>
            </a:r>
            <a:r>
              <a:rPr lang="en-US" dirty="0" err="1"/>
              <a:t>pertenecientes</a:t>
            </a:r>
            <a:r>
              <a:rPr lang="en-US" dirty="0"/>
              <a:t> a un conjunto de </a:t>
            </a:r>
            <a:r>
              <a:rPr lang="en-US" dirty="0" err="1"/>
              <a:t>objetos</a:t>
            </a:r>
            <a:r>
              <a:rPr lang="en-US" dirty="0"/>
              <a:t>, </a:t>
            </a:r>
            <a:r>
              <a:rPr lang="en-US" dirty="0" err="1"/>
              <a:t>también</a:t>
            </a:r>
            <a:r>
              <a:rPr lang="en-US" dirty="0"/>
              <a:t> </a:t>
            </a:r>
            <a:r>
              <a:rPr lang="en-US" dirty="0" err="1"/>
              <a:t>conocidos</a:t>
            </a:r>
            <a:r>
              <a:rPr lang="en-US" dirty="0"/>
              <a:t> </a:t>
            </a:r>
            <a:r>
              <a:rPr lang="en-US" dirty="0" err="1"/>
              <a:t>como</a:t>
            </a:r>
            <a:r>
              <a:rPr lang="en-US" dirty="0"/>
              <a:t> la población.</a:t>
            </a:r>
          </a:p>
          <a:p>
            <a:endParaRPr lang="en-US" dirty="0"/>
          </a:p>
          <a:p>
            <a:r>
              <a:rPr lang="en-US" dirty="0" err="1"/>
              <a:t>Otras</a:t>
            </a:r>
            <a:r>
              <a:rPr lang="en-US" dirty="0"/>
              <a:t> </a:t>
            </a:r>
            <a:r>
              <a:rPr lang="en-US" dirty="0" err="1"/>
              <a:t>definiciones</a:t>
            </a:r>
            <a:r>
              <a:rPr lang="en-US" dirty="0"/>
              <a:t>:</a:t>
            </a:r>
          </a:p>
          <a:p>
            <a:pPr marL="285750" indent="-285750">
              <a:buFont typeface="Arial" panose="020B0604020202020204" pitchFamily="34" charset="0"/>
              <a:buChar char="•"/>
            </a:pPr>
            <a:r>
              <a:rPr lang="en-US" dirty="0"/>
              <a:t>Variables: una </a:t>
            </a:r>
            <a:r>
              <a:rPr lang="en-US" dirty="0" err="1"/>
              <a:t>medida</a:t>
            </a:r>
            <a:r>
              <a:rPr lang="en-US" dirty="0"/>
              <a:t> o </a:t>
            </a:r>
            <a:r>
              <a:rPr lang="en-US" dirty="0" err="1"/>
              <a:t>característica</a:t>
            </a:r>
            <a:r>
              <a:rPr lang="en-US" dirty="0"/>
              <a:t> de un </a:t>
            </a:r>
            <a:r>
              <a:rPr lang="en-US" dirty="0" err="1"/>
              <a:t>objeto</a:t>
            </a:r>
            <a:r>
              <a:rPr lang="en-US" dirty="0"/>
              <a:t>.</a:t>
            </a:r>
          </a:p>
          <a:p>
            <a:pPr marL="285750" indent="-285750">
              <a:buFont typeface="Arial" panose="020B0604020202020204" pitchFamily="34" charset="0"/>
              <a:buChar char="•"/>
            </a:pPr>
            <a:r>
              <a:rPr lang="en-US" dirty="0" err="1"/>
              <a:t>Valores</a:t>
            </a:r>
            <a:r>
              <a:rPr lang="en-US" dirty="0"/>
              <a:t> </a:t>
            </a:r>
            <a:r>
              <a:rPr lang="en-US" dirty="0" err="1"/>
              <a:t>cualitativos</a:t>
            </a:r>
            <a:r>
              <a:rPr lang="en-US" dirty="0"/>
              <a:t>: </a:t>
            </a:r>
            <a:r>
              <a:rPr lang="en-US" dirty="0" err="1"/>
              <a:t>tal</a:t>
            </a:r>
            <a:r>
              <a:rPr lang="en-US" dirty="0"/>
              <a:t> </a:t>
            </a:r>
            <a:r>
              <a:rPr lang="en-US" dirty="0" err="1"/>
              <a:t>como</a:t>
            </a:r>
            <a:r>
              <a:rPr lang="en-US" dirty="0"/>
              <a:t> </a:t>
            </a:r>
            <a:r>
              <a:rPr lang="en-US" dirty="0" err="1"/>
              <a:t>país</a:t>
            </a:r>
            <a:r>
              <a:rPr lang="en-US" dirty="0"/>
              <a:t> de </a:t>
            </a:r>
            <a:r>
              <a:rPr lang="en-US" dirty="0" err="1"/>
              <a:t>origen</a:t>
            </a:r>
            <a:r>
              <a:rPr lang="en-US" dirty="0"/>
              <a:t>, </a:t>
            </a:r>
            <a:r>
              <a:rPr lang="en-US" dirty="0" err="1"/>
              <a:t>género</a:t>
            </a:r>
            <a:r>
              <a:rPr lang="en-US" dirty="0"/>
              <a:t>.</a:t>
            </a:r>
          </a:p>
          <a:p>
            <a:pPr marL="285750" indent="-285750">
              <a:buFont typeface="Arial" panose="020B0604020202020204" pitchFamily="34" charset="0"/>
              <a:buChar char="•"/>
            </a:pPr>
            <a:r>
              <a:rPr lang="en-US" dirty="0" err="1"/>
              <a:t>Valores</a:t>
            </a:r>
            <a:r>
              <a:rPr lang="en-US" dirty="0"/>
              <a:t> </a:t>
            </a:r>
            <a:r>
              <a:rPr lang="en-US" dirty="0" err="1"/>
              <a:t>cuantitativos</a:t>
            </a:r>
            <a:r>
              <a:rPr lang="en-US" dirty="0"/>
              <a:t>: </a:t>
            </a:r>
            <a:r>
              <a:rPr lang="en-US" dirty="0" err="1"/>
              <a:t>altura</a:t>
            </a:r>
            <a:r>
              <a:rPr lang="en-US" dirty="0"/>
              <a:t>, peso, </a:t>
            </a:r>
            <a:r>
              <a:rPr lang="en-US" dirty="0" err="1"/>
              <a:t>presión</a:t>
            </a:r>
            <a:r>
              <a:rPr lang="en-US" dirty="0"/>
              <a:t> </a:t>
            </a:r>
            <a:r>
              <a:rPr lang="en-US" dirty="0" err="1"/>
              <a:t>sangínea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2. </a:t>
            </a:r>
            <a:r>
              <a:rPr lang="en-US" sz="2400" b="1" dirty="0" err="1"/>
              <a:t>En</a:t>
            </a:r>
            <a:r>
              <a:rPr lang="en-US" sz="2400" b="1" dirty="0"/>
              <a:t> </a:t>
            </a:r>
            <a:r>
              <a:rPr lang="en-US" sz="2400" b="1" dirty="0" err="1"/>
              <a:t>ocasiones</a:t>
            </a:r>
            <a:r>
              <a:rPr lang="en-US" sz="2400" b="1" dirty="0"/>
              <a:t>, los </a:t>
            </a:r>
            <a:r>
              <a:rPr lang="en-US" sz="2400" b="1" dirty="0" err="1"/>
              <a:t>datos</a:t>
            </a:r>
            <a:r>
              <a:rPr lang="en-US" sz="2400" b="1" dirty="0"/>
              <a:t> </a:t>
            </a:r>
            <a:r>
              <a:rPr lang="en-US" sz="2400" b="1" dirty="0" err="1"/>
              <a:t>pueden</a:t>
            </a:r>
            <a:r>
              <a:rPr lang="en-US" sz="2400" b="1" dirty="0"/>
              <a:t> </a:t>
            </a:r>
            <a:r>
              <a:rPr lang="en-US" sz="2400" b="1" dirty="0" err="1"/>
              <a:t>limitar</a:t>
            </a:r>
            <a:r>
              <a:rPr lang="en-US" sz="2400" b="1" dirty="0"/>
              <a:t> o </a:t>
            </a:r>
            <a:r>
              <a:rPr lang="en-US" sz="2400" b="1" dirty="0" err="1"/>
              <a:t>habilitar</a:t>
            </a:r>
            <a:r>
              <a:rPr lang="en-US" sz="2400" b="1" dirty="0"/>
              <a:t> la </a:t>
            </a:r>
            <a:r>
              <a:rPr lang="en-US" sz="2400" b="1" dirty="0" err="1"/>
              <a:t>pregunta</a:t>
            </a:r>
            <a:r>
              <a:rPr lang="en-US" sz="2400" b="1" dirty="0"/>
              <a:t>, </a:t>
            </a:r>
            <a:r>
              <a:rPr lang="en-US" sz="2400" b="1" dirty="0" err="1"/>
              <a:t>pero</a:t>
            </a:r>
            <a:r>
              <a:rPr lang="en-US" sz="2400" b="1" dirty="0"/>
              <a:t> el solo </a:t>
            </a:r>
            <a:r>
              <a:rPr lang="en-US" sz="2400" b="1" dirty="0" err="1"/>
              <a:t>hecho</a:t>
            </a:r>
            <a:r>
              <a:rPr lang="en-US" sz="2400" b="1" dirty="0"/>
              <a:t> de </a:t>
            </a:r>
            <a:r>
              <a:rPr lang="en-US" sz="2400" b="1" dirty="0" err="1"/>
              <a:t>tener</a:t>
            </a:r>
            <a:r>
              <a:rPr lang="en-US" sz="2400" b="1" dirty="0"/>
              <a:t> data </a:t>
            </a:r>
            <a:r>
              <a:rPr lang="en-US" sz="2400" b="1" dirty="0" err="1"/>
              <a:t>en</a:t>
            </a:r>
            <a:r>
              <a:rPr lang="en-US" sz="2400" b="1" dirty="0"/>
              <a:t> </a:t>
            </a:r>
            <a:r>
              <a:rPr lang="en-US" sz="2400" b="1" dirty="0" err="1"/>
              <a:t>verdad</a:t>
            </a:r>
            <a:r>
              <a:rPr lang="en-US" sz="2400" b="1" dirty="0"/>
              <a:t> no </a:t>
            </a:r>
            <a:r>
              <a:rPr lang="en-US" sz="2400" b="1" dirty="0" err="1"/>
              <a:t>ayuda</a:t>
            </a:r>
            <a:r>
              <a:rPr lang="en-US" sz="2400" b="1" dirty="0"/>
              <a:t> </a:t>
            </a:r>
            <a:r>
              <a:rPr lang="en-US" sz="2400" b="1" dirty="0" err="1"/>
              <a:t>si</a:t>
            </a:r>
            <a:r>
              <a:rPr lang="en-US" sz="2400" b="1" dirty="0"/>
              <a:t> no se </a:t>
            </a:r>
            <a:r>
              <a:rPr lang="en-US" sz="2400" b="1" dirty="0" err="1"/>
              <a:t>tiene</a:t>
            </a:r>
            <a:r>
              <a:rPr lang="en-US" sz="2400" b="1" dirty="0"/>
              <a:t> una </a:t>
            </a:r>
            <a:r>
              <a:rPr lang="en-US" sz="2400" b="1" dirty="0" err="1"/>
              <a:t>pregunta</a:t>
            </a:r>
            <a:r>
              <a:rPr lang="en-US" sz="2400" b="1" dirty="0"/>
              <a:t> o </a:t>
            </a:r>
            <a:r>
              <a:rPr lang="en-US" sz="2400" b="1" dirty="0" err="1"/>
              <a:t>problema</a:t>
            </a:r>
            <a:r>
              <a:rPr lang="en-US" sz="2400" b="1" dirty="0"/>
              <a:t> a resolver.</a:t>
            </a:r>
          </a:p>
          <a:p>
            <a:endParaRPr lang="es-MX" dirty="0"/>
          </a:p>
          <a:p>
            <a:endParaRPr lang="es-MX" dirty="0"/>
          </a:p>
        </p:txBody>
      </p:sp>
    </p:spTree>
    <p:extLst>
      <p:ext uri="{BB962C8B-B14F-4D97-AF65-F5344CB8AC3E}">
        <p14:creationId xmlns:p14="http://schemas.microsoft.com/office/powerpoint/2010/main" val="15250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s-MX" dirty="0">
                <a:solidFill>
                  <a:srgbClr val="FF0000"/>
                </a:solidFill>
              </a:rPr>
              <a:t>¿Qué hace la ciencia de datos una ciencia?</a:t>
            </a:r>
            <a:endParaRPr lang="es-MX" dirty="0"/>
          </a:p>
          <a:p>
            <a:endParaRPr lang="es-MX" dirty="0"/>
          </a:p>
        </p:txBody>
      </p:sp>
    </p:spTree>
    <p:extLst>
      <p:ext uri="{BB962C8B-B14F-4D97-AF65-F5344CB8AC3E}">
        <p14:creationId xmlns:p14="http://schemas.microsoft.com/office/powerpoint/2010/main" val="395027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s-MX" dirty="0"/>
              <a:t>3. Libro: resolución de problemas matemáticos</a:t>
            </a:r>
          </a:p>
          <a:p>
            <a:endParaRPr lang="es-MX" dirty="0"/>
          </a:p>
        </p:txBody>
      </p:sp>
    </p:spTree>
    <p:extLst>
      <p:ext uri="{BB962C8B-B14F-4D97-AF65-F5344CB8AC3E}">
        <p14:creationId xmlns:p14="http://schemas.microsoft.com/office/powerpoint/2010/main" val="958282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s-MX" b="1" dirty="0">
                <a:latin typeface="Calibri" panose="020F0502020204030204" pitchFamily="34" charset="0"/>
              </a:rPr>
              <a:t>4. Investigación reproducible:</a:t>
            </a:r>
          </a:p>
          <a:p>
            <a:pPr marL="342900" fontAlgn="ctr">
              <a:buFont typeface="Arial" panose="020B0604020202020204" pitchFamily="34" charset="0"/>
              <a:buChar char="•"/>
            </a:pPr>
            <a:r>
              <a:rPr lang="es-MX" dirty="0">
                <a:latin typeface="Calibri" panose="020F0502020204030204" pitchFamily="34" charset="0"/>
              </a:rPr>
              <a:t>Estructura del análisis de datos</a:t>
            </a:r>
          </a:p>
          <a:p>
            <a:pPr marL="342900" fontAlgn="ctr">
              <a:buFont typeface="Arial" panose="020B0604020202020204" pitchFamily="34" charset="0"/>
              <a:buChar char="•"/>
            </a:pPr>
            <a:r>
              <a:rPr lang="es-MX" dirty="0">
                <a:latin typeface="Calibri" panose="020F0502020204030204" pitchFamily="34" charset="0"/>
              </a:rPr>
              <a:t>Organización del análisis de datos</a:t>
            </a:r>
          </a:p>
          <a:p>
            <a:pPr marL="342900" fontAlgn="ctr">
              <a:buFont typeface="Arial" panose="020B0604020202020204" pitchFamily="34" charset="0"/>
              <a:buChar char="•"/>
            </a:pPr>
            <a:r>
              <a:rPr lang="es-MX" dirty="0" err="1">
                <a:latin typeface="Calibri" panose="020F0502020204030204" pitchFamily="34" charset="0"/>
              </a:rPr>
              <a:t>Markdown</a:t>
            </a:r>
            <a:endParaRPr lang="es-MX" dirty="0">
              <a:latin typeface="Calibri" panose="020F0502020204030204" pitchFamily="34" charset="0"/>
            </a:endParaRPr>
          </a:p>
          <a:p>
            <a:pPr marL="342900" fontAlgn="ctr">
              <a:buFont typeface="Arial" panose="020B0604020202020204" pitchFamily="34" charset="0"/>
              <a:buChar char="•"/>
            </a:pPr>
            <a:r>
              <a:rPr lang="es-MX" dirty="0">
                <a:latin typeface="Calibri" panose="020F0502020204030204" pitchFamily="34" charset="0"/>
              </a:rPr>
              <a:t>LaTeX</a:t>
            </a:r>
          </a:p>
          <a:p>
            <a:pPr marL="342900" fontAlgn="ctr">
              <a:buFont typeface="Arial" panose="020B0604020202020204" pitchFamily="34" charset="0"/>
              <a:buChar char="•"/>
            </a:pPr>
            <a:r>
              <a:rPr lang="es-MX" dirty="0">
                <a:latin typeface="Calibri" panose="020F0502020204030204" pitchFamily="34" charset="0"/>
              </a:rPr>
              <a:t>Análisis de datos basado en evidencia</a:t>
            </a:r>
          </a:p>
          <a:p>
            <a:endParaRPr lang="es-MX" dirty="0"/>
          </a:p>
          <a:p>
            <a:endParaRPr lang="es-MX" dirty="0"/>
          </a:p>
        </p:txBody>
      </p:sp>
    </p:spTree>
    <p:extLst>
      <p:ext uri="{BB962C8B-B14F-4D97-AF65-F5344CB8AC3E}">
        <p14:creationId xmlns:p14="http://schemas.microsoft.com/office/powerpoint/2010/main" val="3646889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n-US" b="1" dirty="0"/>
              <a:t>5. </a:t>
            </a:r>
            <a:r>
              <a:rPr lang="en-US" b="1" dirty="0" err="1"/>
              <a:t>Cómo</a:t>
            </a:r>
            <a:r>
              <a:rPr lang="en-US" b="1" dirty="0"/>
              <a:t> se </a:t>
            </a:r>
            <a:r>
              <a:rPr lang="en-US" b="1" dirty="0" err="1"/>
              <a:t>ven</a:t>
            </a:r>
            <a:r>
              <a:rPr lang="en-US" b="1" dirty="0"/>
              <a:t> los </a:t>
            </a:r>
            <a:r>
              <a:rPr lang="en-US" b="1" dirty="0" err="1"/>
              <a:t>datos</a:t>
            </a:r>
            <a:r>
              <a:rPr lang="en-US" b="1" dirty="0"/>
              <a:t>?</a:t>
            </a:r>
          </a:p>
          <a:p>
            <a:pPr marL="285750" indent="-285750">
              <a:buFont typeface="Arial" panose="020B0604020202020204" pitchFamily="34" charset="0"/>
              <a:buChar char="•"/>
            </a:pPr>
            <a:r>
              <a:rPr lang="en-US" dirty="0" err="1"/>
              <a:t>Archivos</a:t>
            </a:r>
            <a:r>
              <a:rPr lang="en-US" dirty="0"/>
              <a:t> de </a:t>
            </a:r>
            <a:r>
              <a:rPr lang="en-US" dirty="0" err="1"/>
              <a:t>texto</a:t>
            </a:r>
            <a:endParaRPr lang="en-US" dirty="0"/>
          </a:p>
          <a:p>
            <a:pPr marL="285750" indent="-285750">
              <a:buFont typeface="Arial" panose="020B0604020202020204" pitchFamily="34" charset="0"/>
              <a:buChar char="•"/>
            </a:pPr>
            <a:r>
              <a:rPr lang="en-US" dirty="0"/>
              <a:t>JSON de un API</a:t>
            </a:r>
          </a:p>
          <a:p>
            <a:pPr marL="285750" indent="-285750">
              <a:buFont typeface="Arial" panose="020B0604020202020204" pitchFamily="34" charset="0"/>
              <a:buChar char="•"/>
            </a:pPr>
            <a:r>
              <a:rPr lang="en-US" dirty="0" err="1"/>
              <a:t>texto</a:t>
            </a:r>
            <a:endParaRPr lang="en-US" dirty="0"/>
          </a:p>
          <a:p>
            <a:pPr marL="285750" indent="-285750">
              <a:buFont typeface="Arial" panose="020B0604020202020204" pitchFamily="34" charset="0"/>
              <a:buChar char="•"/>
            </a:pPr>
            <a:r>
              <a:rPr lang="en-US" dirty="0"/>
              <a:t>Video</a:t>
            </a:r>
          </a:p>
          <a:p>
            <a:pPr marL="285750" indent="-285750">
              <a:buFont typeface="Arial" panose="020B0604020202020204" pitchFamily="34" charset="0"/>
              <a:buChar char="•"/>
            </a:pPr>
            <a:r>
              <a:rPr lang="en-US" dirty="0"/>
              <a:t>Imagen</a:t>
            </a:r>
          </a:p>
          <a:p>
            <a:pPr marL="285750" indent="-285750">
              <a:buFont typeface="Arial" panose="020B0604020202020204" pitchFamily="34" charset="0"/>
              <a:buChar char="•"/>
            </a:pPr>
            <a:r>
              <a:rPr lang="en-US" dirty="0"/>
              <a:t>Audio</a:t>
            </a:r>
          </a:p>
          <a:p>
            <a:endParaRPr lang="es-MX" b="1" dirty="0"/>
          </a:p>
          <a:p>
            <a:r>
              <a:rPr lang="es-MX" b="1" dirty="0"/>
              <a:t>Raw data vs </a:t>
            </a:r>
            <a:r>
              <a:rPr lang="es-MX" b="1" dirty="0" err="1"/>
              <a:t>processed</a:t>
            </a:r>
            <a:r>
              <a:rPr lang="es-MX" b="1" dirty="0"/>
              <a:t> data:</a:t>
            </a:r>
          </a:p>
          <a:p>
            <a:pPr marL="171450" indent="-171450" fontAlgn="ctr">
              <a:buFont typeface="Arial" panose="020B0604020202020204" pitchFamily="34" charset="0"/>
              <a:buChar char="•"/>
            </a:pPr>
            <a:r>
              <a:rPr lang="es-MX" dirty="0"/>
              <a:t>Raw data:</a:t>
            </a:r>
          </a:p>
          <a:p>
            <a:pPr marL="628650" lvl="1" indent="-171450" fontAlgn="ctr">
              <a:buFont typeface="Arial" panose="020B0604020202020204" pitchFamily="34" charset="0"/>
              <a:buChar char="•"/>
            </a:pPr>
            <a:r>
              <a:rPr lang="es-MX" dirty="0" err="1"/>
              <a:t>The</a:t>
            </a:r>
            <a:r>
              <a:rPr lang="es-MX" dirty="0"/>
              <a:t> original </a:t>
            </a:r>
            <a:r>
              <a:rPr lang="es-MX" dirty="0" err="1"/>
              <a:t>source</a:t>
            </a:r>
            <a:r>
              <a:rPr lang="es-MX" dirty="0"/>
              <a:t> </a:t>
            </a:r>
            <a:r>
              <a:rPr lang="es-MX" dirty="0" err="1"/>
              <a:t>of</a:t>
            </a:r>
            <a:r>
              <a:rPr lang="es-MX" dirty="0"/>
              <a:t> </a:t>
            </a:r>
            <a:r>
              <a:rPr lang="es-MX" dirty="0" err="1"/>
              <a:t>the</a:t>
            </a:r>
            <a:r>
              <a:rPr lang="es-MX" dirty="0"/>
              <a:t> data</a:t>
            </a:r>
          </a:p>
          <a:p>
            <a:pPr marL="628650" lvl="1" indent="-171450" fontAlgn="ctr">
              <a:buFont typeface="Arial" panose="020B0604020202020204" pitchFamily="34" charset="0"/>
              <a:buChar char="•"/>
            </a:pPr>
            <a:r>
              <a:rPr lang="es-MX" dirty="0" err="1"/>
              <a:t>Often</a:t>
            </a:r>
            <a:r>
              <a:rPr lang="es-MX" dirty="0"/>
              <a:t> </a:t>
            </a:r>
            <a:r>
              <a:rPr lang="es-MX" dirty="0" err="1"/>
              <a:t>hard</a:t>
            </a:r>
            <a:r>
              <a:rPr lang="es-MX" dirty="0"/>
              <a:t> </a:t>
            </a:r>
            <a:r>
              <a:rPr lang="es-MX" dirty="0" err="1"/>
              <a:t>to</a:t>
            </a:r>
            <a:r>
              <a:rPr lang="es-MX" dirty="0"/>
              <a:t> use </a:t>
            </a:r>
            <a:r>
              <a:rPr lang="es-MX" dirty="0" err="1"/>
              <a:t>for</a:t>
            </a:r>
            <a:r>
              <a:rPr lang="es-MX" dirty="0"/>
              <a:t> adata </a:t>
            </a:r>
            <a:r>
              <a:rPr lang="es-MX" dirty="0" err="1"/>
              <a:t>analysis</a:t>
            </a:r>
            <a:endParaRPr lang="es-MX" dirty="0"/>
          </a:p>
          <a:p>
            <a:pPr marL="628650" lvl="1" indent="-171450" fontAlgn="ctr">
              <a:buFont typeface="Arial" panose="020B0604020202020204" pitchFamily="34" charset="0"/>
              <a:buChar char="•"/>
            </a:pPr>
            <a:r>
              <a:rPr lang="es-MX" dirty="0"/>
              <a:t>Data </a:t>
            </a:r>
            <a:r>
              <a:rPr lang="es-MX" dirty="0" err="1"/>
              <a:t>analysis</a:t>
            </a:r>
            <a:r>
              <a:rPr lang="es-MX" dirty="0"/>
              <a:t> </a:t>
            </a:r>
            <a:r>
              <a:rPr lang="es-MX" dirty="0" err="1"/>
              <a:t>includes</a:t>
            </a:r>
            <a:r>
              <a:rPr lang="es-MX" dirty="0"/>
              <a:t> </a:t>
            </a:r>
            <a:r>
              <a:rPr lang="es-MX" dirty="0" err="1"/>
              <a:t>processing</a:t>
            </a:r>
            <a:endParaRPr lang="es-MX" dirty="0"/>
          </a:p>
          <a:p>
            <a:pPr marL="628650" lvl="1" indent="-171450" fontAlgn="ctr">
              <a:buFont typeface="Arial" panose="020B0604020202020204" pitchFamily="34" charset="0"/>
              <a:buChar char="•"/>
            </a:pPr>
            <a:r>
              <a:rPr lang="es-MX" dirty="0"/>
              <a:t>Raw data </a:t>
            </a:r>
            <a:r>
              <a:rPr lang="es-MX" dirty="0" err="1"/>
              <a:t>may</a:t>
            </a:r>
            <a:r>
              <a:rPr lang="es-MX" dirty="0"/>
              <a:t> </a:t>
            </a:r>
            <a:r>
              <a:rPr lang="es-MX" dirty="0" err="1"/>
              <a:t>only</a:t>
            </a:r>
            <a:r>
              <a:rPr lang="es-MX" dirty="0"/>
              <a:t> </a:t>
            </a:r>
            <a:r>
              <a:rPr lang="es-MX" dirty="0" err="1"/>
              <a:t>need</a:t>
            </a:r>
            <a:r>
              <a:rPr lang="es-MX" dirty="0"/>
              <a:t> </a:t>
            </a:r>
            <a:r>
              <a:rPr lang="es-MX" dirty="0" err="1"/>
              <a:t>to</a:t>
            </a:r>
            <a:r>
              <a:rPr lang="es-MX" dirty="0"/>
              <a:t> be </a:t>
            </a:r>
            <a:r>
              <a:rPr lang="es-MX" dirty="0" err="1"/>
              <a:t>processed</a:t>
            </a:r>
            <a:r>
              <a:rPr lang="es-MX" dirty="0"/>
              <a:t> once</a:t>
            </a:r>
          </a:p>
          <a:p>
            <a:pPr marL="171450" indent="-171450" fontAlgn="ctr">
              <a:buFont typeface="Arial" panose="020B0604020202020204" pitchFamily="34" charset="0"/>
              <a:buChar char="•"/>
            </a:pPr>
            <a:r>
              <a:rPr lang="es-MX" dirty="0" err="1"/>
              <a:t>Processed</a:t>
            </a:r>
            <a:r>
              <a:rPr lang="es-MX" dirty="0"/>
              <a:t> data:</a:t>
            </a:r>
          </a:p>
          <a:p>
            <a:pPr marL="628650" lvl="1" indent="-171450" fontAlgn="ctr">
              <a:buFont typeface="Arial" panose="020B0604020202020204" pitchFamily="34" charset="0"/>
              <a:buChar char="•"/>
            </a:pPr>
            <a:r>
              <a:rPr lang="es-MX" dirty="0"/>
              <a:t>Data </a:t>
            </a:r>
            <a:r>
              <a:rPr lang="es-MX" dirty="0" err="1"/>
              <a:t>that</a:t>
            </a:r>
            <a:r>
              <a:rPr lang="es-MX" dirty="0"/>
              <a:t> </a:t>
            </a:r>
            <a:r>
              <a:rPr lang="es-MX" dirty="0" err="1"/>
              <a:t>is</a:t>
            </a:r>
            <a:r>
              <a:rPr lang="es-MX" dirty="0"/>
              <a:t> </a:t>
            </a:r>
            <a:r>
              <a:rPr lang="es-MX" dirty="0" err="1"/>
              <a:t>ready</a:t>
            </a:r>
            <a:r>
              <a:rPr lang="es-MX" dirty="0"/>
              <a:t> </a:t>
            </a:r>
            <a:r>
              <a:rPr lang="es-MX" dirty="0" err="1"/>
              <a:t>for</a:t>
            </a:r>
            <a:r>
              <a:rPr lang="es-MX" dirty="0"/>
              <a:t> </a:t>
            </a:r>
            <a:r>
              <a:rPr lang="es-MX" dirty="0" err="1"/>
              <a:t>analysis</a:t>
            </a:r>
            <a:endParaRPr lang="es-MX" dirty="0"/>
          </a:p>
          <a:p>
            <a:pPr marL="628650" lvl="1" indent="-171450" fontAlgn="ctr">
              <a:buFont typeface="Arial" panose="020B0604020202020204" pitchFamily="34" charset="0"/>
              <a:buChar char="•"/>
            </a:pPr>
            <a:r>
              <a:rPr lang="es-MX" dirty="0"/>
              <a:t>Processing can </a:t>
            </a:r>
            <a:r>
              <a:rPr lang="es-MX" dirty="0" err="1"/>
              <a:t>include</a:t>
            </a:r>
            <a:r>
              <a:rPr lang="es-MX" dirty="0"/>
              <a:t> </a:t>
            </a:r>
            <a:r>
              <a:rPr lang="es-MX" dirty="0" err="1"/>
              <a:t>merging</a:t>
            </a:r>
            <a:r>
              <a:rPr lang="es-MX" dirty="0"/>
              <a:t>, </a:t>
            </a:r>
            <a:r>
              <a:rPr lang="es-MX" dirty="0" err="1"/>
              <a:t>subsetting</a:t>
            </a:r>
            <a:r>
              <a:rPr lang="es-MX" dirty="0"/>
              <a:t>, </a:t>
            </a:r>
            <a:r>
              <a:rPr lang="es-MX" dirty="0" err="1"/>
              <a:t>transforming</a:t>
            </a:r>
            <a:r>
              <a:rPr lang="es-MX" dirty="0"/>
              <a:t>, etc.</a:t>
            </a:r>
          </a:p>
          <a:p>
            <a:pPr marL="628650" lvl="1" indent="-171450" fontAlgn="ctr">
              <a:buFont typeface="Arial" panose="020B0604020202020204" pitchFamily="34" charset="0"/>
              <a:buChar char="•"/>
            </a:pPr>
            <a:r>
              <a:rPr lang="es-MX" dirty="0" err="1"/>
              <a:t>There</a:t>
            </a:r>
            <a:r>
              <a:rPr lang="es-MX" dirty="0"/>
              <a:t> </a:t>
            </a:r>
            <a:r>
              <a:rPr lang="es-MX" dirty="0" err="1"/>
              <a:t>may</a:t>
            </a:r>
            <a:r>
              <a:rPr lang="es-MX" dirty="0"/>
              <a:t> be </a:t>
            </a:r>
            <a:r>
              <a:rPr lang="es-MX" dirty="0" err="1"/>
              <a:t>standards</a:t>
            </a:r>
            <a:r>
              <a:rPr lang="es-MX" dirty="0"/>
              <a:t> </a:t>
            </a:r>
            <a:r>
              <a:rPr lang="es-MX" dirty="0" err="1"/>
              <a:t>for</a:t>
            </a:r>
            <a:r>
              <a:rPr lang="es-MX" dirty="0"/>
              <a:t> </a:t>
            </a:r>
            <a:r>
              <a:rPr lang="es-MX" dirty="0" err="1"/>
              <a:t>processing</a:t>
            </a:r>
            <a:endParaRPr lang="es-MX" dirty="0"/>
          </a:p>
          <a:p>
            <a:pPr marL="628650" lvl="1" indent="-171450" fontAlgn="ctr">
              <a:buFont typeface="Arial" panose="020B0604020202020204" pitchFamily="34" charset="0"/>
              <a:buChar char="•"/>
            </a:pPr>
            <a:r>
              <a:rPr lang="es-MX" dirty="0" err="1"/>
              <a:t>All</a:t>
            </a:r>
            <a:r>
              <a:rPr lang="es-MX" dirty="0"/>
              <a:t> </a:t>
            </a:r>
            <a:r>
              <a:rPr lang="es-MX" dirty="0" err="1"/>
              <a:t>steps</a:t>
            </a:r>
            <a:r>
              <a:rPr lang="es-MX" dirty="0"/>
              <a:t> </a:t>
            </a:r>
            <a:r>
              <a:rPr lang="es-MX" dirty="0" err="1"/>
              <a:t>should</a:t>
            </a:r>
            <a:r>
              <a:rPr lang="es-MX" dirty="0"/>
              <a:t> be </a:t>
            </a:r>
            <a:r>
              <a:rPr lang="es-MX" dirty="0" err="1"/>
              <a:t>recorded</a:t>
            </a:r>
            <a:endParaRPr lang="es-MX" sz="2200" b="0" dirty="0">
              <a:latin typeface="Helvetica Neue"/>
              <a:ea typeface="Helvetica Neue"/>
              <a:cs typeface="Helvetica Neue"/>
              <a:sym typeface="Helvetica Neue"/>
            </a:endParaRPr>
          </a:p>
          <a:p>
            <a:pPr lvl="0" fontAlgn="ctr"/>
            <a:endParaRPr lang="es-MX" sz="2200" b="0" dirty="0">
              <a:latin typeface="Helvetica Neue"/>
              <a:ea typeface="Helvetica Neue"/>
              <a:cs typeface="Helvetica Neue"/>
              <a:sym typeface="Helvetica Neue"/>
            </a:endParaRPr>
          </a:p>
          <a:p>
            <a:pPr lvl="0" fontAlgn="ctr"/>
            <a:r>
              <a:rPr lang="es-MX" b="1" dirty="0">
                <a:latin typeface="Calibri" panose="020F0502020204030204" pitchFamily="34" charset="0"/>
              </a:rPr>
              <a:t>6. </a:t>
            </a:r>
            <a:r>
              <a:rPr lang="es-MX" b="1" dirty="0" err="1">
                <a:latin typeface="Calibri" panose="020F0502020204030204" pitchFamily="34" charset="0"/>
              </a:rPr>
              <a:t>Principles</a:t>
            </a:r>
            <a:r>
              <a:rPr lang="es-MX" b="1" dirty="0">
                <a:latin typeface="Calibri" panose="020F0502020204030204" pitchFamily="34" charset="0"/>
              </a:rPr>
              <a:t> </a:t>
            </a:r>
            <a:r>
              <a:rPr lang="es-MX" b="1" dirty="0" err="1">
                <a:latin typeface="Calibri" panose="020F0502020204030204" pitchFamily="34" charset="0"/>
              </a:rPr>
              <a:t>of</a:t>
            </a:r>
            <a:r>
              <a:rPr lang="es-MX" b="1" dirty="0">
                <a:latin typeface="Calibri" panose="020F0502020204030204" pitchFamily="34" charset="0"/>
              </a:rPr>
              <a:t> </a:t>
            </a:r>
            <a:r>
              <a:rPr lang="es-MX" b="1" dirty="0" err="1">
                <a:latin typeface="Calibri" panose="020F0502020204030204" pitchFamily="34" charset="0"/>
              </a:rPr>
              <a:t>Analytic</a:t>
            </a:r>
            <a:r>
              <a:rPr lang="es-MX" b="1" dirty="0">
                <a:latin typeface="Calibri" panose="020F0502020204030204" pitchFamily="34" charset="0"/>
              </a:rPr>
              <a:t> </a:t>
            </a:r>
            <a:r>
              <a:rPr lang="es-MX" b="1" dirty="0" err="1">
                <a:latin typeface="Calibri" panose="020F0502020204030204" pitchFamily="34" charset="0"/>
              </a:rPr>
              <a:t>Graphics</a:t>
            </a:r>
            <a:r>
              <a:rPr lang="es-MX" b="1" dirty="0">
                <a:latin typeface="Calibri" panose="020F0502020204030204" pitchFamily="34" charset="0"/>
              </a:rPr>
              <a:t>:</a:t>
            </a:r>
          </a:p>
          <a:p>
            <a:pPr marL="342900" fontAlgn="ctr">
              <a:buFont typeface="+mj-lt"/>
              <a:buAutoNum type="arabicPeriod"/>
            </a:pPr>
            <a:r>
              <a:rPr lang="es-MX" dirty="0">
                <a:latin typeface="Calibri" panose="020F0502020204030204" pitchFamily="34" charset="0"/>
              </a:rPr>
              <a:t> Show </a:t>
            </a:r>
            <a:r>
              <a:rPr lang="es-MX" dirty="0" err="1">
                <a:latin typeface="Calibri" panose="020F0502020204030204" pitchFamily="34" charset="0"/>
              </a:rPr>
              <a:t>comparisons</a:t>
            </a:r>
            <a:endParaRPr lang="es-MX" dirty="0">
              <a:latin typeface="Calibri" panose="020F0502020204030204" pitchFamily="34" charset="0"/>
            </a:endParaRPr>
          </a:p>
          <a:p>
            <a:pPr marL="342900" fontAlgn="ctr">
              <a:buFont typeface="+mj-lt"/>
              <a:buAutoNum type="arabicPeriod"/>
            </a:pPr>
            <a:r>
              <a:rPr lang="es-MX" dirty="0">
                <a:latin typeface="Calibri" panose="020F0502020204030204" pitchFamily="34" charset="0"/>
              </a:rPr>
              <a:t> Show </a:t>
            </a:r>
            <a:r>
              <a:rPr lang="es-MX" dirty="0" err="1">
                <a:latin typeface="Calibri" panose="020F0502020204030204" pitchFamily="34" charset="0"/>
              </a:rPr>
              <a:t>casualty</a:t>
            </a:r>
            <a:r>
              <a:rPr lang="es-MX" dirty="0">
                <a:latin typeface="Calibri" panose="020F0502020204030204" pitchFamily="34" charset="0"/>
              </a:rPr>
              <a:t>, </a:t>
            </a:r>
            <a:r>
              <a:rPr lang="es-MX" dirty="0" err="1">
                <a:latin typeface="Calibri" panose="020F0502020204030204" pitchFamily="34" charset="0"/>
              </a:rPr>
              <a:t>mechanism</a:t>
            </a:r>
            <a:r>
              <a:rPr lang="es-MX" dirty="0">
                <a:latin typeface="Calibri" panose="020F0502020204030204" pitchFamily="34" charset="0"/>
              </a:rPr>
              <a:t>, </a:t>
            </a:r>
            <a:r>
              <a:rPr lang="es-MX" dirty="0" err="1">
                <a:latin typeface="Calibri" panose="020F0502020204030204" pitchFamily="34" charset="0"/>
              </a:rPr>
              <a:t>explanation</a:t>
            </a:r>
            <a:endParaRPr lang="es-MX" dirty="0">
              <a:latin typeface="Calibri" panose="020F0502020204030204" pitchFamily="34" charset="0"/>
            </a:endParaRPr>
          </a:p>
          <a:p>
            <a:pPr marL="342900" fontAlgn="ctr">
              <a:buFont typeface="+mj-lt"/>
              <a:buAutoNum type="arabicPeriod"/>
            </a:pPr>
            <a:r>
              <a:rPr lang="es-MX" dirty="0">
                <a:latin typeface="Calibri" panose="020F0502020204030204" pitchFamily="34" charset="0"/>
              </a:rPr>
              <a:t> Show </a:t>
            </a:r>
            <a:r>
              <a:rPr lang="es-MX" dirty="0" err="1">
                <a:latin typeface="Calibri" panose="020F0502020204030204" pitchFamily="34" charset="0"/>
              </a:rPr>
              <a:t>multivariate</a:t>
            </a:r>
            <a:r>
              <a:rPr lang="es-MX" dirty="0">
                <a:latin typeface="Calibri" panose="020F0502020204030204" pitchFamily="34" charset="0"/>
              </a:rPr>
              <a:t> data</a:t>
            </a:r>
          </a:p>
          <a:p>
            <a:pPr marL="342900" fontAlgn="ctr">
              <a:buFont typeface="+mj-lt"/>
              <a:buAutoNum type="arabicPeriod"/>
            </a:pPr>
            <a:r>
              <a:rPr lang="es-MX" dirty="0">
                <a:latin typeface="Calibri" panose="020F0502020204030204" pitchFamily="34" charset="0"/>
              </a:rPr>
              <a:t> </a:t>
            </a:r>
            <a:r>
              <a:rPr lang="es-MX" dirty="0" err="1">
                <a:latin typeface="Calibri" panose="020F0502020204030204" pitchFamily="34" charset="0"/>
              </a:rPr>
              <a:t>Integrate</a:t>
            </a:r>
            <a:r>
              <a:rPr lang="es-MX" dirty="0">
                <a:latin typeface="Calibri" panose="020F0502020204030204" pitchFamily="34" charset="0"/>
              </a:rPr>
              <a:t> </a:t>
            </a:r>
            <a:r>
              <a:rPr lang="es-MX" dirty="0" err="1">
                <a:latin typeface="Calibri" panose="020F0502020204030204" pitchFamily="34" charset="0"/>
              </a:rPr>
              <a:t>multiple</a:t>
            </a:r>
            <a:r>
              <a:rPr lang="es-MX" dirty="0">
                <a:latin typeface="Calibri" panose="020F0502020204030204" pitchFamily="34" charset="0"/>
              </a:rPr>
              <a:t> </a:t>
            </a:r>
            <a:r>
              <a:rPr lang="es-MX" dirty="0" err="1">
                <a:latin typeface="Calibri" panose="020F0502020204030204" pitchFamily="34" charset="0"/>
              </a:rPr>
              <a:t>models</a:t>
            </a:r>
            <a:r>
              <a:rPr lang="es-MX" dirty="0">
                <a:latin typeface="Calibri" panose="020F0502020204030204" pitchFamily="34" charset="0"/>
              </a:rPr>
              <a:t> </a:t>
            </a:r>
            <a:r>
              <a:rPr lang="es-MX" dirty="0" err="1">
                <a:latin typeface="Calibri" panose="020F0502020204030204" pitchFamily="34" charset="0"/>
              </a:rPr>
              <a:t>of</a:t>
            </a:r>
            <a:r>
              <a:rPr lang="es-MX" dirty="0">
                <a:latin typeface="Calibri" panose="020F0502020204030204" pitchFamily="34" charset="0"/>
              </a:rPr>
              <a:t> </a:t>
            </a:r>
            <a:r>
              <a:rPr lang="es-MX" dirty="0" err="1">
                <a:latin typeface="Calibri" panose="020F0502020204030204" pitchFamily="34" charset="0"/>
              </a:rPr>
              <a:t>evidence</a:t>
            </a:r>
            <a:endParaRPr lang="es-MX" dirty="0">
              <a:latin typeface="Calibri" panose="020F0502020204030204" pitchFamily="34" charset="0"/>
            </a:endParaRPr>
          </a:p>
          <a:p>
            <a:pPr marL="342900" fontAlgn="ctr">
              <a:buFont typeface="+mj-lt"/>
              <a:buAutoNum type="arabicPeriod"/>
            </a:pPr>
            <a:r>
              <a:rPr lang="es-MX" dirty="0">
                <a:latin typeface="Calibri" panose="020F0502020204030204" pitchFamily="34" charset="0"/>
              </a:rPr>
              <a:t> Describe and </a:t>
            </a:r>
            <a:r>
              <a:rPr lang="es-MX" dirty="0" err="1">
                <a:latin typeface="Calibri" panose="020F0502020204030204" pitchFamily="34" charset="0"/>
              </a:rPr>
              <a:t>document</a:t>
            </a:r>
            <a:r>
              <a:rPr lang="es-MX" dirty="0">
                <a:latin typeface="Calibri" panose="020F0502020204030204" pitchFamily="34" charset="0"/>
              </a:rPr>
              <a:t> </a:t>
            </a:r>
            <a:r>
              <a:rPr lang="es-MX" dirty="0" err="1">
                <a:latin typeface="Calibri" panose="020F0502020204030204" pitchFamily="34" charset="0"/>
              </a:rPr>
              <a:t>the</a:t>
            </a:r>
            <a:r>
              <a:rPr lang="es-MX" dirty="0">
                <a:latin typeface="Calibri" panose="020F0502020204030204" pitchFamily="34" charset="0"/>
              </a:rPr>
              <a:t> </a:t>
            </a:r>
            <a:r>
              <a:rPr lang="es-MX" dirty="0" err="1">
                <a:latin typeface="Calibri" panose="020F0502020204030204" pitchFamily="34" charset="0"/>
              </a:rPr>
              <a:t>evidence</a:t>
            </a:r>
            <a:endParaRPr lang="es-MX" dirty="0">
              <a:latin typeface="Calibri" panose="020F0502020204030204" pitchFamily="34" charset="0"/>
            </a:endParaRPr>
          </a:p>
          <a:p>
            <a:pPr marL="342900" fontAlgn="ctr">
              <a:buFont typeface="+mj-lt"/>
              <a:buAutoNum type="arabicPeriod"/>
            </a:pPr>
            <a:r>
              <a:rPr lang="es-MX" dirty="0">
                <a:latin typeface="Calibri" panose="020F0502020204030204" pitchFamily="34" charset="0"/>
              </a:rPr>
              <a:t> Content </a:t>
            </a:r>
            <a:r>
              <a:rPr lang="es-MX" dirty="0" err="1">
                <a:latin typeface="Calibri" panose="020F0502020204030204" pitchFamily="34" charset="0"/>
              </a:rPr>
              <a:t>is</a:t>
            </a:r>
            <a:r>
              <a:rPr lang="es-MX" dirty="0">
                <a:latin typeface="Calibri" panose="020F0502020204030204" pitchFamily="34" charset="0"/>
              </a:rPr>
              <a:t> King</a:t>
            </a:r>
            <a:endParaRPr lang="es-MX" b="0" dirty="0">
              <a:latin typeface="Calibri" panose="020F0502020204030204" pitchFamily="34" charset="0"/>
            </a:endParaRPr>
          </a:p>
        </p:txBody>
      </p:sp>
    </p:spTree>
    <p:extLst>
      <p:ext uri="{BB962C8B-B14F-4D97-AF65-F5344CB8AC3E}">
        <p14:creationId xmlns:p14="http://schemas.microsoft.com/office/powerpoint/2010/main" val="1001099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MX" b="1" dirty="0"/>
              <a:t>7. El proceso de la ciencia de datos reflejado en este curso</a:t>
            </a:r>
            <a:endParaRPr lang="es-MX" b="0" dirty="0">
              <a:latin typeface="Calibri" panose="020F0502020204030204" pitchFamily="34" charset="0"/>
            </a:endParaRPr>
          </a:p>
        </p:txBody>
      </p:sp>
    </p:spTree>
    <p:extLst>
      <p:ext uri="{BB962C8B-B14F-4D97-AF65-F5344CB8AC3E}">
        <p14:creationId xmlns:p14="http://schemas.microsoft.com/office/powerpoint/2010/main" val="67123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 typeface="Arial" panose="020B0604020202020204" pitchFamily="34" charset="0"/>
              <a:buNone/>
              <a:tabLst/>
              <a:defRPr/>
            </a:pPr>
            <a:r>
              <a:rPr lang="es-MX" dirty="0"/>
              <a:t>8. Etiqueta de comportamiento  para foros y sitios de ayuda:</a:t>
            </a:r>
          </a:p>
          <a:p>
            <a:pPr marL="0" indent="0" algn="l">
              <a:buFont typeface="Arial" panose="020B0604020202020204" pitchFamily="34" charset="0"/>
              <a:buNone/>
            </a:pPr>
            <a:endParaRPr lang="en-US" dirty="0"/>
          </a:p>
          <a:p>
            <a:pPr marL="342900" indent="-342900" algn="l">
              <a:buFont typeface="Arial" panose="020B0604020202020204" pitchFamily="34" charset="0"/>
              <a:buChar char="•"/>
            </a:pPr>
            <a:r>
              <a:rPr lang="en-US" dirty="0"/>
              <a:t>Describe el </a:t>
            </a:r>
            <a:r>
              <a:rPr lang="en-US" dirty="0" err="1"/>
              <a:t>objetivo</a:t>
            </a:r>
            <a:endParaRPr lang="en-US" dirty="0"/>
          </a:p>
          <a:p>
            <a:pPr marL="342900" indent="-342900" algn="l">
              <a:buFont typeface="Arial" panose="020B0604020202020204" pitchFamily="34" charset="0"/>
              <a:buChar char="•"/>
            </a:pPr>
            <a:r>
              <a:rPr lang="en-US" dirty="0" err="1"/>
              <a:t>Sé</a:t>
            </a:r>
            <a:r>
              <a:rPr lang="en-US" dirty="0"/>
              <a:t> </a:t>
            </a:r>
            <a:r>
              <a:rPr lang="en-US" dirty="0" err="1"/>
              <a:t>explícito</a:t>
            </a:r>
            <a:r>
              <a:rPr lang="en-US" dirty="0"/>
              <a:t> y </a:t>
            </a:r>
            <a:r>
              <a:rPr lang="en-US" dirty="0" err="1"/>
              <a:t>provee</a:t>
            </a:r>
            <a:r>
              <a:rPr lang="en-US" dirty="0"/>
              <a:t> el </a:t>
            </a:r>
            <a:r>
              <a:rPr lang="en-US" dirty="0" err="1"/>
              <a:t>mínimo</a:t>
            </a:r>
            <a:r>
              <a:rPr lang="en-US" dirty="0"/>
              <a:t> de </a:t>
            </a:r>
            <a:r>
              <a:rPr lang="en-US" dirty="0" err="1"/>
              <a:t>información</a:t>
            </a:r>
            <a:r>
              <a:rPr lang="en-US" dirty="0"/>
              <a:t> </a:t>
            </a:r>
            <a:r>
              <a:rPr lang="en-US" dirty="0" err="1"/>
              <a:t>necesaria</a:t>
            </a:r>
            <a:endParaRPr lang="en-US" dirty="0"/>
          </a:p>
          <a:p>
            <a:pPr marL="342900" indent="-342900" algn="l">
              <a:buFont typeface="Arial" panose="020B0604020202020204" pitchFamily="34" charset="0"/>
              <a:buChar char="•"/>
            </a:pPr>
            <a:r>
              <a:rPr lang="en-US" dirty="0" err="1"/>
              <a:t>Sé</a:t>
            </a:r>
            <a:r>
              <a:rPr lang="en-US" dirty="0"/>
              <a:t> </a:t>
            </a:r>
            <a:r>
              <a:rPr lang="en-US" dirty="0" err="1"/>
              <a:t>cortés</a:t>
            </a:r>
            <a:endParaRPr lang="en-US" dirty="0"/>
          </a:p>
          <a:p>
            <a:pPr marL="342900" indent="-342900" algn="l">
              <a:buFont typeface="Arial" panose="020B0604020202020204" pitchFamily="34" charset="0"/>
              <a:buChar char="•"/>
            </a:pPr>
            <a:r>
              <a:rPr lang="en-US" dirty="0" err="1"/>
              <a:t>Dá</a:t>
            </a:r>
            <a:r>
              <a:rPr lang="en-US" dirty="0"/>
              <a:t> </a:t>
            </a:r>
            <a:r>
              <a:rPr lang="en-US" dirty="0" err="1"/>
              <a:t>seguimiento</a:t>
            </a:r>
            <a:r>
              <a:rPr lang="en-US" dirty="0"/>
              <a:t>, </a:t>
            </a:r>
            <a:r>
              <a:rPr lang="en-US" dirty="0" err="1"/>
              <a:t>responde</a:t>
            </a:r>
            <a:r>
              <a:rPr lang="en-US" dirty="0"/>
              <a:t> y publica la </a:t>
            </a:r>
            <a:r>
              <a:rPr lang="en-US" dirty="0" err="1"/>
              <a:t>solución</a:t>
            </a:r>
            <a:endParaRPr lang="en-US" dirty="0"/>
          </a:p>
          <a:p>
            <a:pPr marL="342900" indent="-342900" algn="l">
              <a:buFont typeface="Arial" panose="020B0604020202020204" pitchFamily="34" charset="0"/>
              <a:buChar char="•"/>
            </a:pPr>
            <a:r>
              <a:rPr lang="en-US" dirty="0" err="1"/>
              <a:t>Comunícate</a:t>
            </a:r>
            <a:r>
              <a:rPr lang="en-US" dirty="0"/>
              <a:t> </a:t>
            </a:r>
            <a:r>
              <a:rPr lang="en-US" dirty="0" err="1"/>
              <a:t>mediante</a:t>
            </a:r>
            <a:r>
              <a:rPr lang="en-US" dirty="0"/>
              <a:t> los </a:t>
            </a:r>
            <a:r>
              <a:rPr lang="en-US" dirty="0" err="1"/>
              <a:t>foros</a:t>
            </a:r>
            <a:r>
              <a:rPr lang="en-US" dirty="0"/>
              <a:t> </a:t>
            </a:r>
            <a:r>
              <a:rPr lang="en-US" dirty="0" err="1"/>
              <a:t>en</a:t>
            </a:r>
            <a:r>
              <a:rPr lang="en-US" dirty="0"/>
              <a:t> </a:t>
            </a:r>
            <a:r>
              <a:rPr lang="en-US" dirty="0" err="1"/>
              <a:t>vez</a:t>
            </a:r>
            <a:r>
              <a:rPr lang="en-US" dirty="0"/>
              <a:t> de </a:t>
            </a:r>
            <a:r>
              <a:rPr lang="en-US" dirty="0" err="1"/>
              <a:t>correo</a:t>
            </a:r>
            <a:r>
              <a:rPr lang="en-US" dirty="0"/>
              <a:t> </a:t>
            </a:r>
            <a:r>
              <a:rPr lang="en-US" dirty="0" err="1"/>
              <a:t>electrónico</a:t>
            </a:r>
            <a:endParaRPr lang="es-MX" dirty="0"/>
          </a:p>
          <a:p>
            <a:endParaRPr lang="es-MX" dirty="0"/>
          </a:p>
        </p:txBody>
      </p:sp>
    </p:spTree>
    <p:extLst>
      <p:ext uri="{BB962C8B-B14F-4D97-AF65-F5344CB8AC3E}">
        <p14:creationId xmlns:p14="http://schemas.microsoft.com/office/powerpoint/2010/main" val="2424836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asic 1">
    <p:spTree>
      <p:nvGrpSpPr>
        <p:cNvPr id="1" name=""/>
        <p:cNvGrpSpPr/>
        <p:nvPr/>
      </p:nvGrpSpPr>
      <p:grpSpPr>
        <a:xfrm>
          <a:off x="0" y="0"/>
          <a:ext cx="0" cy="0"/>
          <a:chOff x="0" y="0"/>
          <a:chExt cx="0" cy="0"/>
        </a:xfrm>
      </p:grpSpPr>
      <p:sp>
        <p:nvSpPr>
          <p:cNvPr id="18" name="Texto del título"/>
          <p:cNvSpPr txBox="1">
            <a:spLocks noGrp="1"/>
          </p:cNvSpPr>
          <p:nvPr>
            <p:ph type="title"/>
          </p:nvPr>
        </p:nvSpPr>
        <p:spPr>
          <a:xfrm>
            <a:off x="1758999" y="1758999"/>
            <a:ext cx="19429910" cy="5099001"/>
          </a:xfrm>
          <a:prstGeom prst="rect">
            <a:avLst/>
          </a:prstGeom>
        </p:spPr>
        <p:txBody>
          <a:bodyPr/>
          <a:lstStyle>
            <a:lvl1pPr>
              <a:lnSpc>
                <a:spcPct val="70000"/>
              </a:lnSpc>
              <a:defRPr sz="11200" spc="-336" baseline="8928"/>
            </a:lvl1pPr>
          </a:lstStyle>
          <a:p>
            <a:r>
              <a:t>Texto del título</a:t>
            </a:r>
          </a:p>
        </p:txBody>
      </p:sp>
      <p:sp>
        <p:nvSpPr>
          <p:cNvPr id="1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0" name="Nivel de texto 1…"/>
          <p:cNvSpPr txBox="1">
            <a:spLocks noGrp="1"/>
          </p:cNvSpPr>
          <p:nvPr>
            <p:ph type="body" sz="half"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Blank">
    <p:spTree>
      <p:nvGrpSpPr>
        <p:cNvPr id="1" name=""/>
        <p:cNvGrpSpPr/>
        <p:nvPr/>
      </p:nvGrpSpPr>
      <p:grpSpPr>
        <a:xfrm>
          <a:off x="0" y="0"/>
          <a:ext cx="0" cy="0"/>
          <a:chOff x="0" y="0"/>
          <a:chExt cx="0" cy="0"/>
        </a:xfrm>
      </p:grpSpPr>
      <p:sp>
        <p:nvSpPr>
          <p:cNvPr id="1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639057300"/>
      </p:ext>
    </p:extLst>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type="tx">
  <p:cSld name="Portfolio Masonry + Content Left">
    <p:spTree>
      <p:nvGrpSpPr>
        <p:cNvPr id="1" name=""/>
        <p:cNvGrpSpPr/>
        <p:nvPr/>
      </p:nvGrpSpPr>
      <p:grpSpPr>
        <a:xfrm>
          <a:off x="0" y="0"/>
          <a:ext cx="0" cy="0"/>
          <a:chOff x="0" y="0"/>
          <a:chExt cx="0" cy="0"/>
        </a:xfrm>
      </p:grpSpPr>
      <p:sp>
        <p:nvSpPr>
          <p:cNvPr id="1245" name="Rectángulo"/>
          <p:cNvSpPr>
            <a:spLocks noGrp="1"/>
          </p:cNvSpPr>
          <p:nvPr>
            <p:ph type="body" sz="quarter" idx="13"/>
          </p:nvPr>
        </p:nvSpPr>
        <p:spPr>
          <a:xfrm>
            <a:off x="17541031" y="1758999"/>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46" name="Rectángulo"/>
          <p:cNvSpPr>
            <a:spLocks noGrp="1"/>
          </p:cNvSpPr>
          <p:nvPr>
            <p:ph type="body" sz="quarter" idx="14"/>
          </p:nvPr>
        </p:nvSpPr>
        <p:spPr>
          <a:xfrm>
            <a:off x="17541031" y="6933703"/>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47" name="Rectángulo"/>
          <p:cNvSpPr>
            <a:spLocks noGrp="1"/>
          </p:cNvSpPr>
          <p:nvPr>
            <p:ph type="body" sz="quarter" idx="15"/>
          </p:nvPr>
        </p:nvSpPr>
        <p:spPr>
          <a:xfrm>
            <a:off x="12280354" y="4396098"/>
            <a:ext cx="5077272" cy="7553610"/>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48" name="Rectángulo"/>
          <p:cNvSpPr>
            <a:spLocks noGrp="1"/>
          </p:cNvSpPr>
          <p:nvPr>
            <p:ph type="body" sz="quarter" idx="16"/>
          </p:nvPr>
        </p:nvSpPr>
        <p:spPr>
          <a:xfrm>
            <a:off x="12280354" y="1758999"/>
            <a:ext cx="5077272" cy="2477136"/>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49" name="Número de diapositiva"/>
          <p:cNvSpPr txBox="1">
            <a:spLocks noGrp="1"/>
          </p:cNvSpPr>
          <p:nvPr>
            <p:ph type="sldNum" sz="quarter" idx="2"/>
          </p:nvPr>
        </p:nvSpPr>
        <p:spPr>
          <a:xfrm>
            <a:off x="1758999" y="11238507"/>
            <a:ext cx="679197" cy="711201"/>
          </a:xfrm>
          <a:prstGeom prst="rect">
            <a:avLst/>
          </a:prstGeom>
        </p:spPr>
        <p:txBody>
          <a:bodyPr/>
          <a:lstStyle/>
          <a:p>
            <a:fld id="{86CB4B4D-7CA3-9044-876B-883B54F8677D}" type="slidenum">
              <a:t>‹Nº›</a:t>
            </a:fld>
            <a:endParaRPr/>
          </a:p>
        </p:txBody>
      </p:sp>
      <p:sp>
        <p:nvSpPr>
          <p:cNvPr id="1250" name="Nivel de texto 1…"/>
          <p:cNvSpPr txBox="1">
            <a:spLocks noGrp="1"/>
          </p:cNvSpPr>
          <p:nvPr>
            <p:ph type="body" sz="quarter" idx="1"/>
          </p:nvPr>
        </p:nvSpPr>
        <p:spPr>
          <a:xfrm>
            <a:off x="1758999" y="8089892"/>
            <a:ext cx="9135022" cy="2703627"/>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251" name="Texto del título"/>
          <p:cNvSpPr txBox="1">
            <a:spLocks noGrp="1"/>
          </p:cNvSpPr>
          <p:nvPr>
            <p:ph type="title"/>
          </p:nvPr>
        </p:nvSpPr>
        <p:spPr>
          <a:xfrm>
            <a:off x="1758999" y="1758999"/>
            <a:ext cx="9135022" cy="5714157"/>
          </a:xfrm>
          <a:prstGeom prst="rect">
            <a:avLst/>
          </a:prstGeom>
        </p:spPr>
        <p:txBody>
          <a:bodyPr/>
          <a:lstStyle>
            <a:lvl1pPr>
              <a:lnSpc>
                <a:spcPct val="70000"/>
              </a:lnSpc>
              <a:defRPr sz="11200" spc="-336" baseline="8928"/>
            </a:lvl1pPr>
          </a:lstStyle>
          <a:p>
            <a:r>
              <a:t>Texto del título</a:t>
            </a:r>
          </a:p>
        </p:txBody>
      </p:sp>
    </p:spTree>
    <p:extLst>
      <p:ext uri="{BB962C8B-B14F-4D97-AF65-F5344CB8AC3E}">
        <p14:creationId xmlns:p14="http://schemas.microsoft.com/office/powerpoint/2010/main" val="2327428105"/>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tx">
  <p:cSld name="Portfolio Masonry + Content Right">
    <p:spTree>
      <p:nvGrpSpPr>
        <p:cNvPr id="1" name=""/>
        <p:cNvGrpSpPr/>
        <p:nvPr/>
      </p:nvGrpSpPr>
      <p:grpSpPr>
        <a:xfrm>
          <a:off x="0" y="0"/>
          <a:ext cx="0" cy="0"/>
          <a:chOff x="0" y="0"/>
          <a:chExt cx="0" cy="0"/>
        </a:xfrm>
      </p:grpSpPr>
      <p:sp>
        <p:nvSpPr>
          <p:cNvPr id="1258" name="Rectángulo"/>
          <p:cNvSpPr>
            <a:spLocks noGrp="1"/>
          </p:cNvSpPr>
          <p:nvPr>
            <p:ph type="body" sz="quarter" idx="13"/>
          </p:nvPr>
        </p:nvSpPr>
        <p:spPr>
          <a:xfrm>
            <a:off x="1758999" y="1758999"/>
            <a:ext cx="2476476"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59" name="Rectángulo"/>
          <p:cNvSpPr>
            <a:spLocks noGrp="1"/>
          </p:cNvSpPr>
          <p:nvPr>
            <p:ph type="body" sz="quarter" idx="14"/>
          </p:nvPr>
        </p:nvSpPr>
        <p:spPr>
          <a:xfrm>
            <a:off x="7019676" y="1758999"/>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60" name="Rectángulo"/>
          <p:cNvSpPr>
            <a:spLocks noGrp="1"/>
          </p:cNvSpPr>
          <p:nvPr>
            <p:ph type="body" sz="quarter" idx="15"/>
          </p:nvPr>
        </p:nvSpPr>
        <p:spPr>
          <a:xfrm>
            <a:off x="1758999" y="6933703"/>
            <a:ext cx="10337950"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61" name="Rectángulo"/>
          <p:cNvSpPr>
            <a:spLocks noGrp="1"/>
          </p:cNvSpPr>
          <p:nvPr>
            <p:ph type="body" sz="quarter" idx="16"/>
          </p:nvPr>
        </p:nvSpPr>
        <p:spPr>
          <a:xfrm>
            <a:off x="4389338" y="1758999"/>
            <a:ext cx="2476476"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62" name="Texto del título"/>
          <p:cNvSpPr txBox="1">
            <a:spLocks noGrp="1"/>
          </p:cNvSpPr>
          <p:nvPr>
            <p:ph type="title"/>
          </p:nvPr>
        </p:nvSpPr>
        <p:spPr>
          <a:xfrm>
            <a:off x="13469342" y="1758999"/>
            <a:ext cx="7617437" cy="5099001"/>
          </a:xfrm>
          <a:prstGeom prst="rect">
            <a:avLst/>
          </a:prstGeom>
        </p:spPr>
        <p:txBody>
          <a:bodyPr/>
          <a:lstStyle>
            <a:lvl1pPr>
              <a:lnSpc>
                <a:spcPct val="70000"/>
              </a:lnSpc>
              <a:defRPr sz="11200" spc="-336" baseline="8928"/>
            </a:lvl1pPr>
          </a:lstStyle>
          <a:p>
            <a:r>
              <a:t>Texto del título</a:t>
            </a:r>
          </a:p>
        </p:txBody>
      </p:sp>
      <p:sp>
        <p:nvSpPr>
          <p:cNvPr id="1263" name="Nivel de texto 1…"/>
          <p:cNvSpPr txBox="1">
            <a:spLocks noGrp="1"/>
          </p:cNvSpPr>
          <p:nvPr>
            <p:ph type="body" sz="quarter" idx="1"/>
          </p:nvPr>
        </p:nvSpPr>
        <p:spPr>
          <a:xfrm>
            <a:off x="13469342" y="6858000"/>
            <a:ext cx="9154419" cy="5099001"/>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26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487231724"/>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type="tx">
  <p:cSld name="Team Skew 1">
    <p:spTree>
      <p:nvGrpSpPr>
        <p:cNvPr id="1" name=""/>
        <p:cNvGrpSpPr/>
        <p:nvPr/>
      </p:nvGrpSpPr>
      <p:grpSpPr>
        <a:xfrm>
          <a:off x="0" y="0"/>
          <a:ext cx="0" cy="0"/>
          <a:chOff x="0" y="0"/>
          <a:chExt cx="0" cy="0"/>
        </a:xfrm>
      </p:grpSpPr>
      <p:sp>
        <p:nvSpPr>
          <p:cNvPr id="1271" name="Figura"/>
          <p:cNvSpPr>
            <a:spLocks noGrp="1"/>
          </p:cNvSpPr>
          <p:nvPr>
            <p:ph type="body" sz="quarter" idx="13"/>
          </p:nvPr>
        </p:nvSpPr>
        <p:spPr>
          <a:xfrm>
            <a:off x="10425591"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1272" name="Figura"/>
          <p:cNvSpPr>
            <a:spLocks noGrp="1"/>
          </p:cNvSpPr>
          <p:nvPr>
            <p:ph type="body" sz="quarter" idx="14"/>
          </p:nvPr>
        </p:nvSpPr>
        <p:spPr>
          <a:xfrm>
            <a:off x="12580110" y="0"/>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1273" name="Figura"/>
          <p:cNvSpPr>
            <a:spLocks noGrp="1"/>
          </p:cNvSpPr>
          <p:nvPr>
            <p:ph type="body" sz="quarter" idx="15"/>
          </p:nvPr>
        </p:nvSpPr>
        <p:spPr>
          <a:xfrm>
            <a:off x="2153808" y="0"/>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1274" name="Figura"/>
          <p:cNvSpPr>
            <a:spLocks noGrp="1"/>
          </p:cNvSpPr>
          <p:nvPr>
            <p:ph type="body" sz="quarter" idx="16"/>
          </p:nvPr>
        </p:nvSpPr>
        <p:spPr>
          <a:xfrm>
            <a:off x="0"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1275" name="Texto del título"/>
          <p:cNvSpPr txBox="1">
            <a:spLocks noGrp="1"/>
          </p:cNvSpPr>
          <p:nvPr>
            <p:ph type="title"/>
          </p:nvPr>
        </p:nvSpPr>
        <p:spPr>
          <a:xfrm>
            <a:off x="8249808" y="1758999"/>
            <a:ext cx="3942192" cy="1053638"/>
          </a:xfrm>
          <a:prstGeom prst="rect">
            <a:avLst/>
          </a:prstGeom>
        </p:spPr>
        <p:txBody>
          <a:bodyPr/>
          <a:lstStyle>
            <a:lvl1pPr>
              <a:defRPr sz="3200"/>
            </a:lvl1pPr>
          </a:lstStyle>
          <a:p>
            <a:r>
              <a:t>Texto del título</a:t>
            </a:r>
          </a:p>
        </p:txBody>
      </p:sp>
      <p:sp>
        <p:nvSpPr>
          <p:cNvPr id="1276" name="Title Text"/>
          <p:cNvSpPr txBox="1">
            <a:spLocks noGrp="1"/>
          </p:cNvSpPr>
          <p:nvPr>
            <p:ph type="body" sz="quarter" idx="17"/>
          </p:nvPr>
        </p:nvSpPr>
        <p:spPr>
          <a:xfrm>
            <a:off x="18676111" y="1758999"/>
            <a:ext cx="3942193" cy="1053638"/>
          </a:xfrm>
          <a:prstGeom prst="rect">
            <a:avLst/>
          </a:prstGeom>
        </p:spPr>
        <p:txBody>
          <a:bodyPr/>
          <a:lstStyle>
            <a:lvl1pPr>
              <a:lnSpc>
                <a:spcPct val="100000"/>
              </a:lnSpc>
              <a:defRPr sz="3200" b="1">
                <a:solidFill>
                  <a:srgbClr val="000000"/>
                </a:solidFill>
              </a:defRPr>
            </a:lvl1pPr>
          </a:lstStyle>
          <a:p>
            <a:r>
              <a:t>Title Text</a:t>
            </a:r>
          </a:p>
        </p:txBody>
      </p:sp>
      <p:sp>
        <p:nvSpPr>
          <p:cNvPr id="1277" name="Title Text"/>
          <p:cNvSpPr txBox="1">
            <a:spLocks noGrp="1"/>
          </p:cNvSpPr>
          <p:nvPr>
            <p:ph type="body" sz="quarter" idx="18"/>
          </p:nvPr>
        </p:nvSpPr>
        <p:spPr>
          <a:xfrm>
            <a:off x="16649303" y="7949234"/>
            <a:ext cx="3942193" cy="1053637"/>
          </a:xfrm>
          <a:prstGeom prst="rect">
            <a:avLst/>
          </a:prstGeom>
        </p:spPr>
        <p:txBody>
          <a:bodyPr/>
          <a:lstStyle>
            <a:lvl1pPr>
              <a:lnSpc>
                <a:spcPct val="100000"/>
              </a:lnSpc>
              <a:defRPr sz="3200" b="1">
                <a:solidFill>
                  <a:srgbClr val="000000"/>
                </a:solidFill>
              </a:defRPr>
            </a:lvl1pPr>
          </a:lstStyle>
          <a:p>
            <a:r>
              <a:t>Title Text</a:t>
            </a:r>
          </a:p>
        </p:txBody>
      </p:sp>
      <p:sp>
        <p:nvSpPr>
          <p:cNvPr id="1278" name="Title Text"/>
          <p:cNvSpPr txBox="1">
            <a:spLocks noGrp="1"/>
          </p:cNvSpPr>
          <p:nvPr>
            <p:ph type="body" sz="quarter" idx="19"/>
          </p:nvPr>
        </p:nvSpPr>
        <p:spPr>
          <a:xfrm>
            <a:off x="6223000" y="7949234"/>
            <a:ext cx="3942193" cy="1053638"/>
          </a:xfrm>
          <a:prstGeom prst="rect">
            <a:avLst/>
          </a:prstGeom>
        </p:spPr>
        <p:txBody>
          <a:bodyPr/>
          <a:lstStyle>
            <a:lvl1pPr>
              <a:lnSpc>
                <a:spcPct val="100000"/>
              </a:lnSpc>
              <a:defRPr sz="3200" b="1">
                <a:solidFill>
                  <a:srgbClr val="000000"/>
                </a:solidFill>
              </a:defRPr>
            </a:lvl1pPr>
          </a:lstStyle>
          <a:p>
            <a:r>
              <a:t>Title Text</a:t>
            </a:r>
          </a:p>
        </p:txBody>
      </p:sp>
      <p:sp>
        <p:nvSpPr>
          <p:cNvPr id="1279" name="Nivel de texto 1…"/>
          <p:cNvSpPr txBox="1">
            <a:spLocks noGrp="1"/>
          </p:cNvSpPr>
          <p:nvPr>
            <p:ph type="body" sz="quarter" idx="1"/>
          </p:nvPr>
        </p:nvSpPr>
        <p:spPr>
          <a:xfrm>
            <a:off x="8249808" y="3983714"/>
            <a:ext cx="3942192" cy="1775760"/>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
        <p:nvSpPr>
          <p:cNvPr id="1280" name="Body Level One…"/>
          <p:cNvSpPr txBox="1">
            <a:spLocks noGrp="1"/>
          </p:cNvSpPr>
          <p:nvPr>
            <p:ph type="body" sz="quarter" idx="20"/>
          </p:nvPr>
        </p:nvSpPr>
        <p:spPr>
          <a:xfrm>
            <a:off x="18676111" y="3983713"/>
            <a:ext cx="3942193" cy="1775761"/>
          </a:xfrm>
          <a:prstGeom prst="rect">
            <a:avLst/>
          </a:prstGeom>
        </p:spPr>
        <p:txBody>
          <a:bodyPr anchor="b"/>
          <a:lstStyle/>
          <a:p>
            <a:r>
              <a:t>Body Level One</a:t>
            </a:r>
          </a:p>
          <a:p>
            <a:pPr lvl="1"/>
            <a:r>
              <a:t>Body Level Two</a:t>
            </a:r>
          </a:p>
          <a:p>
            <a:pPr lvl="2"/>
            <a:r>
              <a:t>Body Level Three</a:t>
            </a:r>
          </a:p>
          <a:p>
            <a:pPr lvl="3"/>
            <a:r>
              <a:t>Body Level Four</a:t>
            </a:r>
          </a:p>
          <a:p>
            <a:pPr lvl="4"/>
            <a:r>
              <a:t>Body Level Five</a:t>
            </a:r>
          </a:p>
        </p:txBody>
      </p:sp>
      <p:sp>
        <p:nvSpPr>
          <p:cNvPr id="1281" name="Body Level One…"/>
          <p:cNvSpPr txBox="1">
            <a:spLocks noGrp="1"/>
          </p:cNvSpPr>
          <p:nvPr>
            <p:ph type="body" sz="quarter" idx="21"/>
          </p:nvPr>
        </p:nvSpPr>
        <p:spPr>
          <a:xfrm>
            <a:off x="16649303" y="10173947"/>
            <a:ext cx="3942193" cy="1775761"/>
          </a:xfrm>
          <a:prstGeom prst="rect">
            <a:avLst/>
          </a:prstGeom>
        </p:spPr>
        <p:txBody>
          <a:bodyPr anchor="b"/>
          <a:lstStyle/>
          <a:p>
            <a:r>
              <a:t>Body Level One</a:t>
            </a:r>
          </a:p>
          <a:p>
            <a:pPr lvl="1"/>
            <a:r>
              <a:t>Body Level Two</a:t>
            </a:r>
          </a:p>
          <a:p>
            <a:pPr lvl="2"/>
            <a:r>
              <a:t>Body Level Three</a:t>
            </a:r>
          </a:p>
          <a:p>
            <a:pPr lvl="3"/>
            <a:r>
              <a:t>Body Level Four</a:t>
            </a:r>
          </a:p>
          <a:p>
            <a:pPr lvl="4"/>
            <a:r>
              <a:t>Body Level Five</a:t>
            </a:r>
          </a:p>
        </p:txBody>
      </p:sp>
      <p:sp>
        <p:nvSpPr>
          <p:cNvPr id="1282" name="Body Level One…"/>
          <p:cNvSpPr txBox="1">
            <a:spLocks noGrp="1"/>
          </p:cNvSpPr>
          <p:nvPr>
            <p:ph type="body" sz="quarter" idx="22"/>
          </p:nvPr>
        </p:nvSpPr>
        <p:spPr>
          <a:xfrm>
            <a:off x="6223000" y="10173947"/>
            <a:ext cx="3942193" cy="1775761"/>
          </a:xfrm>
          <a:prstGeom prst="rect">
            <a:avLst/>
          </a:prstGeom>
        </p:spPr>
        <p:txBody>
          <a:bodyPr anchor="b"/>
          <a:lstStyle/>
          <a:p>
            <a:r>
              <a:t>Body Level One</a:t>
            </a:r>
          </a:p>
          <a:p>
            <a:pPr lvl="1"/>
            <a:r>
              <a:t>Body Level Two</a:t>
            </a:r>
          </a:p>
          <a:p>
            <a:pPr lvl="2"/>
            <a:r>
              <a:t>Body Level Three</a:t>
            </a:r>
          </a:p>
          <a:p>
            <a:pPr lvl="3"/>
            <a:r>
              <a:t>Body Level Four</a:t>
            </a:r>
          </a:p>
          <a:p>
            <a:pPr lvl="4"/>
            <a:r>
              <a:t>Body Level Five</a:t>
            </a:r>
          </a:p>
        </p:txBody>
      </p:sp>
      <p:sp>
        <p:nvSpPr>
          <p:cNvPr id="1283" name="Title Text"/>
          <p:cNvSpPr txBox="1">
            <a:spLocks noGrp="1"/>
          </p:cNvSpPr>
          <p:nvPr>
            <p:ph type="body" sz="quarter" idx="23"/>
          </p:nvPr>
        </p:nvSpPr>
        <p:spPr>
          <a:xfrm>
            <a:off x="18676111" y="2812636"/>
            <a:ext cx="3942193" cy="790078"/>
          </a:xfrm>
          <a:prstGeom prst="rect">
            <a:avLst/>
          </a:prstGeom>
        </p:spPr>
        <p:txBody>
          <a:bodyPr/>
          <a:lstStyle>
            <a:lvl1pPr>
              <a:lnSpc>
                <a:spcPct val="100000"/>
              </a:lnSpc>
              <a:defRPr sz="2400" i="1">
                <a:latin typeface="Helvetica Light"/>
                <a:ea typeface="Helvetica Light"/>
                <a:cs typeface="Helvetica Light"/>
                <a:sym typeface="Helvetica Light"/>
              </a:defRPr>
            </a:lvl1pPr>
          </a:lstStyle>
          <a:p>
            <a:r>
              <a:t>Title Text</a:t>
            </a:r>
          </a:p>
        </p:txBody>
      </p:sp>
      <p:sp>
        <p:nvSpPr>
          <p:cNvPr id="1284" name="Title Text"/>
          <p:cNvSpPr txBox="1">
            <a:spLocks noGrp="1"/>
          </p:cNvSpPr>
          <p:nvPr>
            <p:ph type="body" sz="quarter" idx="24"/>
          </p:nvPr>
        </p:nvSpPr>
        <p:spPr>
          <a:xfrm>
            <a:off x="8249808" y="2812636"/>
            <a:ext cx="4445033" cy="790079"/>
          </a:xfrm>
          <a:prstGeom prst="rect">
            <a:avLst/>
          </a:prstGeom>
        </p:spPr>
        <p:txBody>
          <a:bodyPr/>
          <a:lstStyle>
            <a:lvl1pPr>
              <a:lnSpc>
                <a:spcPct val="100000"/>
              </a:lnSpc>
              <a:defRPr sz="2400" i="1">
                <a:latin typeface="Helvetica Light"/>
                <a:ea typeface="Helvetica Light"/>
                <a:cs typeface="Helvetica Light"/>
                <a:sym typeface="Helvetica Light"/>
              </a:defRPr>
            </a:lvl1pPr>
          </a:lstStyle>
          <a:p>
            <a:r>
              <a:t>Title Text</a:t>
            </a:r>
          </a:p>
        </p:txBody>
      </p:sp>
      <p:sp>
        <p:nvSpPr>
          <p:cNvPr id="1285" name="Title Text"/>
          <p:cNvSpPr txBox="1">
            <a:spLocks noGrp="1"/>
          </p:cNvSpPr>
          <p:nvPr>
            <p:ph type="body" sz="quarter" idx="25"/>
          </p:nvPr>
        </p:nvSpPr>
        <p:spPr>
          <a:xfrm>
            <a:off x="6223000" y="9002870"/>
            <a:ext cx="4445033" cy="790079"/>
          </a:xfrm>
          <a:prstGeom prst="rect">
            <a:avLst/>
          </a:prstGeom>
        </p:spPr>
        <p:txBody>
          <a:bodyPr/>
          <a:lstStyle>
            <a:lvl1pPr>
              <a:lnSpc>
                <a:spcPct val="100000"/>
              </a:lnSpc>
              <a:defRPr sz="2400" i="1">
                <a:latin typeface="Helvetica Light"/>
                <a:ea typeface="Helvetica Light"/>
                <a:cs typeface="Helvetica Light"/>
                <a:sym typeface="Helvetica Light"/>
              </a:defRPr>
            </a:lvl1pPr>
          </a:lstStyle>
          <a:p>
            <a:r>
              <a:t>Title Text</a:t>
            </a:r>
          </a:p>
        </p:txBody>
      </p:sp>
      <p:sp>
        <p:nvSpPr>
          <p:cNvPr id="1286" name="Title Text"/>
          <p:cNvSpPr txBox="1">
            <a:spLocks noGrp="1"/>
          </p:cNvSpPr>
          <p:nvPr>
            <p:ph type="body" sz="quarter" idx="26"/>
          </p:nvPr>
        </p:nvSpPr>
        <p:spPr>
          <a:xfrm>
            <a:off x="16649303" y="9002870"/>
            <a:ext cx="5969001" cy="790079"/>
          </a:xfrm>
          <a:prstGeom prst="rect">
            <a:avLst/>
          </a:prstGeom>
        </p:spPr>
        <p:txBody>
          <a:bodyPr/>
          <a:lstStyle>
            <a:lvl1pPr>
              <a:lnSpc>
                <a:spcPct val="100000"/>
              </a:lnSpc>
              <a:defRPr sz="2400" i="1">
                <a:latin typeface="Helvetica Light"/>
                <a:ea typeface="Helvetica Light"/>
                <a:cs typeface="Helvetica Light"/>
                <a:sym typeface="Helvetica Light"/>
              </a:defRPr>
            </a:lvl1pPr>
          </a:lstStyle>
          <a:p>
            <a:r>
              <a:t>Title Text</a:t>
            </a:r>
          </a:p>
        </p:txBody>
      </p:sp>
      <p:sp>
        <p:nvSpPr>
          <p:cNvPr id="128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1601350286"/>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type="tx">
  <p:cSld name="Team Skew 1 copy">
    <p:bg>
      <p:bgPr>
        <a:solidFill>
          <a:srgbClr val="000000"/>
        </a:solidFill>
        <a:effectLst/>
      </p:bgPr>
    </p:bg>
    <p:spTree>
      <p:nvGrpSpPr>
        <p:cNvPr id="1" name=""/>
        <p:cNvGrpSpPr/>
        <p:nvPr/>
      </p:nvGrpSpPr>
      <p:grpSpPr>
        <a:xfrm>
          <a:off x="0" y="0"/>
          <a:ext cx="0" cy="0"/>
          <a:chOff x="0" y="0"/>
          <a:chExt cx="0" cy="0"/>
        </a:xfrm>
      </p:grpSpPr>
      <p:sp>
        <p:nvSpPr>
          <p:cNvPr id="1294" name="Figura"/>
          <p:cNvSpPr>
            <a:spLocks noGrp="1"/>
          </p:cNvSpPr>
          <p:nvPr>
            <p:ph type="body" sz="quarter" idx="13"/>
          </p:nvPr>
        </p:nvSpPr>
        <p:spPr>
          <a:xfrm>
            <a:off x="10425591"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1295" name="Figura"/>
          <p:cNvSpPr>
            <a:spLocks noGrp="1"/>
          </p:cNvSpPr>
          <p:nvPr>
            <p:ph type="body" sz="quarter" idx="14"/>
          </p:nvPr>
        </p:nvSpPr>
        <p:spPr>
          <a:xfrm>
            <a:off x="12580110" y="0"/>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1296" name="Figura"/>
          <p:cNvSpPr>
            <a:spLocks noGrp="1"/>
          </p:cNvSpPr>
          <p:nvPr>
            <p:ph type="body" sz="quarter" idx="15"/>
          </p:nvPr>
        </p:nvSpPr>
        <p:spPr>
          <a:xfrm>
            <a:off x="2153808" y="0"/>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1297" name="Figura"/>
          <p:cNvSpPr>
            <a:spLocks noGrp="1"/>
          </p:cNvSpPr>
          <p:nvPr>
            <p:ph type="body" sz="quarter" idx="16"/>
          </p:nvPr>
        </p:nvSpPr>
        <p:spPr>
          <a:xfrm>
            <a:off x="0"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1298" name="Texto del título"/>
          <p:cNvSpPr txBox="1">
            <a:spLocks noGrp="1"/>
          </p:cNvSpPr>
          <p:nvPr>
            <p:ph type="title"/>
          </p:nvPr>
        </p:nvSpPr>
        <p:spPr>
          <a:xfrm>
            <a:off x="8249808" y="1758999"/>
            <a:ext cx="3942192" cy="1053638"/>
          </a:xfrm>
          <a:prstGeom prst="rect">
            <a:avLst/>
          </a:prstGeom>
        </p:spPr>
        <p:txBody>
          <a:bodyPr/>
          <a:lstStyle>
            <a:lvl1pPr>
              <a:defRPr sz="3200">
                <a:solidFill>
                  <a:srgbClr val="FFFFFF"/>
                </a:solidFill>
              </a:defRPr>
            </a:lvl1pPr>
          </a:lstStyle>
          <a:p>
            <a:r>
              <a:t>Texto del título</a:t>
            </a:r>
          </a:p>
        </p:txBody>
      </p:sp>
      <p:sp>
        <p:nvSpPr>
          <p:cNvPr id="1299" name="Title Text"/>
          <p:cNvSpPr txBox="1">
            <a:spLocks noGrp="1"/>
          </p:cNvSpPr>
          <p:nvPr>
            <p:ph type="body" sz="quarter" idx="17"/>
          </p:nvPr>
        </p:nvSpPr>
        <p:spPr>
          <a:xfrm>
            <a:off x="18676111" y="1758999"/>
            <a:ext cx="3942193" cy="1053638"/>
          </a:xfrm>
          <a:prstGeom prst="rect">
            <a:avLst/>
          </a:prstGeom>
        </p:spPr>
        <p:txBody>
          <a:bodyPr/>
          <a:lstStyle>
            <a:lvl1pPr>
              <a:lnSpc>
                <a:spcPct val="100000"/>
              </a:lnSpc>
              <a:defRPr sz="3200" b="1">
                <a:solidFill>
                  <a:srgbClr val="FFFFFF"/>
                </a:solidFill>
              </a:defRPr>
            </a:lvl1pPr>
          </a:lstStyle>
          <a:p>
            <a:r>
              <a:t>Title Text</a:t>
            </a:r>
          </a:p>
        </p:txBody>
      </p:sp>
      <p:sp>
        <p:nvSpPr>
          <p:cNvPr id="1300" name="Title Text"/>
          <p:cNvSpPr txBox="1">
            <a:spLocks noGrp="1"/>
          </p:cNvSpPr>
          <p:nvPr>
            <p:ph type="body" sz="quarter" idx="18"/>
          </p:nvPr>
        </p:nvSpPr>
        <p:spPr>
          <a:xfrm>
            <a:off x="16649303" y="7949234"/>
            <a:ext cx="3942193" cy="1053637"/>
          </a:xfrm>
          <a:prstGeom prst="rect">
            <a:avLst/>
          </a:prstGeom>
        </p:spPr>
        <p:txBody>
          <a:bodyPr/>
          <a:lstStyle>
            <a:lvl1pPr>
              <a:lnSpc>
                <a:spcPct val="100000"/>
              </a:lnSpc>
              <a:defRPr sz="3200" b="1">
                <a:solidFill>
                  <a:srgbClr val="FFFFFF"/>
                </a:solidFill>
              </a:defRPr>
            </a:lvl1pPr>
          </a:lstStyle>
          <a:p>
            <a:r>
              <a:t>Title Text</a:t>
            </a:r>
          </a:p>
        </p:txBody>
      </p:sp>
      <p:sp>
        <p:nvSpPr>
          <p:cNvPr id="1301" name="Title Text"/>
          <p:cNvSpPr txBox="1">
            <a:spLocks noGrp="1"/>
          </p:cNvSpPr>
          <p:nvPr>
            <p:ph type="body" sz="quarter" idx="19"/>
          </p:nvPr>
        </p:nvSpPr>
        <p:spPr>
          <a:xfrm>
            <a:off x="6223000" y="7949234"/>
            <a:ext cx="3942193" cy="1053638"/>
          </a:xfrm>
          <a:prstGeom prst="rect">
            <a:avLst/>
          </a:prstGeom>
        </p:spPr>
        <p:txBody>
          <a:bodyPr/>
          <a:lstStyle>
            <a:lvl1pPr>
              <a:lnSpc>
                <a:spcPct val="100000"/>
              </a:lnSpc>
              <a:defRPr sz="3200" b="1">
                <a:solidFill>
                  <a:srgbClr val="FFFFFF"/>
                </a:solidFill>
              </a:defRPr>
            </a:lvl1pPr>
          </a:lstStyle>
          <a:p>
            <a:r>
              <a:t>Title Text</a:t>
            </a:r>
          </a:p>
        </p:txBody>
      </p:sp>
      <p:sp>
        <p:nvSpPr>
          <p:cNvPr id="1302" name="Nivel de texto 1…"/>
          <p:cNvSpPr txBox="1">
            <a:spLocks noGrp="1"/>
          </p:cNvSpPr>
          <p:nvPr>
            <p:ph type="body" sz="quarter" idx="1"/>
          </p:nvPr>
        </p:nvSpPr>
        <p:spPr>
          <a:xfrm>
            <a:off x="8249808" y="3983714"/>
            <a:ext cx="3942192" cy="1775760"/>
          </a:xfrm>
          <a:prstGeom prst="rect">
            <a:avLst/>
          </a:prstGeom>
        </p:spPr>
        <p:txBody>
          <a:bodyPr anchor="b"/>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Nivel de texto 1</a:t>
            </a:r>
          </a:p>
          <a:p>
            <a:pPr lvl="1"/>
            <a:r>
              <a:t>Nivel de texto 2</a:t>
            </a:r>
          </a:p>
          <a:p>
            <a:pPr lvl="2"/>
            <a:r>
              <a:t>Nivel de texto 3</a:t>
            </a:r>
          </a:p>
          <a:p>
            <a:pPr lvl="3"/>
            <a:r>
              <a:t>Nivel de texto 4</a:t>
            </a:r>
          </a:p>
          <a:p>
            <a:pPr lvl="4"/>
            <a:r>
              <a:t>Nivel de texto 5</a:t>
            </a:r>
          </a:p>
        </p:txBody>
      </p:sp>
      <p:sp>
        <p:nvSpPr>
          <p:cNvPr id="1303" name="Body Level One…"/>
          <p:cNvSpPr txBox="1">
            <a:spLocks noGrp="1"/>
          </p:cNvSpPr>
          <p:nvPr>
            <p:ph type="body" sz="quarter" idx="20"/>
          </p:nvPr>
        </p:nvSpPr>
        <p:spPr>
          <a:xfrm>
            <a:off x="18676111" y="3983713"/>
            <a:ext cx="3942193" cy="1775761"/>
          </a:xfrm>
          <a:prstGeom prst="rect">
            <a:avLst/>
          </a:prstGeom>
        </p:spPr>
        <p:txBody>
          <a:bodyPr anchor="b"/>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1304" name="Body Level One…"/>
          <p:cNvSpPr txBox="1">
            <a:spLocks noGrp="1"/>
          </p:cNvSpPr>
          <p:nvPr>
            <p:ph type="body" sz="quarter" idx="21"/>
          </p:nvPr>
        </p:nvSpPr>
        <p:spPr>
          <a:xfrm>
            <a:off x="16649303" y="10173947"/>
            <a:ext cx="3942193" cy="1775761"/>
          </a:xfrm>
          <a:prstGeom prst="rect">
            <a:avLst/>
          </a:prstGeom>
        </p:spPr>
        <p:txBody>
          <a:bodyPr anchor="b"/>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1305" name="Body Level One…"/>
          <p:cNvSpPr txBox="1">
            <a:spLocks noGrp="1"/>
          </p:cNvSpPr>
          <p:nvPr>
            <p:ph type="body" sz="quarter" idx="22"/>
          </p:nvPr>
        </p:nvSpPr>
        <p:spPr>
          <a:xfrm>
            <a:off x="6223000" y="10173947"/>
            <a:ext cx="3942193" cy="1775761"/>
          </a:xfrm>
          <a:prstGeom prst="rect">
            <a:avLst/>
          </a:prstGeom>
        </p:spPr>
        <p:txBody>
          <a:bodyPr anchor="b"/>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1306" name="Title Text"/>
          <p:cNvSpPr txBox="1">
            <a:spLocks noGrp="1"/>
          </p:cNvSpPr>
          <p:nvPr>
            <p:ph type="body" sz="quarter" idx="23"/>
          </p:nvPr>
        </p:nvSpPr>
        <p:spPr>
          <a:xfrm>
            <a:off x="18676111" y="2812636"/>
            <a:ext cx="3942193" cy="790078"/>
          </a:xfrm>
          <a:prstGeom prst="rect">
            <a:avLst/>
          </a:prstGeom>
        </p:spPr>
        <p:txBody>
          <a:bodyPr/>
          <a:lstStyle>
            <a:lvl1pPr>
              <a:lnSpc>
                <a:spcPct val="100000"/>
              </a:lnSpc>
              <a:defRPr sz="2400" i="1">
                <a:solidFill>
                  <a:srgbClr val="DCDEE0"/>
                </a:solidFill>
                <a:latin typeface="Helvetica Light"/>
                <a:ea typeface="Helvetica Light"/>
                <a:cs typeface="Helvetica Light"/>
                <a:sym typeface="Helvetica Light"/>
              </a:defRPr>
            </a:lvl1pPr>
          </a:lstStyle>
          <a:p>
            <a:r>
              <a:t>Title Text</a:t>
            </a:r>
          </a:p>
        </p:txBody>
      </p:sp>
      <p:sp>
        <p:nvSpPr>
          <p:cNvPr id="1307" name="Title Text"/>
          <p:cNvSpPr txBox="1">
            <a:spLocks noGrp="1"/>
          </p:cNvSpPr>
          <p:nvPr>
            <p:ph type="body" sz="quarter" idx="24"/>
          </p:nvPr>
        </p:nvSpPr>
        <p:spPr>
          <a:xfrm>
            <a:off x="8249808" y="2812636"/>
            <a:ext cx="4446621" cy="790079"/>
          </a:xfrm>
          <a:prstGeom prst="rect">
            <a:avLst/>
          </a:prstGeom>
        </p:spPr>
        <p:txBody>
          <a:bodyPr/>
          <a:lstStyle>
            <a:lvl1pPr>
              <a:lnSpc>
                <a:spcPct val="100000"/>
              </a:lnSpc>
              <a:defRPr sz="2400" i="1">
                <a:solidFill>
                  <a:srgbClr val="DCDEE0"/>
                </a:solidFill>
                <a:latin typeface="Helvetica Light"/>
                <a:ea typeface="Helvetica Light"/>
                <a:cs typeface="Helvetica Light"/>
                <a:sym typeface="Helvetica Light"/>
              </a:defRPr>
            </a:lvl1pPr>
          </a:lstStyle>
          <a:p>
            <a:r>
              <a:t>Title Text</a:t>
            </a:r>
          </a:p>
        </p:txBody>
      </p:sp>
      <p:sp>
        <p:nvSpPr>
          <p:cNvPr id="1308" name="Title Text"/>
          <p:cNvSpPr txBox="1">
            <a:spLocks noGrp="1"/>
          </p:cNvSpPr>
          <p:nvPr>
            <p:ph type="body" sz="quarter" idx="25"/>
          </p:nvPr>
        </p:nvSpPr>
        <p:spPr>
          <a:xfrm>
            <a:off x="6223000" y="9002870"/>
            <a:ext cx="4446621" cy="790079"/>
          </a:xfrm>
          <a:prstGeom prst="rect">
            <a:avLst/>
          </a:prstGeom>
        </p:spPr>
        <p:txBody>
          <a:bodyPr/>
          <a:lstStyle>
            <a:lvl1pPr>
              <a:lnSpc>
                <a:spcPct val="100000"/>
              </a:lnSpc>
              <a:defRPr sz="2400" i="1">
                <a:solidFill>
                  <a:srgbClr val="DCDEE0"/>
                </a:solidFill>
                <a:latin typeface="Helvetica Light"/>
                <a:ea typeface="Helvetica Light"/>
                <a:cs typeface="Helvetica Light"/>
                <a:sym typeface="Helvetica Light"/>
              </a:defRPr>
            </a:lvl1pPr>
          </a:lstStyle>
          <a:p>
            <a:r>
              <a:t>Title Text</a:t>
            </a:r>
          </a:p>
        </p:txBody>
      </p:sp>
      <p:sp>
        <p:nvSpPr>
          <p:cNvPr id="1309" name="Title Text"/>
          <p:cNvSpPr txBox="1">
            <a:spLocks noGrp="1"/>
          </p:cNvSpPr>
          <p:nvPr>
            <p:ph type="body" sz="quarter" idx="26"/>
          </p:nvPr>
        </p:nvSpPr>
        <p:spPr>
          <a:xfrm>
            <a:off x="16649303" y="9002870"/>
            <a:ext cx="5969001" cy="790079"/>
          </a:xfrm>
          <a:prstGeom prst="rect">
            <a:avLst/>
          </a:prstGeom>
        </p:spPr>
        <p:txBody>
          <a:bodyPr/>
          <a:lstStyle>
            <a:lvl1pPr>
              <a:lnSpc>
                <a:spcPct val="100000"/>
              </a:lnSpc>
              <a:defRPr sz="2400" i="1">
                <a:solidFill>
                  <a:srgbClr val="DCDEE0"/>
                </a:solidFill>
                <a:latin typeface="Helvetica Light"/>
                <a:ea typeface="Helvetica Light"/>
                <a:cs typeface="Helvetica Light"/>
                <a:sym typeface="Helvetica Light"/>
              </a:defRPr>
            </a:lvl1pPr>
          </a:lstStyle>
          <a:p>
            <a:r>
              <a:t>Title Text</a:t>
            </a:r>
          </a:p>
        </p:txBody>
      </p:sp>
      <p:sp>
        <p:nvSpPr>
          <p:cNvPr id="131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1813889831"/>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type="tx">
  <p:cSld name="Team Skew Detail">
    <p:spTree>
      <p:nvGrpSpPr>
        <p:cNvPr id="1" name=""/>
        <p:cNvGrpSpPr/>
        <p:nvPr/>
      </p:nvGrpSpPr>
      <p:grpSpPr>
        <a:xfrm>
          <a:off x="0" y="0"/>
          <a:ext cx="0" cy="0"/>
          <a:chOff x="0" y="0"/>
          <a:chExt cx="0" cy="0"/>
        </a:xfrm>
      </p:grpSpPr>
      <p:sp>
        <p:nvSpPr>
          <p:cNvPr id="1317" name="Figura"/>
          <p:cNvSpPr>
            <a:spLocks noGrp="1"/>
          </p:cNvSpPr>
          <p:nvPr>
            <p:ph type="body" idx="13"/>
          </p:nvPr>
        </p:nvSpPr>
        <p:spPr>
          <a:xfrm>
            <a:off x="1758999" y="0"/>
            <a:ext cx="121920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1318" name="Texto del título"/>
          <p:cNvSpPr txBox="1">
            <a:spLocks noGrp="1"/>
          </p:cNvSpPr>
          <p:nvPr>
            <p:ph type="title"/>
          </p:nvPr>
        </p:nvSpPr>
        <p:spPr>
          <a:xfrm>
            <a:off x="1758999" y="1758999"/>
            <a:ext cx="6346207" cy="10198002"/>
          </a:xfrm>
          <a:prstGeom prst="rect">
            <a:avLst/>
          </a:prstGeom>
        </p:spPr>
        <p:txBody>
          <a:bodyPr/>
          <a:lstStyle>
            <a:lvl1pPr algn="r">
              <a:lnSpc>
                <a:spcPct val="70000"/>
              </a:lnSpc>
              <a:defRPr sz="11200" spc="-336" baseline="8928"/>
            </a:lvl1pPr>
          </a:lstStyle>
          <a:p>
            <a:r>
              <a:t>Texto del título</a:t>
            </a:r>
          </a:p>
        </p:txBody>
      </p:sp>
      <p:sp>
        <p:nvSpPr>
          <p:cNvPr id="1319" name="Nivel de texto 1…"/>
          <p:cNvSpPr txBox="1">
            <a:spLocks noGrp="1"/>
          </p:cNvSpPr>
          <p:nvPr>
            <p:ph type="body" sz="quarter" idx="1"/>
          </p:nvPr>
        </p:nvSpPr>
        <p:spPr>
          <a:xfrm>
            <a:off x="14628593" y="3681449"/>
            <a:ext cx="7995168" cy="6353101"/>
          </a:xfrm>
          <a:prstGeom prst="rect">
            <a:avLst/>
          </a:prstGeom>
        </p:spPr>
        <p:txBody>
          <a:bodyPr anchor="ctr"/>
          <a:lstStyle/>
          <a:p>
            <a:r>
              <a:t>Nivel de texto 1</a:t>
            </a:r>
          </a:p>
          <a:p>
            <a:pPr lvl="1"/>
            <a:r>
              <a:t>Nivel de texto 2</a:t>
            </a:r>
          </a:p>
          <a:p>
            <a:pPr lvl="2"/>
            <a:r>
              <a:t>Nivel de texto 3</a:t>
            </a:r>
          </a:p>
          <a:p>
            <a:pPr lvl="3"/>
            <a:r>
              <a:t>Nivel de texto 4</a:t>
            </a:r>
          </a:p>
          <a:p>
            <a:pPr lvl="4"/>
            <a:r>
              <a:t>Nivel de texto 5</a:t>
            </a:r>
          </a:p>
        </p:txBody>
      </p:sp>
      <p:sp>
        <p:nvSpPr>
          <p:cNvPr id="1320" name="Title Text"/>
          <p:cNvSpPr>
            <a:spLocks noGrp="1"/>
          </p:cNvSpPr>
          <p:nvPr>
            <p:ph type="body" sz="quarter" idx="14"/>
          </p:nvPr>
        </p:nvSpPr>
        <p:spPr>
          <a:xfrm>
            <a:off x="6541043" y="11166923"/>
            <a:ext cx="5531967"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53585F"/>
          </a:solidFill>
        </p:spPr>
        <p:txBody>
          <a:bodyPr anchor="ctr"/>
          <a:lstStyle>
            <a:lvl1pPr algn="ctr">
              <a:lnSpc>
                <a:spcPct val="100000"/>
              </a:lnSpc>
              <a:defRPr sz="1800" cap="all" spc="90" baseline="-5555">
                <a:solidFill>
                  <a:srgbClr val="FFFFFF"/>
                </a:solidFill>
              </a:defRPr>
            </a:lvl1pPr>
          </a:lstStyle>
          <a:p>
            <a:r>
              <a:t>Title Text</a:t>
            </a:r>
          </a:p>
        </p:txBody>
      </p:sp>
      <p:sp>
        <p:nvSpPr>
          <p:cNvPr id="132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322" name="Title Text"/>
          <p:cNvSpPr>
            <a:spLocks noGrp="1"/>
          </p:cNvSpPr>
          <p:nvPr>
            <p:ph type="body" sz="quarter" idx="15"/>
          </p:nvPr>
        </p:nvSpPr>
        <p:spPr>
          <a:xfrm>
            <a:off x="11816974" y="11166923"/>
            <a:ext cx="5531966"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313439"/>
          </a:solidFill>
        </p:spPr>
        <p:txBody>
          <a:bodyPr anchor="ctr"/>
          <a:lstStyle>
            <a:lvl1pPr algn="ctr">
              <a:lnSpc>
                <a:spcPct val="100000"/>
              </a:lnSpc>
              <a:defRPr sz="1800" cap="all" spc="90" baseline="-5555">
                <a:solidFill>
                  <a:srgbClr val="FFFFFF"/>
                </a:solidFill>
              </a:defRPr>
            </a:lvl1pPr>
          </a:lstStyle>
          <a:p>
            <a:r>
              <a:t>Title Text</a:t>
            </a:r>
          </a:p>
        </p:txBody>
      </p:sp>
      <p:sp>
        <p:nvSpPr>
          <p:cNvPr id="1323" name="Title Text"/>
          <p:cNvSpPr>
            <a:spLocks noGrp="1"/>
          </p:cNvSpPr>
          <p:nvPr>
            <p:ph type="body" sz="quarter" idx="16"/>
          </p:nvPr>
        </p:nvSpPr>
        <p:spPr>
          <a:xfrm>
            <a:off x="17091793" y="11166923"/>
            <a:ext cx="5531967"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000000"/>
          </a:solidFill>
        </p:spPr>
        <p:txBody>
          <a:bodyPr anchor="ctr"/>
          <a:lstStyle>
            <a:lvl1pPr algn="ctr">
              <a:lnSpc>
                <a:spcPct val="100000"/>
              </a:lnSpc>
              <a:defRPr sz="1800" cap="all" spc="90" baseline="-5555">
                <a:solidFill>
                  <a:srgbClr val="FFFFFF"/>
                </a:solidFill>
              </a:defRPr>
            </a:lvl1pPr>
          </a:lstStyle>
          <a:p>
            <a:r>
              <a:t>Title Text</a:t>
            </a:r>
          </a:p>
        </p:txBody>
      </p:sp>
    </p:spTree>
    <p:extLst>
      <p:ext uri="{BB962C8B-B14F-4D97-AF65-F5344CB8AC3E}">
        <p14:creationId xmlns:p14="http://schemas.microsoft.com/office/powerpoint/2010/main" val="447488531"/>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type="tx">
  <p:cSld name="Team Skew Detail 2">
    <p:spTree>
      <p:nvGrpSpPr>
        <p:cNvPr id="1" name=""/>
        <p:cNvGrpSpPr/>
        <p:nvPr/>
      </p:nvGrpSpPr>
      <p:grpSpPr>
        <a:xfrm>
          <a:off x="0" y="0"/>
          <a:ext cx="0" cy="0"/>
          <a:chOff x="0" y="0"/>
          <a:chExt cx="0" cy="0"/>
        </a:xfrm>
      </p:grpSpPr>
      <p:sp>
        <p:nvSpPr>
          <p:cNvPr id="1330" name="Figura"/>
          <p:cNvSpPr>
            <a:spLocks noGrp="1"/>
          </p:cNvSpPr>
          <p:nvPr>
            <p:ph type="body" idx="13"/>
          </p:nvPr>
        </p:nvSpPr>
        <p:spPr>
          <a:xfrm>
            <a:off x="12192000" y="0"/>
            <a:ext cx="12192000" cy="13715999"/>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1331" name="Texto del título"/>
          <p:cNvSpPr txBox="1">
            <a:spLocks noGrp="1"/>
          </p:cNvSpPr>
          <p:nvPr>
            <p:ph type="title"/>
          </p:nvPr>
        </p:nvSpPr>
        <p:spPr>
          <a:xfrm>
            <a:off x="1758999" y="1758999"/>
            <a:ext cx="6986122" cy="5099001"/>
          </a:xfrm>
          <a:prstGeom prst="rect">
            <a:avLst/>
          </a:prstGeom>
        </p:spPr>
        <p:txBody>
          <a:bodyPr/>
          <a:lstStyle>
            <a:lvl1pPr>
              <a:lnSpc>
                <a:spcPct val="70000"/>
              </a:lnSpc>
              <a:defRPr sz="11200" spc="-336" baseline="8928"/>
            </a:lvl1pPr>
          </a:lstStyle>
          <a:p>
            <a:r>
              <a:t>Texto del título</a:t>
            </a:r>
          </a:p>
        </p:txBody>
      </p:sp>
      <p:sp>
        <p:nvSpPr>
          <p:cNvPr id="1332" name="Nivel de texto 1…"/>
          <p:cNvSpPr txBox="1">
            <a:spLocks noGrp="1"/>
          </p:cNvSpPr>
          <p:nvPr>
            <p:ph type="body" sz="quarter" idx="1"/>
          </p:nvPr>
        </p:nvSpPr>
        <p:spPr>
          <a:xfrm>
            <a:off x="1758999" y="5620140"/>
            <a:ext cx="6986122" cy="6353101"/>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
        <p:nvSpPr>
          <p:cNvPr id="1333" name="Title Text"/>
          <p:cNvSpPr>
            <a:spLocks noGrp="1"/>
          </p:cNvSpPr>
          <p:nvPr>
            <p:ph type="body" sz="quarter" idx="14"/>
          </p:nvPr>
        </p:nvSpPr>
        <p:spPr>
          <a:xfrm>
            <a:off x="12172030" y="6067922"/>
            <a:ext cx="5531967"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53585F"/>
          </a:solidFill>
        </p:spPr>
        <p:txBody>
          <a:bodyPr anchor="ctr"/>
          <a:lstStyle>
            <a:lvl1pPr algn="ctr">
              <a:lnSpc>
                <a:spcPct val="100000"/>
              </a:lnSpc>
              <a:defRPr sz="1800" cap="all" spc="90" baseline="-5555">
                <a:solidFill>
                  <a:srgbClr val="FFFFFF"/>
                </a:solidFill>
              </a:defRPr>
            </a:lvl1pPr>
          </a:lstStyle>
          <a:p>
            <a:r>
              <a:t>Title Text</a:t>
            </a:r>
          </a:p>
        </p:txBody>
      </p:sp>
      <p:sp>
        <p:nvSpPr>
          <p:cNvPr id="1334" name="Número de diapositiva"/>
          <p:cNvSpPr txBox="1">
            <a:spLocks noGrp="1"/>
          </p:cNvSpPr>
          <p:nvPr>
            <p:ph type="sldNum" sz="quarter" idx="2"/>
          </p:nvPr>
        </p:nvSpPr>
        <p:spPr>
          <a:xfrm>
            <a:off x="21944564" y="11262040"/>
            <a:ext cx="679197" cy="711201"/>
          </a:xfrm>
          <a:prstGeom prst="rect">
            <a:avLst/>
          </a:prstGeom>
        </p:spPr>
        <p:txBody>
          <a:bodyPr/>
          <a:lstStyle/>
          <a:p>
            <a:fld id="{86CB4B4D-7CA3-9044-876B-883B54F8677D}" type="slidenum">
              <a:t>‹Nº›</a:t>
            </a:fld>
            <a:endParaRPr/>
          </a:p>
        </p:txBody>
      </p:sp>
      <p:sp>
        <p:nvSpPr>
          <p:cNvPr id="1335" name="Title Text"/>
          <p:cNvSpPr>
            <a:spLocks noGrp="1"/>
          </p:cNvSpPr>
          <p:nvPr>
            <p:ph type="body" sz="quarter" idx="15"/>
          </p:nvPr>
        </p:nvSpPr>
        <p:spPr>
          <a:xfrm>
            <a:off x="10902281" y="5277844"/>
            <a:ext cx="5531967" cy="790079"/>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313439"/>
          </a:solidFill>
        </p:spPr>
        <p:txBody>
          <a:bodyPr anchor="ctr"/>
          <a:lstStyle>
            <a:lvl1pPr algn="ctr">
              <a:lnSpc>
                <a:spcPct val="100000"/>
              </a:lnSpc>
              <a:defRPr sz="1800" cap="all" spc="90" baseline="-5555">
                <a:solidFill>
                  <a:srgbClr val="FFFFFF"/>
                </a:solidFill>
              </a:defRPr>
            </a:lvl1pPr>
          </a:lstStyle>
          <a:p>
            <a:r>
              <a:t>Title Text</a:t>
            </a:r>
          </a:p>
        </p:txBody>
      </p:sp>
      <p:sp>
        <p:nvSpPr>
          <p:cNvPr id="1336" name="Title Text"/>
          <p:cNvSpPr>
            <a:spLocks noGrp="1"/>
          </p:cNvSpPr>
          <p:nvPr>
            <p:ph type="body" sz="quarter" idx="16"/>
          </p:nvPr>
        </p:nvSpPr>
        <p:spPr>
          <a:xfrm>
            <a:off x="11870061" y="4487767"/>
            <a:ext cx="5531967"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000000"/>
          </a:solidFill>
        </p:spPr>
        <p:txBody>
          <a:bodyPr anchor="ctr"/>
          <a:lstStyle>
            <a:lvl1pPr algn="ctr">
              <a:lnSpc>
                <a:spcPct val="100000"/>
              </a:lnSpc>
              <a:defRPr sz="1800" cap="all" spc="90" baseline="-5555">
                <a:solidFill>
                  <a:srgbClr val="FFFFFF"/>
                </a:solidFill>
              </a:defRPr>
            </a:lvl1pPr>
          </a:lstStyle>
          <a:p>
            <a:r>
              <a:t>Title Text</a:t>
            </a:r>
          </a:p>
        </p:txBody>
      </p:sp>
      <p:sp>
        <p:nvSpPr>
          <p:cNvPr id="1337" name="Title Text"/>
          <p:cNvSpPr>
            <a:spLocks noGrp="1"/>
          </p:cNvSpPr>
          <p:nvPr>
            <p:ph type="body" sz="quarter" idx="17"/>
          </p:nvPr>
        </p:nvSpPr>
        <p:spPr>
          <a:xfrm>
            <a:off x="11096266" y="6858000"/>
            <a:ext cx="5531966"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707780"/>
          </a:solidFill>
        </p:spPr>
        <p:txBody>
          <a:bodyPr anchor="ctr"/>
          <a:lstStyle>
            <a:lvl1pPr algn="ctr">
              <a:lnSpc>
                <a:spcPct val="100000"/>
              </a:lnSpc>
              <a:defRPr sz="1800" cap="all" spc="90" baseline="-5555">
                <a:solidFill>
                  <a:srgbClr val="FFFFFF"/>
                </a:solidFill>
              </a:defRPr>
            </a:lvl1pPr>
          </a:lstStyle>
          <a:p>
            <a:r>
              <a:t>Title Text</a:t>
            </a:r>
          </a:p>
        </p:txBody>
      </p:sp>
      <p:sp>
        <p:nvSpPr>
          <p:cNvPr id="1338" name="Title Text"/>
          <p:cNvSpPr>
            <a:spLocks noGrp="1"/>
          </p:cNvSpPr>
          <p:nvPr>
            <p:ph type="body" sz="quarter" idx="18"/>
          </p:nvPr>
        </p:nvSpPr>
        <p:spPr>
          <a:xfrm>
            <a:off x="11096266" y="8438155"/>
            <a:ext cx="5531966" cy="790079"/>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A3ACBA"/>
          </a:solidFill>
        </p:spPr>
        <p:txBody>
          <a:bodyPr anchor="ctr"/>
          <a:lstStyle>
            <a:lvl1pPr algn="ctr">
              <a:lnSpc>
                <a:spcPct val="100000"/>
              </a:lnSpc>
              <a:defRPr sz="1800" cap="all" spc="90" baseline="-5555">
                <a:solidFill>
                  <a:srgbClr val="FFFFFF"/>
                </a:solidFill>
              </a:defRPr>
            </a:lvl1pPr>
          </a:lstStyle>
          <a:p>
            <a:r>
              <a:t>Title Text</a:t>
            </a:r>
          </a:p>
        </p:txBody>
      </p:sp>
      <p:sp>
        <p:nvSpPr>
          <p:cNvPr id="1339" name="Title Text"/>
          <p:cNvSpPr>
            <a:spLocks noGrp="1"/>
          </p:cNvSpPr>
          <p:nvPr>
            <p:ph type="body" sz="quarter" idx="19"/>
          </p:nvPr>
        </p:nvSpPr>
        <p:spPr>
          <a:xfrm>
            <a:off x="10179843" y="7648077"/>
            <a:ext cx="5531967"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89919D"/>
          </a:solidFill>
        </p:spPr>
        <p:txBody>
          <a:bodyPr anchor="ctr"/>
          <a:lstStyle>
            <a:lvl1pPr algn="ctr">
              <a:lnSpc>
                <a:spcPct val="100000"/>
              </a:lnSpc>
              <a:defRPr sz="1800" cap="all" spc="90" baseline="-5555">
                <a:solidFill>
                  <a:srgbClr val="FFFFFF"/>
                </a:solidFill>
              </a:defRPr>
            </a:lvl1pPr>
          </a:lstStyle>
          <a:p>
            <a:r>
              <a:t>Title Text</a:t>
            </a:r>
          </a:p>
        </p:txBody>
      </p:sp>
    </p:spTree>
    <p:extLst>
      <p:ext uri="{BB962C8B-B14F-4D97-AF65-F5344CB8AC3E}">
        <p14:creationId xmlns:p14="http://schemas.microsoft.com/office/powerpoint/2010/main" val="1508550745"/>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type="tx">
  <p:cSld name="Team Skew Detail 2 copy">
    <p:bg>
      <p:bgPr>
        <a:solidFill>
          <a:srgbClr val="000000"/>
        </a:solidFill>
        <a:effectLst/>
      </p:bgPr>
    </p:bg>
    <p:spTree>
      <p:nvGrpSpPr>
        <p:cNvPr id="1" name=""/>
        <p:cNvGrpSpPr/>
        <p:nvPr/>
      </p:nvGrpSpPr>
      <p:grpSpPr>
        <a:xfrm>
          <a:off x="0" y="0"/>
          <a:ext cx="0" cy="0"/>
          <a:chOff x="0" y="0"/>
          <a:chExt cx="0" cy="0"/>
        </a:xfrm>
      </p:grpSpPr>
      <p:sp>
        <p:nvSpPr>
          <p:cNvPr id="1346" name="Figura"/>
          <p:cNvSpPr>
            <a:spLocks noGrp="1"/>
          </p:cNvSpPr>
          <p:nvPr>
            <p:ph type="body" idx="13"/>
          </p:nvPr>
        </p:nvSpPr>
        <p:spPr>
          <a:xfrm>
            <a:off x="12192000" y="0"/>
            <a:ext cx="12192000" cy="13715999"/>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a:ln>
            <a:solidFill>
              <a:srgbClr val="000000"/>
            </a:solidFill>
          </a:ln>
        </p:spPr>
        <p:txBody>
          <a:bodyPr anchor="ctr"/>
          <a:lstStyle/>
          <a:p>
            <a:pPr>
              <a:lnSpc>
                <a:spcPct val="100000"/>
              </a:lnSpc>
              <a:defRPr sz="3200" b="1">
                <a:solidFill>
                  <a:srgbClr val="FFFFFF"/>
                </a:solidFill>
              </a:defRPr>
            </a:pPr>
            <a:endParaRPr/>
          </a:p>
        </p:txBody>
      </p:sp>
      <p:sp>
        <p:nvSpPr>
          <p:cNvPr id="1347" name="Texto del título"/>
          <p:cNvSpPr txBox="1">
            <a:spLocks noGrp="1"/>
          </p:cNvSpPr>
          <p:nvPr>
            <p:ph type="title"/>
          </p:nvPr>
        </p:nvSpPr>
        <p:spPr>
          <a:xfrm>
            <a:off x="1758999" y="1758999"/>
            <a:ext cx="6986122" cy="5099001"/>
          </a:xfrm>
          <a:prstGeom prst="rect">
            <a:avLst/>
          </a:prstGeom>
        </p:spPr>
        <p:txBody>
          <a:bodyPr/>
          <a:lstStyle>
            <a:lvl1pPr>
              <a:lnSpc>
                <a:spcPct val="70000"/>
              </a:lnSpc>
              <a:defRPr sz="11200" spc="-336" baseline="8928">
                <a:solidFill>
                  <a:srgbClr val="FFFFFF"/>
                </a:solidFill>
              </a:defRPr>
            </a:lvl1pPr>
          </a:lstStyle>
          <a:p>
            <a:r>
              <a:t>Texto del título</a:t>
            </a:r>
          </a:p>
        </p:txBody>
      </p:sp>
      <p:sp>
        <p:nvSpPr>
          <p:cNvPr id="1348" name="Nivel de texto 1…"/>
          <p:cNvSpPr txBox="1">
            <a:spLocks noGrp="1"/>
          </p:cNvSpPr>
          <p:nvPr>
            <p:ph type="body" sz="quarter" idx="1"/>
          </p:nvPr>
        </p:nvSpPr>
        <p:spPr>
          <a:xfrm>
            <a:off x="1758999" y="5620140"/>
            <a:ext cx="6986122" cy="6353101"/>
          </a:xfrm>
          <a:prstGeom prst="rect">
            <a:avLst/>
          </a:prstGeom>
        </p:spPr>
        <p:txBody>
          <a:bodyPr anchor="b"/>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Nivel de texto 1</a:t>
            </a:r>
          </a:p>
          <a:p>
            <a:pPr lvl="1"/>
            <a:r>
              <a:t>Nivel de texto 2</a:t>
            </a:r>
          </a:p>
          <a:p>
            <a:pPr lvl="2"/>
            <a:r>
              <a:t>Nivel de texto 3</a:t>
            </a:r>
          </a:p>
          <a:p>
            <a:pPr lvl="3"/>
            <a:r>
              <a:t>Nivel de texto 4</a:t>
            </a:r>
          </a:p>
          <a:p>
            <a:pPr lvl="4"/>
            <a:r>
              <a:t>Nivel de texto 5</a:t>
            </a:r>
          </a:p>
        </p:txBody>
      </p:sp>
      <p:sp>
        <p:nvSpPr>
          <p:cNvPr id="1349" name="Title Text"/>
          <p:cNvSpPr>
            <a:spLocks noGrp="1"/>
          </p:cNvSpPr>
          <p:nvPr>
            <p:ph type="body" sz="quarter" idx="14"/>
          </p:nvPr>
        </p:nvSpPr>
        <p:spPr>
          <a:xfrm>
            <a:off x="12172030" y="6067922"/>
            <a:ext cx="5531967"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009B82"/>
          </a:solidFill>
        </p:spPr>
        <p:txBody>
          <a:bodyPr anchor="ctr"/>
          <a:lstStyle>
            <a:lvl1pPr algn="ctr">
              <a:lnSpc>
                <a:spcPct val="100000"/>
              </a:lnSpc>
              <a:defRPr sz="1800" cap="all" spc="90" baseline="-5555">
                <a:solidFill>
                  <a:srgbClr val="FFFFFF"/>
                </a:solidFill>
              </a:defRPr>
            </a:lvl1pPr>
          </a:lstStyle>
          <a:p>
            <a:r>
              <a:t>Title Text</a:t>
            </a:r>
          </a:p>
        </p:txBody>
      </p:sp>
      <p:sp>
        <p:nvSpPr>
          <p:cNvPr id="1350" name="Número de diapositiva"/>
          <p:cNvSpPr txBox="1">
            <a:spLocks noGrp="1"/>
          </p:cNvSpPr>
          <p:nvPr>
            <p:ph type="sldNum" sz="quarter" idx="2"/>
          </p:nvPr>
        </p:nvSpPr>
        <p:spPr>
          <a:xfrm>
            <a:off x="21944564" y="11262040"/>
            <a:ext cx="679197" cy="711201"/>
          </a:xfrm>
          <a:prstGeom prst="rect">
            <a:avLst/>
          </a:prstGeom>
        </p:spPr>
        <p:txBody>
          <a:bodyPr/>
          <a:lstStyle>
            <a:lvl1pPr>
              <a:defRPr>
                <a:solidFill>
                  <a:srgbClr val="DCDEE0"/>
                </a:solidFill>
              </a:defRPr>
            </a:lvl1pPr>
          </a:lstStyle>
          <a:p>
            <a:fld id="{86CB4B4D-7CA3-9044-876B-883B54F8677D}" type="slidenum">
              <a:t>‹Nº›</a:t>
            </a:fld>
            <a:endParaRPr/>
          </a:p>
        </p:txBody>
      </p:sp>
      <p:sp>
        <p:nvSpPr>
          <p:cNvPr id="1351" name="Title Text"/>
          <p:cNvSpPr>
            <a:spLocks noGrp="1"/>
          </p:cNvSpPr>
          <p:nvPr>
            <p:ph type="body" sz="quarter" idx="15"/>
          </p:nvPr>
        </p:nvSpPr>
        <p:spPr>
          <a:xfrm>
            <a:off x="10902281" y="5277844"/>
            <a:ext cx="5531967" cy="790079"/>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00B699"/>
          </a:solidFill>
        </p:spPr>
        <p:txBody>
          <a:bodyPr anchor="ctr"/>
          <a:lstStyle>
            <a:lvl1pPr algn="ctr">
              <a:lnSpc>
                <a:spcPct val="100000"/>
              </a:lnSpc>
              <a:defRPr sz="1800" cap="all" spc="90" baseline="-5555">
                <a:solidFill>
                  <a:srgbClr val="FFFFFF"/>
                </a:solidFill>
              </a:defRPr>
            </a:lvl1pPr>
          </a:lstStyle>
          <a:p>
            <a:r>
              <a:t>Title Text</a:t>
            </a:r>
          </a:p>
        </p:txBody>
      </p:sp>
      <p:sp>
        <p:nvSpPr>
          <p:cNvPr id="1352" name="Title Text"/>
          <p:cNvSpPr>
            <a:spLocks noGrp="1"/>
          </p:cNvSpPr>
          <p:nvPr>
            <p:ph type="body" sz="quarter" idx="16"/>
          </p:nvPr>
        </p:nvSpPr>
        <p:spPr>
          <a:xfrm>
            <a:off x="11870061" y="4500467"/>
            <a:ext cx="5531967"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00CEAE"/>
          </a:solidFill>
        </p:spPr>
        <p:txBody>
          <a:bodyPr anchor="ctr"/>
          <a:lstStyle>
            <a:lvl1pPr algn="ctr">
              <a:lnSpc>
                <a:spcPct val="100000"/>
              </a:lnSpc>
              <a:defRPr sz="1800" cap="all" spc="90" baseline="-5555">
                <a:solidFill>
                  <a:srgbClr val="FFFFFF"/>
                </a:solidFill>
              </a:defRPr>
            </a:lvl1pPr>
          </a:lstStyle>
          <a:p>
            <a:r>
              <a:t>Title Text</a:t>
            </a:r>
          </a:p>
        </p:txBody>
      </p:sp>
      <p:sp>
        <p:nvSpPr>
          <p:cNvPr id="1353" name="Title Text"/>
          <p:cNvSpPr>
            <a:spLocks noGrp="1"/>
          </p:cNvSpPr>
          <p:nvPr>
            <p:ph type="body" sz="quarter" idx="17"/>
          </p:nvPr>
        </p:nvSpPr>
        <p:spPr>
          <a:xfrm>
            <a:off x="11096266" y="6858000"/>
            <a:ext cx="5531966"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00826D"/>
          </a:solidFill>
        </p:spPr>
        <p:txBody>
          <a:bodyPr anchor="ctr"/>
          <a:lstStyle>
            <a:lvl1pPr algn="ctr">
              <a:lnSpc>
                <a:spcPct val="100000"/>
              </a:lnSpc>
              <a:defRPr sz="1800" cap="all" spc="90" baseline="-5555">
                <a:solidFill>
                  <a:srgbClr val="FFFFFF"/>
                </a:solidFill>
              </a:defRPr>
            </a:lvl1pPr>
          </a:lstStyle>
          <a:p>
            <a:r>
              <a:t>Title Text</a:t>
            </a:r>
          </a:p>
        </p:txBody>
      </p:sp>
      <p:sp>
        <p:nvSpPr>
          <p:cNvPr id="1354" name="Title Text"/>
          <p:cNvSpPr>
            <a:spLocks noGrp="1"/>
          </p:cNvSpPr>
          <p:nvPr>
            <p:ph type="body" sz="quarter" idx="18"/>
          </p:nvPr>
        </p:nvSpPr>
        <p:spPr>
          <a:xfrm>
            <a:off x="11096266" y="8438155"/>
            <a:ext cx="5531966" cy="790079"/>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00483C"/>
          </a:solidFill>
        </p:spPr>
        <p:txBody>
          <a:bodyPr anchor="ctr"/>
          <a:lstStyle>
            <a:lvl1pPr algn="ctr">
              <a:lnSpc>
                <a:spcPct val="100000"/>
              </a:lnSpc>
              <a:defRPr sz="1800" cap="all" spc="90" baseline="-5555">
                <a:solidFill>
                  <a:srgbClr val="FFFFFF"/>
                </a:solidFill>
              </a:defRPr>
            </a:lvl1pPr>
          </a:lstStyle>
          <a:p>
            <a:r>
              <a:t>Title Text</a:t>
            </a:r>
          </a:p>
        </p:txBody>
      </p:sp>
      <p:sp>
        <p:nvSpPr>
          <p:cNvPr id="1355" name="Title Text"/>
          <p:cNvSpPr>
            <a:spLocks noGrp="1"/>
          </p:cNvSpPr>
          <p:nvPr>
            <p:ph type="body" sz="quarter" idx="19"/>
          </p:nvPr>
        </p:nvSpPr>
        <p:spPr>
          <a:xfrm>
            <a:off x="10179843" y="7648077"/>
            <a:ext cx="5531967"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006251"/>
          </a:solidFill>
        </p:spPr>
        <p:txBody>
          <a:bodyPr anchor="ctr"/>
          <a:lstStyle>
            <a:lvl1pPr algn="ctr">
              <a:lnSpc>
                <a:spcPct val="100000"/>
              </a:lnSpc>
              <a:defRPr sz="1800" cap="all" spc="90" baseline="-5555">
                <a:solidFill>
                  <a:srgbClr val="FFFFFF"/>
                </a:solidFill>
              </a:defRPr>
            </a:lvl1pPr>
          </a:lstStyle>
          <a:p>
            <a:r>
              <a:t>Title Text</a:t>
            </a:r>
          </a:p>
        </p:txBody>
      </p:sp>
    </p:spTree>
    <p:extLst>
      <p:ext uri="{BB962C8B-B14F-4D97-AF65-F5344CB8AC3E}">
        <p14:creationId xmlns:p14="http://schemas.microsoft.com/office/powerpoint/2010/main" val="246177752"/>
      </p:ext>
    </p:extLst>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type="tx">
  <p:cSld name="1_Team Skew Detail">
    <p:spTree>
      <p:nvGrpSpPr>
        <p:cNvPr id="1" name=""/>
        <p:cNvGrpSpPr/>
        <p:nvPr/>
      </p:nvGrpSpPr>
      <p:grpSpPr>
        <a:xfrm>
          <a:off x="0" y="0"/>
          <a:ext cx="0" cy="0"/>
          <a:chOff x="0" y="0"/>
          <a:chExt cx="0" cy="0"/>
        </a:xfrm>
      </p:grpSpPr>
      <p:sp>
        <p:nvSpPr>
          <p:cNvPr id="1362" name="Figura"/>
          <p:cNvSpPr>
            <a:spLocks noGrp="1"/>
          </p:cNvSpPr>
          <p:nvPr>
            <p:ph type="body" idx="13"/>
          </p:nvPr>
        </p:nvSpPr>
        <p:spPr>
          <a:xfrm>
            <a:off x="1758999" y="0"/>
            <a:ext cx="121920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1363" name="Texto del título"/>
          <p:cNvSpPr txBox="1">
            <a:spLocks noGrp="1"/>
          </p:cNvSpPr>
          <p:nvPr>
            <p:ph type="title"/>
          </p:nvPr>
        </p:nvSpPr>
        <p:spPr>
          <a:xfrm>
            <a:off x="1758999" y="1758999"/>
            <a:ext cx="6346207" cy="10198002"/>
          </a:xfrm>
          <a:prstGeom prst="rect">
            <a:avLst/>
          </a:prstGeom>
        </p:spPr>
        <p:txBody>
          <a:bodyPr/>
          <a:lstStyle>
            <a:lvl1pPr>
              <a:lnSpc>
                <a:spcPct val="70000"/>
              </a:lnSpc>
              <a:defRPr sz="11200" spc="-336" baseline="8928"/>
            </a:lvl1pPr>
          </a:lstStyle>
          <a:p>
            <a:r>
              <a:t>Texto del título</a:t>
            </a:r>
          </a:p>
        </p:txBody>
      </p:sp>
      <p:sp>
        <p:nvSpPr>
          <p:cNvPr id="1364" name="Nivel de texto 1…"/>
          <p:cNvSpPr txBox="1">
            <a:spLocks noGrp="1"/>
          </p:cNvSpPr>
          <p:nvPr>
            <p:ph type="body" sz="quarter" idx="1"/>
          </p:nvPr>
        </p:nvSpPr>
        <p:spPr>
          <a:xfrm>
            <a:off x="14628593" y="3681449"/>
            <a:ext cx="7995168" cy="6353101"/>
          </a:xfrm>
          <a:prstGeom prst="rect">
            <a:avLst/>
          </a:prstGeom>
        </p:spPr>
        <p:txBody>
          <a:bodyPr anchor="ctr"/>
          <a:lstStyle/>
          <a:p>
            <a:r>
              <a:t>Nivel de texto 1</a:t>
            </a:r>
          </a:p>
          <a:p>
            <a:pPr lvl="1"/>
            <a:r>
              <a:t>Nivel de texto 2</a:t>
            </a:r>
          </a:p>
          <a:p>
            <a:pPr lvl="2"/>
            <a:r>
              <a:t>Nivel de texto 3</a:t>
            </a:r>
          </a:p>
          <a:p>
            <a:pPr lvl="3"/>
            <a:r>
              <a:t>Nivel de texto 4</a:t>
            </a:r>
          </a:p>
          <a:p>
            <a:pPr lvl="4"/>
            <a:r>
              <a:t>Nivel de texto 5</a:t>
            </a:r>
          </a:p>
        </p:txBody>
      </p:sp>
      <p:sp>
        <p:nvSpPr>
          <p:cNvPr id="1365" name="Title Text"/>
          <p:cNvSpPr>
            <a:spLocks noGrp="1"/>
          </p:cNvSpPr>
          <p:nvPr>
            <p:ph type="body" sz="quarter" idx="14"/>
          </p:nvPr>
        </p:nvSpPr>
        <p:spPr>
          <a:xfrm>
            <a:off x="6541043" y="11166923"/>
            <a:ext cx="5531967"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53585F"/>
          </a:solidFill>
        </p:spPr>
        <p:txBody>
          <a:bodyPr anchor="ctr"/>
          <a:lstStyle>
            <a:lvl1pPr algn="ctr">
              <a:lnSpc>
                <a:spcPct val="100000"/>
              </a:lnSpc>
              <a:defRPr sz="1800" cap="all" spc="90" baseline="-5555">
                <a:solidFill>
                  <a:srgbClr val="FFFFFF"/>
                </a:solidFill>
              </a:defRPr>
            </a:lvl1pPr>
          </a:lstStyle>
          <a:p>
            <a:r>
              <a:t>Title Text</a:t>
            </a:r>
          </a:p>
        </p:txBody>
      </p:sp>
      <p:sp>
        <p:nvSpPr>
          <p:cNvPr id="136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367" name="Title Text"/>
          <p:cNvSpPr>
            <a:spLocks noGrp="1"/>
          </p:cNvSpPr>
          <p:nvPr>
            <p:ph type="body" sz="quarter" idx="15"/>
          </p:nvPr>
        </p:nvSpPr>
        <p:spPr>
          <a:xfrm>
            <a:off x="11816974" y="11166923"/>
            <a:ext cx="5531966"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313439"/>
          </a:solidFill>
        </p:spPr>
        <p:txBody>
          <a:bodyPr anchor="ctr"/>
          <a:lstStyle>
            <a:lvl1pPr algn="ctr">
              <a:lnSpc>
                <a:spcPct val="100000"/>
              </a:lnSpc>
              <a:defRPr sz="1800" cap="all" spc="90" baseline="-5555">
                <a:solidFill>
                  <a:srgbClr val="FFFFFF"/>
                </a:solidFill>
              </a:defRPr>
            </a:lvl1pPr>
          </a:lstStyle>
          <a:p>
            <a:r>
              <a:t>Title Text</a:t>
            </a:r>
          </a:p>
        </p:txBody>
      </p:sp>
      <p:sp>
        <p:nvSpPr>
          <p:cNvPr id="1368" name="Title Text"/>
          <p:cNvSpPr>
            <a:spLocks noGrp="1"/>
          </p:cNvSpPr>
          <p:nvPr>
            <p:ph type="body" sz="quarter" idx="16"/>
          </p:nvPr>
        </p:nvSpPr>
        <p:spPr>
          <a:xfrm>
            <a:off x="17091793" y="11166923"/>
            <a:ext cx="5531967"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000000"/>
          </a:solidFill>
        </p:spPr>
        <p:txBody>
          <a:bodyPr anchor="ctr"/>
          <a:lstStyle>
            <a:lvl1pPr algn="ctr">
              <a:lnSpc>
                <a:spcPct val="100000"/>
              </a:lnSpc>
              <a:defRPr sz="1800" cap="all" spc="90" baseline="-5555">
                <a:solidFill>
                  <a:srgbClr val="FFFFFF"/>
                </a:solidFill>
              </a:defRPr>
            </a:lvl1pPr>
          </a:lstStyle>
          <a:p>
            <a:r>
              <a:t>Title Text</a:t>
            </a:r>
          </a:p>
        </p:txBody>
      </p:sp>
    </p:spTree>
    <p:extLst>
      <p:ext uri="{BB962C8B-B14F-4D97-AF65-F5344CB8AC3E}">
        <p14:creationId xmlns:p14="http://schemas.microsoft.com/office/powerpoint/2010/main" val="3793417006"/>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eam Multi Cube">
    <p:spTree>
      <p:nvGrpSpPr>
        <p:cNvPr id="1" name=""/>
        <p:cNvGrpSpPr/>
        <p:nvPr/>
      </p:nvGrpSpPr>
      <p:grpSpPr>
        <a:xfrm>
          <a:off x="0" y="0"/>
          <a:ext cx="0" cy="0"/>
          <a:chOff x="0" y="0"/>
          <a:chExt cx="0" cy="0"/>
        </a:xfrm>
      </p:grpSpPr>
      <p:sp>
        <p:nvSpPr>
          <p:cNvPr id="1375" name="Nivel de texto 1…"/>
          <p:cNvSpPr txBox="1">
            <a:spLocks noGrp="1"/>
          </p:cNvSpPr>
          <p:nvPr>
            <p:ph type="body" sz="quarter" idx="1"/>
          </p:nvPr>
        </p:nvSpPr>
        <p:spPr>
          <a:xfrm>
            <a:off x="1758999" y="8533772"/>
            <a:ext cx="8891729" cy="3423230"/>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
        <p:nvSpPr>
          <p:cNvPr id="1376"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
        <p:nvSpPr>
          <p:cNvPr id="1377" name="Texto del título"/>
          <p:cNvSpPr txBox="1">
            <a:spLocks noGrp="1"/>
          </p:cNvSpPr>
          <p:nvPr>
            <p:ph type="title"/>
          </p:nvPr>
        </p:nvSpPr>
        <p:spPr>
          <a:xfrm>
            <a:off x="1758999" y="1758999"/>
            <a:ext cx="8891729" cy="5715828"/>
          </a:xfrm>
          <a:prstGeom prst="rect">
            <a:avLst/>
          </a:prstGeom>
        </p:spPr>
        <p:txBody>
          <a:bodyPr/>
          <a:lstStyle>
            <a:lvl1pPr>
              <a:lnSpc>
                <a:spcPct val="70000"/>
              </a:lnSpc>
              <a:defRPr sz="11200" spc="-336" baseline="8928"/>
            </a:lvl1pPr>
          </a:lstStyle>
          <a:p>
            <a:r>
              <a:t>Texto del título</a:t>
            </a:r>
          </a:p>
        </p:txBody>
      </p:sp>
      <p:sp>
        <p:nvSpPr>
          <p:cNvPr id="1378" name="Cuadrado"/>
          <p:cNvSpPr>
            <a:spLocks noGrp="1"/>
          </p:cNvSpPr>
          <p:nvPr>
            <p:ph type="body" sz="quarter" idx="13"/>
          </p:nvPr>
        </p:nvSpPr>
        <p:spPr>
          <a:xfrm rot="2700000">
            <a:off x="13133463" y="5136277"/>
            <a:ext cx="3443447" cy="3443447"/>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379" name="Cuadrado"/>
          <p:cNvSpPr>
            <a:spLocks noGrp="1"/>
          </p:cNvSpPr>
          <p:nvPr>
            <p:ph type="body" sz="quarter" idx="14"/>
          </p:nvPr>
        </p:nvSpPr>
        <p:spPr>
          <a:xfrm rot="2700000">
            <a:off x="15797579" y="2472160"/>
            <a:ext cx="3443447" cy="3443447"/>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380" name="Cuadrado"/>
          <p:cNvSpPr>
            <a:spLocks noGrp="1"/>
          </p:cNvSpPr>
          <p:nvPr>
            <p:ph type="body" sz="quarter" idx="15"/>
          </p:nvPr>
        </p:nvSpPr>
        <p:spPr>
          <a:xfrm rot="2700000">
            <a:off x="18461696" y="5136277"/>
            <a:ext cx="3443447" cy="3443447"/>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381" name="Cuadrado"/>
          <p:cNvSpPr>
            <a:spLocks noGrp="1"/>
          </p:cNvSpPr>
          <p:nvPr>
            <p:ph type="body" sz="quarter" idx="16"/>
          </p:nvPr>
        </p:nvSpPr>
        <p:spPr>
          <a:xfrm rot="2700000">
            <a:off x="15797579" y="7800393"/>
            <a:ext cx="3443447" cy="3443447"/>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382" name="Objeto"/>
          <p:cNvSpPr txBox="1">
            <a:spLocks noGrp="1"/>
          </p:cNvSpPr>
          <p:nvPr>
            <p:ph sz="quarter" idx="3"/>
          </p:nvPr>
        </p:nvSpPr>
        <p:spPr>
          <a:xfrm>
            <a:off x="16168580" y="3838283"/>
            <a:ext cx="2701448" cy="711201"/>
          </a:xfrm>
          <a:prstGeom prst="rect">
            <a:avLst/>
          </a:prstGeom>
        </p:spPr>
        <p:txBody>
          <a:bodyPr anchor="ctr">
            <a:normAutofit/>
          </a:bodyPr>
          <a:lstStyle/>
          <a:p>
            <a:pPr>
              <a:lnSpc>
                <a:spcPct val="100000"/>
              </a:lnSpc>
              <a:defRPr sz="5600">
                <a:solidFill>
                  <a:srgbClr val="000000"/>
                </a:solidFill>
                <a:latin typeface="Gill Sans"/>
                <a:ea typeface="Gill Sans"/>
                <a:cs typeface="Gill Sans"/>
                <a:sym typeface="Gill Sans"/>
              </a:defRPr>
            </a:pPr>
            <a:endParaRPr/>
          </a:p>
        </p:txBody>
      </p:sp>
    </p:spTree>
    <p:extLst>
      <p:ext uri="{BB962C8B-B14F-4D97-AF65-F5344CB8AC3E}">
        <p14:creationId xmlns:p14="http://schemas.microsoft.com/office/powerpoint/2010/main" val="577293420"/>
      </p:ext>
    </p:extLst>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type="tx">
  <p:cSld name="Auto Info">
    <p:bg>
      <p:bgPr>
        <a:gradFill flip="none" rotWithShape="1">
          <a:gsLst>
            <a:gs pos="0">
              <a:srgbClr val="00CEAE"/>
            </a:gs>
            <a:gs pos="100000">
              <a:srgbClr val="000000"/>
            </a:gs>
          </a:gsLst>
          <a:lin ang="3600000" scaled="0"/>
        </a:gradFill>
        <a:effectLst/>
      </p:bgPr>
    </p:bg>
    <p:spTree>
      <p:nvGrpSpPr>
        <p:cNvPr id="1" name=""/>
        <p:cNvGrpSpPr/>
        <p:nvPr/>
      </p:nvGrpSpPr>
      <p:grpSpPr>
        <a:xfrm>
          <a:off x="0" y="0"/>
          <a:ext cx="0" cy="0"/>
          <a:chOff x="0" y="0"/>
          <a:chExt cx="0" cy="0"/>
        </a:xfrm>
      </p:grpSpPr>
      <p:sp>
        <p:nvSpPr>
          <p:cNvPr id="1389" name="Rectángulo"/>
          <p:cNvSpPr>
            <a:spLocks noGrp="1"/>
          </p:cNvSpPr>
          <p:nvPr>
            <p:ph type="body" idx="13"/>
          </p:nvPr>
        </p:nvSpPr>
        <p:spPr>
          <a:xfrm>
            <a:off x="0" y="0"/>
            <a:ext cx="24384000" cy="13716000"/>
          </a:xfrm>
          <a:prstGeom prst="rect">
            <a:avLst/>
          </a:prstGeom>
          <a:solidFill>
            <a:srgbClr val="2E3135">
              <a:alpha val="30000"/>
            </a:srgbClr>
          </a:solidFill>
        </p:spPr>
        <p:txBody>
          <a:bodyPr anchor="ctr"/>
          <a:lstStyle/>
          <a:p>
            <a:pPr>
              <a:lnSpc>
                <a:spcPct val="100000"/>
              </a:lnSpc>
              <a:defRPr sz="3200" b="1">
                <a:solidFill>
                  <a:srgbClr val="000000"/>
                </a:solidFill>
              </a:defRPr>
            </a:pPr>
            <a:endParaRPr/>
          </a:p>
        </p:txBody>
      </p:sp>
      <p:sp>
        <p:nvSpPr>
          <p:cNvPr id="1390" name="Texto del título"/>
          <p:cNvSpPr txBox="1">
            <a:spLocks noGrp="1"/>
          </p:cNvSpPr>
          <p:nvPr>
            <p:ph type="title"/>
          </p:nvPr>
        </p:nvSpPr>
        <p:spPr>
          <a:xfrm>
            <a:off x="-889066" y="1758999"/>
            <a:ext cx="10675607" cy="10198002"/>
          </a:xfrm>
          <a:prstGeom prst="rect">
            <a:avLst/>
          </a:prstGeom>
        </p:spPr>
        <p:txBody>
          <a:bodyPr/>
          <a:lstStyle>
            <a:lvl1pPr>
              <a:lnSpc>
                <a:spcPct val="70000"/>
              </a:lnSpc>
              <a:defRPr sz="21200" spc="-635" baseline="4716">
                <a:solidFill>
                  <a:srgbClr val="FFFFFF"/>
                </a:solidFill>
              </a:defRPr>
            </a:lvl1pPr>
          </a:lstStyle>
          <a:p>
            <a:r>
              <a:t>Texto del título</a:t>
            </a:r>
          </a:p>
        </p:txBody>
      </p:sp>
      <p:sp>
        <p:nvSpPr>
          <p:cNvPr id="1391" name="Nivel de texto 1…"/>
          <p:cNvSpPr txBox="1">
            <a:spLocks noGrp="1"/>
          </p:cNvSpPr>
          <p:nvPr>
            <p:ph type="body" sz="quarter" idx="1"/>
          </p:nvPr>
        </p:nvSpPr>
        <p:spPr>
          <a:xfrm>
            <a:off x="1752302" y="11957001"/>
            <a:ext cx="20866002" cy="570426"/>
          </a:xfrm>
          <a:prstGeom prst="rect">
            <a:avLst/>
          </a:prstGeom>
        </p:spPr>
        <p:txBody>
          <a:bodyPr anchor="ctr"/>
          <a:lstStyle>
            <a:lvl1pPr>
              <a:lnSpc>
                <a:spcPct val="100000"/>
              </a:lnSpc>
              <a:defRPr sz="2400" i="1">
                <a:solidFill>
                  <a:srgbClr val="DCDEE0"/>
                </a:solidFill>
                <a:latin typeface="Helvetica Light"/>
                <a:ea typeface="Helvetica Light"/>
                <a:cs typeface="Helvetica Light"/>
                <a:sym typeface="Helvetica Light"/>
              </a:defRPr>
            </a:lvl1pPr>
            <a:lvl2pPr>
              <a:lnSpc>
                <a:spcPct val="100000"/>
              </a:lnSpc>
              <a:defRPr sz="2400" i="1">
                <a:solidFill>
                  <a:srgbClr val="DCDEE0"/>
                </a:solidFill>
                <a:latin typeface="Helvetica Light"/>
                <a:ea typeface="Helvetica Light"/>
                <a:cs typeface="Helvetica Light"/>
                <a:sym typeface="Helvetica Light"/>
              </a:defRPr>
            </a:lvl2pPr>
            <a:lvl3pPr>
              <a:lnSpc>
                <a:spcPct val="100000"/>
              </a:lnSpc>
              <a:defRPr sz="2400" i="1">
                <a:solidFill>
                  <a:srgbClr val="DCDEE0"/>
                </a:solidFill>
                <a:latin typeface="Helvetica Light"/>
                <a:ea typeface="Helvetica Light"/>
                <a:cs typeface="Helvetica Light"/>
                <a:sym typeface="Helvetica Light"/>
              </a:defRPr>
            </a:lvl3pPr>
            <a:lvl4pPr>
              <a:lnSpc>
                <a:spcPct val="100000"/>
              </a:lnSpc>
              <a:defRPr sz="2400" i="1">
                <a:solidFill>
                  <a:srgbClr val="DCDEE0"/>
                </a:solidFill>
                <a:latin typeface="Helvetica Light"/>
                <a:ea typeface="Helvetica Light"/>
                <a:cs typeface="Helvetica Light"/>
                <a:sym typeface="Helvetica Light"/>
              </a:defRPr>
            </a:lvl4pPr>
            <a:lvl5pPr>
              <a:lnSpc>
                <a:spcPct val="100000"/>
              </a:lnSpc>
              <a:defRPr sz="2400" i="1">
                <a:solidFill>
                  <a:srgbClr val="DCDEE0"/>
                </a:solidFill>
                <a:latin typeface="Helvetica Light"/>
                <a:ea typeface="Helvetica Light"/>
                <a:cs typeface="Helvetica Light"/>
                <a:sym typeface="Helvetica Light"/>
              </a:defRPr>
            </a:lvl5pPr>
          </a:lstStyle>
          <a:p>
            <a:r>
              <a:t>Nivel de texto 1</a:t>
            </a:r>
          </a:p>
          <a:p>
            <a:pPr lvl="1"/>
            <a:r>
              <a:t>Nivel de texto 2</a:t>
            </a:r>
          </a:p>
          <a:p>
            <a:pPr lvl="2"/>
            <a:r>
              <a:t>Nivel de texto 3</a:t>
            </a:r>
          </a:p>
          <a:p>
            <a:pPr lvl="3"/>
            <a:r>
              <a:t>Nivel de texto 4</a:t>
            </a:r>
          </a:p>
          <a:p>
            <a:pPr lvl="4"/>
            <a:r>
              <a:t>Nivel de texto 5</a:t>
            </a:r>
          </a:p>
        </p:txBody>
      </p:sp>
      <p:sp>
        <p:nvSpPr>
          <p:cNvPr id="139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41582233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asic 1">
    <p:spTree>
      <p:nvGrpSpPr>
        <p:cNvPr id="1" name=""/>
        <p:cNvGrpSpPr/>
        <p:nvPr/>
      </p:nvGrpSpPr>
      <p:grpSpPr>
        <a:xfrm>
          <a:off x="0" y="0"/>
          <a:ext cx="0" cy="0"/>
          <a:chOff x="0" y="0"/>
          <a:chExt cx="0" cy="0"/>
        </a:xfrm>
      </p:grpSpPr>
      <p:sp>
        <p:nvSpPr>
          <p:cNvPr id="18" name="Texto del título"/>
          <p:cNvSpPr txBox="1">
            <a:spLocks noGrp="1"/>
          </p:cNvSpPr>
          <p:nvPr>
            <p:ph type="title"/>
          </p:nvPr>
        </p:nvSpPr>
        <p:spPr>
          <a:xfrm>
            <a:off x="1758999" y="1758999"/>
            <a:ext cx="19429910" cy="5099001"/>
          </a:xfrm>
          <a:prstGeom prst="rect">
            <a:avLst/>
          </a:prstGeom>
        </p:spPr>
        <p:txBody>
          <a:bodyPr/>
          <a:lstStyle>
            <a:lvl1pPr>
              <a:lnSpc>
                <a:spcPct val="70000"/>
              </a:lnSpc>
              <a:defRPr sz="11200" spc="-336" baseline="8928"/>
            </a:lvl1pPr>
          </a:lstStyle>
          <a:p>
            <a:r>
              <a:t>Texto del título</a:t>
            </a:r>
          </a:p>
        </p:txBody>
      </p:sp>
      <p:sp>
        <p:nvSpPr>
          <p:cNvPr id="1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0" name="Nivel de texto 1…"/>
          <p:cNvSpPr txBox="1">
            <a:spLocks noGrp="1"/>
          </p:cNvSpPr>
          <p:nvPr>
            <p:ph type="body" sz="half"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271943907"/>
      </p:ext>
    </p:extLst>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type="tx">
  <p:cSld name="Auto Info copy">
    <p:bg>
      <p:bgPr>
        <a:gradFill flip="none" rotWithShape="1">
          <a:gsLst>
            <a:gs pos="0">
              <a:srgbClr val="000000"/>
            </a:gs>
            <a:gs pos="100000">
              <a:schemeClr val="accent4">
                <a:hueOff val="384618"/>
                <a:satOff val="3869"/>
                <a:lumOff val="5802"/>
              </a:schemeClr>
            </a:gs>
          </a:gsLst>
          <a:lin ang="3600000" scaled="0"/>
        </a:gradFill>
        <a:effectLst/>
      </p:bgPr>
    </p:bg>
    <p:spTree>
      <p:nvGrpSpPr>
        <p:cNvPr id="1" name=""/>
        <p:cNvGrpSpPr/>
        <p:nvPr/>
      </p:nvGrpSpPr>
      <p:grpSpPr>
        <a:xfrm>
          <a:off x="0" y="0"/>
          <a:ext cx="0" cy="0"/>
          <a:chOff x="0" y="0"/>
          <a:chExt cx="0" cy="0"/>
        </a:xfrm>
      </p:grpSpPr>
      <p:sp>
        <p:nvSpPr>
          <p:cNvPr id="1399" name="Rectángulo"/>
          <p:cNvSpPr>
            <a:spLocks noGrp="1"/>
          </p:cNvSpPr>
          <p:nvPr>
            <p:ph type="body" idx="13"/>
          </p:nvPr>
        </p:nvSpPr>
        <p:spPr>
          <a:xfrm>
            <a:off x="0" y="0"/>
            <a:ext cx="24384000" cy="13716000"/>
          </a:xfrm>
          <a:prstGeom prst="rect">
            <a:avLst/>
          </a:prstGeom>
          <a:solidFill>
            <a:srgbClr val="2E3135">
              <a:alpha val="30000"/>
            </a:srgbClr>
          </a:solidFill>
        </p:spPr>
        <p:txBody>
          <a:bodyPr anchor="ctr"/>
          <a:lstStyle/>
          <a:p>
            <a:pPr>
              <a:lnSpc>
                <a:spcPct val="100000"/>
              </a:lnSpc>
              <a:defRPr sz="3200" b="1">
                <a:solidFill>
                  <a:srgbClr val="000000"/>
                </a:solidFill>
              </a:defRPr>
            </a:pPr>
            <a:endParaRPr/>
          </a:p>
        </p:txBody>
      </p:sp>
      <p:sp>
        <p:nvSpPr>
          <p:cNvPr id="1400" name="Texto del título"/>
          <p:cNvSpPr txBox="1">
            <a:spLocks noGrp="1"/>
          </p:cNvSpPr>
          <p:nvPr>
            <p:ph type="title"/>
          </p:nvPr>
        </p:nvSpPr>
        <p:spPr>
          <a:xfrm>
            <a:off x="1752302" y="1758999"/>
            <a:ext cx="20866002" cy="13193929"/>
          </a:xfrm>
          <a:prstGeom prst="rect">
            <a:avLst/>
          </a:prstGeom>
        </p:spPr>
        <p:txBody>
          <a:bodyPr anchor="b"/>
          <a:lstStyle>
            <a:lvl1pPr>
              <a:lnSpc>
                <a:spcPct val="70000"/>
              </a:lnSpc>
              <a:defRPr sz="21200" spc="-635" baseline="4716">
                <a:solidFill>
                  <a:srgbClr val="FFFFFF"/>
                </a:solidFill>
              </a:defRPr>
            </a:lvl1pPr>
          </a:lstStyle>
          <a:p>
            <a:r>
              <a:t>Texto del título</a:t>
            </a:r>
          </a:p>
        </p:txBody>
      </p:sp>
      <p:sp>
        <p:nvSpPr>
          <p:cNvPr id="1401" name="Nivel de texto 1…"/>
          <p:cNvSpPr txBox="1">
            <a:spLocks noGrp="1"/>
          </p:cNvSpPr>
          <p:nvPr>
            <p:ph type="body" sz="quarter" idx="1"/>
          </p:nvPr>
        </p:nvSpPr>
        <p:spPr>
          <a:xfrm>
            <a:off x="1752302" y="1758999"/>
            <a:ext cx="20866002" cy="570426"/>
          </a:xfrm>
          <a:prstGeom prst="rect">
            <a:avLst/>
          </a:prstGeom>
        </p:spPr>
        <p:txBody>
          <a:bodyPr anchor="ctr"/>
          <a:lstStyle>
            <a:lvl1pPr>
              <a:lnSpc>
                <a:spcPct val="100000"/>
              </a:lnSpc>
              <a:defRPr sz="2400" i="1">
                <a:solidFill>
                  <a:srgbClr val="DCDEE0"/>
                </a:solidFill>
                <a:latin typeface="Helvetica Light"/>
                <a:ea typeface="Helvetica Light"/>
                <a:cs typeface="Helvetica Light"/>
                <a:sym typeface="Helvetica Light"/>
              </a:defRPr>
            </a:lvl1pPr>
            <a:lvl2pPr>
              <a:lnSpc>
                <a:spcPct val="100000"/>
              </a:lnSpc>
              <a:defRPr sz="2400" i="1">
                <a:solidFill>
                  <a:srgbClr val="DCDEE0"/>
                </a:solidFill>
                <a:latin typeface="Helvetica Light"/>
                <a:ea typeface="Helvetica Light"/>
                <a:cs typeface="Helvetica Light"/>
                <a:sym typeface="Helvetica Light"/>
              </a:defRPr>
            </a:lvl2pPr>
            <a:lvl3pPr>
              <a:lnSpc>
                <a:spcPct val="100000"/>
              </a:lnSpc>
              <a:defRPr sz="2400" i="1">
                <a:solidFill>
                  <a:srgbClr val="DCDEE0"/>
                </a:solidFill>
                <a:latin typeface="Helvetica Light"/>
                <a:ea typeface="Helvetica Light"/>
                <a:cs typeface="Helvetica Light"/>
                <a:sym typeface="Helvetica Light"/>
              </a:defRPr>
            </a:lvl3pPr>
            <a:lvl4pPr>
              <a:lnSpc>
                <a:spcPct val="100000"/>
              </a:lnSpc>
              <a:defRPr sz="2400" i="1">
                <a:solidFill>
                  <a:srgbClr val="DCDEE0"/>
                </a:solidFill>
                <a:latin typeface="Helvetica Light"/>
                <a:ea typeface="Helvetica Light"/>
                <a:cs typeface="Helvetica Light"/>
                <a:sym typeface="Helvetica Light"/>
              </a:defRPr>
            </a:lvl4pPr>
            <a:lvl5pPr>
              <a:lnSpc>
                <a:spcPct val="100000"/>
              </a:lnSpc>
              <a:defRPr sz="2400" i="1">
                <a:solidFill>
                  <a:srgbClr val="DCDEE0"/>
                </a:solidFill>
                <a:latin typeface="Helvetica Light"/>
                <a:ea typeface="Helvetica Light"/>
                <a:cs typeface="Helvetica Light"/>
                <a:sym typeface="Helvetica Light"/>
              </a:defRPr>
            </a:lvl5pPr>
          </a:lstStyle>
          <a:p>
            <a:r>
              <a:t>Nivel de texto 1</a:t>
            </a:r>
          </a:p>
          <a:p>
            <a:pPr lvl="1"/>
            <a:r>
              <a:t>Nivel de texto 2</a:t>
            </a:r>
          </a:p>
          <a:p>
            <a:pPr lvl="2"/>
            <a:r>
              <a:t>Nivel de texto 3</a:t>
            </a:r>
          </a:p>
          <a:p>
            <a:pPr lvl="3"/>
            <a:r>
              <a:t>Nivel de texto 4</a:t>
            </a:r>
          </a:p>
          <a:p>
            <a:pPr lvl="4"/>
            <a:r>
              <a:t>Nivel de texto 5</a:t>
            </a:r>
          </a:p>
        </p:txBody>
      </p:sp>
      <p:sp>
        <p:nvSpPr>
          <p:cNvPr id="140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151457472"/>
      </p:ext>
    </p:extLst>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type="tx">
  <p:cSld name="Auto Info 2">
    <p:bg>
      <p:bgPr>
        <a:gradFill flip="none" rotWithShape="1">
          <a:gsLst>
            <a:gs pos="0">
              <a:srgbClr val="A6AAA9"/>
            </a:gs>
            <a:gs pos="100000">
              <a:srgbClr val="000000"/>
            </a:gs>
          </a:gsLst>
          <a:lin ang="3600000" scaled="0"/>
        </a:gradFill>
        <a:effectLst/>
      </p:bgPr>
    </p:bg>
    <p:spTree>
      <p:nvGrpSpPr>
        <p:cNvPr id="1" name=""/>
        <p:cNvGrpSpPr/>
        <p:nvPr/>
      </p:nvGrpSpPr>
      <p:grpSpPr>
        <a:xfrm>
          <a:off x="0" y="0"/>
          <a:ext cx="0" cy="0"/>
          <a:chOff x="0" y="0"/>
          <a:chExt cx="0" cy="0"/>
        </a:xfrm>
      </p:grpSpPr>
      <p:sp>
        <p:nvSpPr>
          <p:cNvPr id="1409" name="Rectángulo"/>
          <p:cNvSpPr>
            <a:spLocks noGrp="1"/>
          </p:cNvSpPr>
          <p:nvPr>
            <p:ph type="body" idx="13"/>
          </p:nvPr>
        </p:nvSpPr>
        <p:spPr>
          <a:xfrm>
            <a:off x="0" y="0"/>
            <a:ext cx="24384000" cy="13716000"/>
          </a:xfrm>
          <a:prstGeom prst="rect">
            <a:avLst/>
          </a:prstGeom>
          <a:solidFill>
            <a:srgbClr val="2E3135">
              <a:alpha val="20000"/>
            </a:srgbClr>
          </a:solidFill>
        </p:spPr>
        <p:txBody>
          <a:bodyPr anchor="ctr"/>
          <a:lstStyle/>
          <a:p>
            <a:pPr>
              <a:lnSpc>
                <a:spcPct val="100000"/>
              </a:lnSpc>
              <a:defRPr sz="3200" b="1">
                <a:solidFill>
                  <a:srgbClr val="000000"/>
                </a:solidFill>
              </a:defRPr>
            </a:pPr>
            <a:endParaRPr/>
          </a:p>
        </p:txBody>
      </p:sp>
      <p:sp>
        <p:nvSpPr>
          <p:cNvPr id="1410" name="Cuadrado"/>
          <p:cNvSpPr>
            <a:spLocks noGrp="1"/>
          </p:cNvSpPr>
          <p:nvPr>
            <p:ph type="body" sz="quarter" idx="14"/>
          </p:nvPr>
        </p:nvSpPr>
        <p:spPr>
          <a:xfrm>
            <a:off x="10285561" y="4951561"/>
            <a:ext cx="3812878" cy="3812878"/>
          </a:xfrm>
          <a:prstGeom prst="rect">
            <a:avLst/>
          </a:prstGeom>
        </p:spPr>
        <p:txBody>
          <a:bodyPr anchor="ctr"/>
          <a:lstStyle/>
          <a:p>
            <a:pPr>
              <a:lnSpc>
                <a:spcPct val="100000"/>
              </a:lnSpc>
              <a:defRPr sz="3200" b="1">
                <a:solidFill>
                  <a:srgbClr val="000000"/>
                </a:solidFill>
              </a:defRPr>
            </a:pPr>
            <a:endParaRPr/>
          </a:p>
        </p:txBody>
      </p:sp>
      <p:sp>
        <p:nvSpPr>
          <p:cNvPr id="1411" name="Nivel de texto 1…"/>
          <p:cNvSpPr txBox="1">
            <a:spLocks noGrp="1"/>
          </p:cNvSpPr>
          <p:nvPr>
            <p:ph type="body" sz="quarter" idx="1"/>
          </p:nvPr>
        </p:nvSpPr>
        <p:spPr>
          <a:xfrm>
            <a:off x="1758999" y="11949707"/>
            <a:ext cx="20866002" cy="573237"/>
          </a:xfrm>
          <a:prstGeom prst="rect">
            <a:avLst/>
          </a:prstGeom>
        </p:spPr>
        <p:txBody>
          <a:bodyPr anchor="ctr"/>
          <a:lstStyle>
            <a:lvl1pPr>
              <a:lnSpc>
                <a:spcPct val="100000"/>
              </a:lnSpc>
              <a:defRPr sz="2400" i="1">
                <a:solidFill>
                  <a:srgbClr val="DCDEE0"/>
                </a:solidFill>
                <a:latin typeface="Helvetica Light"/>
                <a:ea typeface="Helvetica Light"/>
                <a:cs typeface="Helvetica Light"/>
                <a:sym typeface="Helvetica Light"/>
              </a:defRPr>
            </a:lvl1pPr>
            <a:lvl2pPr>
              <a:lnSpc>
                <a:spcPct val="100000"/>
              </a:lnSpc>
              <a:defRPr sz="2400" i="1">
                <a:solidFill>
                  <a:srgbClr val="DCDEE0"/>
                </a:solidFill>
                <a:latin typeface="Helvetica Light"/>
                <a:ea typeface="Helvetica Light"/>
                <a:cs typeface="Helvetica Light"/>
                <a:sym typeface="Helvetica Light"/>
              </a:defRPr>
            </a:lvl2pPr>
            <a:lvl3pPr>
              <a:lnSpc>
                <a:spcPct val="100000"/>
              </a:lnSpc>
              <a:defRPr sz="2400" i="1">
                <a:solidFill>
                  <a:srgbClr val="DCDEE0"/>
                </a:solidFill>
                <a:latin typeface="Helvetica Light"/>
                <a:ea typeface="Helvetica Light"/>
                <a:cs typeface="Helvetica Light"/>
                <a:sym typeface="Helvetica Light"/>
              </a:defRPr>
            </a:lvl3pPr>
            <a:lvl4pPr>
              <a:lnSpc>
                <a:spcPct val="100000"/>
              </a:lnSpc>
              <a:defRPr sz="2400" i="1">
                <a:solidFill>
                  <a:srgbClr val="DCDEE0"/>
                </a:solidFill>
                <a:latin typeface="Helvetica Light"/>
                <a:ea typeface="Helvetica Light"/>
                <a:cs typeface="Helvetica Light"/>
                <a:sym typeface="Helvetica Light"/>
              </a:defRPr>
            </a:lvl4pPr>
            <a:lvl5pPr>
              <a:lnSpc>
                <a:spcPct val="100000"/>
              </a:lnSpc>
              <a:defRPr sz="2400" i="1">
                <a:solidFill>
                  <a:srgbClr val="DCDEE0"/>
                </a:solidFill>
                <a:latin typeface="Helvetica Light"/>
                <a:ea typeface="Helvetica Light"/>
                <a:cs typeface="Helvetica Light"/>
                <a:sym typeface="Helvetica Light"/>
              </a:defRPr>
            </a:lvl5pPr>
          </a:lstStyle>
          <a:p>
            <a:r>
              <a:t>Nivel de texto 1</a:t>
            </a:r>
          </a:p>
          <a:p>
            <a:pPr lvl="1"/>
            <a:r>
              <a:t>Nivel de texto 2</a:t>
            </a:r>
          </a:p>
          <a:p>
            <a:pPr lvl="2"/>
            <a:r>
              <a:t>Nivel de texto 3</a:t>
            </a:r>
          </a:p>
          <a:p>
            <a:pPr lvl="3"/>
            <a:r>
              <a:t>Nivel de texto 4</a:t>
            </a:r>
          </a:p>
          <a:p>
            <a:pPr lvl="4"/>
            <a:r>
              <a:t>Nivel de texto 5</a:t>
            </a:r>
          </a:p>
        </p:txBody>
      </p:sp>
      <p:sp>
        <p:nvSpPr>
          <p:cNvPr id="1412" name="Texto del título"/>
          <p:cNvSpPr txBox="1">
            <a:spLocks noGrp="1"/>
          </p:cNvSpPr>
          <p:nvPr>
            <p:ph type="title"/>
          </p:nvPr>
        </p:nvSpPr>
        <p:spPr>
          <a:xfrm>
            <a:off x="1758999" y="9095730"/>
            <a:ext cx="20866002" cy="2853978"/>
          </a:xfrm>
          <a:prstGeom prst="rect">
            <a:avLst/>
          </a:prstGeom>
        </p:spPr>
        <p:txBody>
          <a:bodyPr/>
          <a:lstStyle>
            <a:lvl1pPr algn="ctr">
              <a:defRPr>
                <a:solidFill>
                  <a:srgbClr val="FFFFFF"/>
                </a:solidFill>
              </a:defRPr>
            </a:lvl1pPr>
          </a:lstStyle>
          <a:p>
            <a:r>
              <a:t>Texto del título</a:t>
            </a:r>
          </a:p>
        </p:txBody>
      </p:sp>
      <p:sp>
        <p:nvSpPr>
          <p:cNvPr id="141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156676619"/>
      </p:ext>
    </p:extLst>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type="tx">
  <p:cSld name="Auto Info 3">
    <p:bg>
      <p:bgPr>
        <a:gradFill flip="none" rotWithShape="1">
          <a:gsLst>
            <a:gs pos="0">
              <a:schemeClr val="accent1">
                <a:satOff val="-3355"/>
                <a:lumOff val="26614"/>
              </a:schemeClr>
            </a:gs>
            <a:gs pos="100000">
              <a:schemeClr val="accent6">
                <a:lumOff val="-21524"/>
              </a:schemeClr>
            </a:gs>
          </a:gsLst>
          <a:lin ang="3600000" scaled="0"/>
        </a:gradFill>
        <a:effectLst/>
      </p:bgPr>
    </p:bg>
    <p:spTree>
      <p:nvGrpSpPr>
        <p:cNvPr id="1" name=""/>
        <p:cNvGrpSpPr/>
        <p:nvPr/>
      </p:nvGrpSpPr>
      <p:grpSpPr>
        <a:xfrm>
          <a:off x="0" y="0"/>
          <a:ext cx="0" cy="0"/>
          <a:chOff x="0" y="0"/>
          <a:chExt cx="0" cy="0"/>
        </a:xfrm>
      </p:grpSpPr>
      <p:sp>
        <p:nvSpPr>
          <p:cNvPr id="1420" name="Rectángulo"/>
          <p:cNvSpPr>
            <a:spLocks noGrp="1"/>
          </p:cNvSpPr>
          <p:nvPr>
            <p:ph type="body" idx="13"/>
          </p:nvPr>
        </p:nvSpPr>
        <p:spPr>
          <a:xfrm>
            <a:off x="0" y="0"/>
            <a:ext cx="24384000" cy="13716000"/>
          </a:xfrm>
          <a:prstGeom prst="rect">
            <a:avLst/>
          </a:prstGeom>
        </p:spPr>
        <p:txBody>
          <a:bodyPr anchor="ctr"/>
          <a:lstStyle/>
          <a:p>
            <a:pPr>
              <a:lnSpc>
                <a:spcPct val="100000"/>
              </a:lnSpc>
              <a:defRPr sz="3200" b="1">
                <a:solidFill>
                  <a:srgbClr val="FFFFFF"/>
                </a:solidFill>
              </a:defRPr>
            </a:pPr>
            <a:endParaRPr/>
          </a:p>
        </p:txBody>
      </p:sp>
      <p:sp>
        <p:nvSpPr>
          <p:cNvPr id="1421" name="Cuadrado"/>
          <p:cNvSpPr>
            <a:spLocks noGrp="1"/>
          </p:cNvSpPr>
          <p:nvPr>
            <p:ph type="body" sz="quarter" idx="14"/>
          </p:nvPr>
        </p:nvSpPr>
        <p:spPr>
          <a:xfrm>
            <a:off x="10285561" y="4951561"/>
            <a:ext cx="3812878" cy="3812878"/>
          </a:xfrm>
          <a:prstGeom prst="rect">
            <a:avLst/>
          </a:prstGeom>
        </p:spPr>
        <p:txBody>
          <a:bodyPr anchor="ctr"/>
          <a:lstStyle/>
          <a:p>
            <a:pPr>
              <a:lnSpc>
                <a:spcPct val="100000"/>
              </a:lnSpc>
              <a:defRPr sz="3200" b="1">
                <a:solidFill>
                  <a:srgbClr val="000000"/>
                </a:solidFill>
              </a:defRPr>
            </a:pPr>
            <a:endParaRPr/>
          </a:p>
        </p:txBody>
      </p:sp>
      <p:sp>
        <p:nvSpPr>
          <p:cNvPr id="1422" name="Nivel de texto 1…"/>
          <p:cNvSpPr txBox="1">
            <a:spLocks noGrp="1"/>
          </p:cNvSpPr>
          <p:nvPr>
            <p:ph type="body" sz="quarter" idx="1"/>
          </p:nvPr>
        </p:nvSpPr>
        <p:spPr>
          <a:xfrm>
            <a:off x="1758999" y="11949707"/>
            <a:ext cx="20866002" cy="522437"/>
          </a:xfrm>
          <a:prstGeom prst="rect">
            <a:avLst/>
          </a:prstGeom>
        </p:spPr>
        <p:txBody>
          <a:bodyPr anchor="b"/>
          <a:lstStyle>
            <a:lvl1pPr>
              <a:lnSpc>
                <a:spcPct val="100000"/>
              </a:lnSpc>
              <a:defRPr sz="2400" i="1">
                <a:solidFill>
                  <a:srgbClr val="DCDEE0"/>
                </a:solidFill>
                <a:latin typeface="Helvetica Light"/>
                <a:ea typeface="Helvetica Light"/>
                <a:cs typeface="Helvetica Light"/>
                <a:sym typeface="Helvetica Light"/>
              </a:defRPr>
            </a:lvl1pPr>
            <a:lvl2pPr>
              <a:lnSpc>
                <a:spcPct val="100000"/>
              </a:lnSpc>
              <a:defRPr sz="2400" i="1">
                <a:solidFill>
                  <a:srgbClr val="DCDEE0"/>
                </a:solidFill>
                <a:latin typeface="Helvetica Light"/>
                <a:ea typeface="Helvetica Light"/>
                <a:cs typeface="Helvetica Light"/>
                <a:sym typeface="Helvetica Light"/>
              </a:defRPr>
            </a:lvl2pPr>
            <a:lvl3pPr>
              <a:lnSpc>
                <a:spcPct val="100000"/>
              </a:lnSpc>
              <a:defRPr sz="2400" i="1">
                <a:solidFill>
                  <a:srgbClr val="DCDEE0"/>
                </a:solidFill>
                <a:latin typeface="Helvetica Light"/>
                <a:ea typeface="Helvetica Light"/>
                <a:cs typeface="Helvetica Light"/>
                <a:sym typeface="Helvetica Light"/>
              </a:defRPr>
            </a:lvl3pPr>
            <a:lvl4pPr>
              <a:lnSpc>
                <a:spcPct val="100000"/>
              </a:lnSpc>
              <a:defRPr sz="2400" i="1">
                <a:solidFill>
                  <a:srgbClr val="DCDEE0"/>
                </a:solidFill>
                <a:latin typeface="Helvetica Light"/>
                <a:ea typeface="Helvetica Light"/>
                <a:cs typeface="Helvetica Light"/>
                <a:sym typeface="Helvetica Light"/>
              </a:defRPr>
            </a:lvl4pPr>
            <a:lvl5pPr>
              <a:lnSpc>
                <a:spcPct val="100000"/>
              </a:lnSpc>
              <a:defRPr sz="2400" i="1">
                <a:solidFill>
                  <a:srgbClr val="DCDEE0"/>
                </a:solidFill>
                <a:latin typeface="Helvetica Light"/>
                <a:ea typeface="Helvetica Light"/>
                <a:cs typeface="Helvetica Light"/>
                <a:sym typeface="Helvetica Light"/>
              </a:defRPr>
            </a:lvl5pPr>
          </a:lstStyle>
          <a:p>
            <a:r>
              <a:t>Nivel de texto 1</a:t>
            </a:r>
          </a:p>
          <a:p>
            <a:pPr lvl="1"/>
            <a:r>
              <a:t>Nivel de texto 2</a:t>
            </a:r>
          </a:p>
          <a:p>
            <a:pPr lvl="2"/>
            <a:r>
              <a:t>Nivel de texto 3</a:t>
            </a:r>
          </a:p>
          <a:p>
            <a:pPr lvl="3"/>
            <a:r>
              <a:t>Nivel de texto 4</a:t>
            </a:r>
          </a:p>
          <a:p>
            <a:pPr lvl="4"/>
            <a:r>
              <a:t>Nivel de texto 5</a:t>
            </a:r>
          </a:p>
        </p:txBody>
      </p:sp>
      <p:sp>
        <p:nvSpPr>
          <p:cNvPr id="1423" name="Texto del título"/>
          <p:cNvSpPr txBox="1">
            <a:spLocks noGrp="1"/>
          </p:cNvSpPr>
          <p:nvPr>
            <p:ph type="title"/>
          </p:nvPr>
        </p:nvSpPr>
        <p:spPr>
          <a:xfrm>
            <a:off x="1758999" y="9095730"/>
            <a:ext cx="20866002" cy="2853978"/>
          </a:xfrm>
          <a:prstGeom prst="rect">
            <a:avLst/>
          </a:prstGeom>
        </p:spPr>
        <p:txBody>
          <a:bodyPr/>
          <a:lstStyle>
            <a:lvl1pPr algn="ctr">
              <a:defRPr>
                <a:solidFill>
                  <a:srgbClr val="FFFFFF"/>
                </a:solidFill>
              </a:defRPr>
            </a:lvl1pPr>
          </a:lstStyle>
          <a:p>
            <a:r>
              <a:t>Texto del título</a:t>
            </a:r>
          </a:p>
        </p:txBody>
      </p:sp>
      <p:sp>
        <p:nvSpPr>
          <p:cNvPr id="142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518160676"/>
      </p:ext>
    </p:extLst>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type="tx">
  <p:cSld name="Auto Info 4">
    <p:bg>
      <p:bgPr>
        <a:gradFill flip="none" rotWithShape="1">
          <a:gsLst>
            <a:gs pos="0">
              <a:srgbClr val="00CEAE"/>
            </a:gs>
            <a:gs pos="100000">
              <a:schemeClr val="accent1">
                <a:hueOff val="273561"/>
                <a:satOff val="2937"/>
                <a:lumOff val="-22233"/>
              </a:schemeClr>
            </a:gs>
          </a:gsLst>
          <a:lin ang="3600000" scaled="0"/>
        </a:gradFill>
        <a:effectLst/>
      </p:bgPr>
    </p:bg>
    <p:spTree>
      <p:nvGrpSpPr>
        <p:cNvPr id="1" name=""/>
        <p:cNvGrpSpPr/>
        <p:nvPr/>
      </p:nvGrpSpPr>
      <p:grpSpPr>
        <a:xfrm>
          <a:off x="0" y="0"/>
          <a:ext cx="0" cy="0"/>
          <a:chOff x="0" y="0"/>
          <a:chExt cx="0" cy="0"/>
        </a:xfrm>
      </p:grpSpPr>
      <p:sp>
        <p:nvSpPr>
          <p:cNvPr id="1431" name="Rectángulo"/>
          <p:cNvSpPr>
            <a:spLocks noGrp="1"/>
          </p:cNvSpPr>
          <p:nvPr>
            <p:ph type="body" idx="13"/>
          </p:nvPr>
        </p:nvSpPr>
        <p:spPr>
          <a:xfrm>
            <a:off x="0" y="0"/>
            <a:ext cx="24384000" cy="13716000"/>
          </a:xfrm>
          <a:prstGeom prst="rect">
            <a:avLst/>
          </a:prstGeom>
        </p:spPr>
        <p:txBody>
          <a:bodyPr anchor="ctr"/>
          <a:lstStyle/>
          <a:p>
            <a:pPr>
              <a:lnSpc>
                <a:spcPct val="100000"/>
              </a:lnSpc>
              <a:defRPr sz="3200" b="1">
                <a:solidFill>
                  <a:srgbClr val="FFFFFF"/>
                </a:solidFill>
              </a:defRPr>
            </a:pPr>
            <a:endParaRPr/>
          </a:p>
        </p:txBody>
      </p:sp>
      <p:sp>
        <p:nvSpPr>
          <p:cNvPr id="1432" name="Cuadrado"/>
          <p:cNvSpPr>
            <a:spLocks noGrp="1"/>
          </p:cNvSpPr>
          <p:nvPr>
            <p:ph type="body" sz="quarter" idx="14"/>
          </p:nvPr>
        </p:nvSpPr>
        <p:spPr>
          <a:xfrm>
            <a:off x="10285561" y="4951561"/>
            <a:ext cx="3812878" cy="3812878"/>
          </a:xfrm>
          <a:prstGeom prst="rect">
            <a:avLst/>
          </a:prstGeom>
        </p:spPr>
        <p:txBody>
          <a:bodyPr anchor="ctr"/>
          <a:lstStyle/>
          <a:p>
            <a:pPr>
              <a:lnSpc>
                <a:spcPct val="100000"/>
              </a:lnSpc>
              <a:defRPr sz="3200" b="1">
                <a:solidFill>
                  <a:srgbClr val="000000"/>
                </a:solidFill>
              </a:defRPr>
            </a:pPr>
            <a:endParaRPr/>
          </a:p>
        </p:txBody>
      </p:sp>
      <p:sp>
        <p:nvSpPr>
          <p:cNvPr id="1433" name="Nivel de texto 1…"/>
          <p:cNvSpPr txBox="1">
            <a:spLocks noGrp="1"/>
          </p:cNvSpPr>
          <p:nvPr>
            <p:ph type="body" sz="quarter" idx="1"/>
          </p:nvPr>
        </p:nvSpPr>
        <p:spPr>
          <a:xfrm>
            <a:off x="1758999" y="11949707"/>
            <a:ext cx="20866002" cy="522437"/>
          </a:xfrm>
          <a:prstGeom prst="rect">
            <a:avLst/>
          </a:prstGeom>
        </p:spPr>
        <p:txBody>
          <a:bodyPr anchor="b"/>
          <a:lstStyle>
            <a:lvl1pPr>
              <a:lnSpc>
                <a:spcPct val="100000"/>
              </a:lnSpc>
              <a:defRPr sz="2400" i="1">
                <a:solidFill>
                  <a:srgbClr val="DCDEE0"/>
                </a:solidFill>
                <a:latin typeface="Helvetica Light"/>
                <a:ea typeface="Helvetica Light"/>
                <a:cs typeface="Helvetica Light"/>
                <a:sym typeface="Helvetica Light"/>
              </a:defRPr>
            </a:lvl1pPr>
            <a:lvl2pPr>
              <a:lnSpc>
                <a:spcPct val="100000"/>
              </a:lnSpc>
              <a:defRPr sz="2400" i="1">
                <a:solidFill>
                  <a:srgbClr val="DCDEE0"/>
                </a:solidFill>
                <a:latin typeface="Helvetica Light"/>
                <a:ea typeface="Helvetica Light"/>
                <a:cs typeface="Helvetica Light"/>
                <a:sym typeface="Helvetica Light"/>
              </a:defRPr>
            </a:lvl2pPr>
            <a:lvl3pPr>
              <a:lnSpc>
                <a:spcPct val="100000"/>
              </a:lnSpc>
              <a:defRPr sz="2400" i="1">
                <a:solidFill>
                  <a:srgbClr val="DCDEE0"/>
                </a:solidFill>
                <a:latin typeface="Helvetica Light"/>
                <a:ea typeface="Helvetica Light"/>
                <a:cs typeface="Helvetica Light"/>
                <a:sym typeface="Helvetica Light"/>
              </a:defRPr>
            </a:lvl3pPr>
            <a:lvl4pPr>
              <a:lnSpc>
                <a:spcPct val="100000"/>
              </a:lnSpc>
              <a:defRPr sz="2400" i="1">
                <a:solidFill>
                  <a:srgbClr val="DCDEE0"/>
                </a:solidFill>
                <a:latin typeface="Helvetica Light"/>
                <a:ea typeface="Helvetica Light"/>
                <a:cs typeface="Helvetica Light"/>
                <a:sym typeface="Helvetica Light"/>
              </a:defRPr>
            </a:lvl4pPr>
            <a:lvl5pPr>
              <a:lnSpc>
                <a:spcPct val="100000"/>
              </a:lnSpc>
              <a:defRPr sz="2400" i="1">
                <a:solidFill>
                  <a:srgbClr val="DCDEE0"/>
                </a:solidFill>
                <a:latin typeface="Helvetica Light"/>
                <a:ea typeface="Helvetica Light"/>
                <a:cs typeface="Helvetica Light"/>
                <a:sym typeface="Helvetica Light"/>
              </a:defRPr>
            </a:lvl5pPr>
          </a:lstStyle>
          <a:p>
            <a:r>
              <a:t>Nivel de texto 1</a:t>
            </a:r>
          </a:p>
          <a:p>
            <a:pPr lvl="1"/>
            <a:r>
              <a:t>Nivel de texto 2</a:t>
            </a:r>
          </a:p>
          <a:p>
            <a:pPr lvl="2"/>
            <a:r>
              <a:t>Nivel de texto 3</a:t>
            </a:r>
          </a:p>
          <a:p>
            <a:pPr lvl="3"/>
            <a:r>
              <a:t>Nivel de texto 4</a:t>
            </a:r>
          </a:p>
          <a:p>
            <a:pPr lvl="4"/>
            <a:r>
              <a:t>Nivel de texto 5</a:t>
            </a:r>
          </a:p>
        </p:txBody>
      </p:sp>
      <p:sp>
        <p:nvSpPr>
          <p:cNvPr id="1434" name="Texto del título"/>
          <p:cNvSpPr txBox="1">
            <a:spLocks noGrp="1"/>
          </p:cNvSpPr>
          <p:nvPr>
            <p:ph type="title"/>
          </p:nvPr>
        </p:nvSpPr>
        <p:spPr>
          <a:xfrm>
            <a:off x="1758999" y="9095730"/>
            <a:ext cx="20866002" cy="2853978"/>
          </a:xfrm>
          <a:prstGeom prst="rect">
            <a:avLst/>
          </a:prstGeom>
        </p:spPr>
        <p:txBody>
          <a:bodyPr/>
          <a:lstStyle>
            <a:lvl1pPr algn="ctr">
              <a:defRPr>
                <a:solidFill>
                  <a:srgbClr val="FFFFFF"/>
                </a:solidFill>
              </a:defRPr>
            </a:lvl1pPr>
          </a:lstStyle>
          <a:p>
            <a:r>
              <a:t>Texto del título</a:t>
            </a:r>
          </a:p>
        </p:txBody>
      </p:sp>
      <p:sp>
        <p:nvSpPr>
          <p:cNvPr id="143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1347298983"/>
      </p:ext>
    </p:extLst>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type="tx">
  <p:cSld name="Auto Info 5">
    <p:bg>
      <p:bgPr>
        <a:gradFill flip="none" rotWithShape="1">
          <a:gsLst>
            <a:gs pos="0">
              <a:srgbClr val="FBFDCA"/>
            </a:gs>
            <a:gs pos="100000">
              <a:srgbClr val="000000"/>
            </a:gs>
          </a:gsLst>
          <a:lin ang="3600000" scaled="0"/>
        </a:gradFill>
        <a:effectLst/>
      </p:bgPr>
    </p:bg>
    <p:spTree>
      <p:nvGrpSpPr>
        <p:cNvPr id="1" name=""/>
        <p:cNvGrpSpPr/>
        <p:nvPr/>
      </p:nvGrpSpPr>
      <p:grpSpPr>
        <a:xfrm>
          <a:off x="0" y="0"/>
          <a:ext cx="0" cy="0"/>
          <a:chOff x="0" y="0"/>
          <a:chExt cx="0" cy="0"/>
        </a:xfrm>
      </p:grpSpPr>
      <p:sp>
        <p:nvSpPr>
          <p:cNvPr id="1442" name="Rectángulo"/>
          <p:cNvSpPr>
            <a:spLocks noGrp="1"/>
          </p:cNvSpPr>
          <p:nvPr>
            <p:ph type="body" idx="13"/>
          </p:nvPr>
        </p:nvSpPr>
        <p:spPr>
          <a:xfrm>
            <a:off x="0" y="0"/>
            <a:ext cx="24384000" cy="13716000"/>
          </a:xfrm>
          <a:prstGeom prst="rect">
            <a:avLst/>
          </a:prstGeom>
        </p:spPr>
        <p:txBody>
          <a:bodyPr anchor="ctr"/>
          <a:lstStyle/>
          <a:p>
            <a:pPr>
              <a:lnSpc>
                <a:spcPct val="100000"/>
              </a:lnSpc>
              <a:defRPr sz="3200" b="1">
                <a:solidFill>
                  <a:srgbClr val="FFFFFF"/>
                </a:solidFill>
              </a:defRPr>
            </a:pPr>
            <a:endParaRPr/>
          </a:p>
        </p:txBody>
      </p:sp>
      <p:sp>
        <p:nvSpPr>
          <p:cNvPr id="1443" name="Cuadrado"/>
          <p:cNvSpPr>
            <a:spLocks noGrp="1"/>
          </p:cNvSpPr>
          <p:nvPr>
            <p:ph type="body" sz="quarter" idx="14"/>
          </p:nvPr>
        </p:nvSpPr>
        <p:spPr>
          <a:xfrm>
            <a:off x="10285561" y="4951561"/>
            <a:ext cx="3812878" cy="3812878"/>
          </a:xfrm>
          <a:prstGeom prst="rect">
            <a:avLst/>
          </a:prstGeom>
        </p:spPr>
        <p:txBody>
          <a:bodyPr anchor="ctr"/>
          <a:lstStyle/>
          <a:p>
            <a:pPr>
              <a:lnSpc>
                <a:spcPct val="100000"/>
              </a:lnSpc>
              <a:defRPr sz="3200" b="1">
                <a:solidFill>
                  <a:srgbClr val="000000"/>
                </a:solidFill>
              </a:defRPr>
            </a:pPr>
            <a:endParaRPr/>
          </a:p>
        </p:txBody>
      </p:sp>
      <p:sp>
        <p:nvSpPr>
          <p:cNvPr id="1444" name="Nivel de texto 1…"/>
          <p:cNvSpPr txBox="1">
            <a:spLocks noGrp="1"/>
          </p:cNvSpPr>
          <p:nvPr>
            <p:ph type="body" sz="quarter" idx="1"/>
          </p:nvPr>
        </p:nvSpPr>
        <p:spPr>
          <a:xfrm>
            <a:off x="1758999" y="11949707"/>
            <a:ext cx="20866002" cy="522437"/>
          </a:xfrm>
          <a:prstGeom prst="rect">
            <a:avLst/>
          </a:prstGeom>
        </p:spPr>
        <p:txBody>
          <a:bodyPr anchor="b"/>
          <a:lstStyle>
            <a:lvl1pPr>
              <a:lnSpc>
                <a:spcPct val="100000"/>
              </a:lnSpc>
              <a:defRPr sz="2400" i="1">
                <a:solidFill>
                  <a:srgbClr val="DCDEE0"/>
                </a:solidFill>
                <a:latin typeface="Helvetica Light"/>
                <a:ea typeface="Helvetica Light"/>
                <a:cs typeface="Helvetica Light"/>
                <a:sym typeface="Helvetica Light"/>
              </a:defRPr>
            </a:lvl1pPr>
            <a:lvl2pPr>
              <a:lnSpc>
                <a:spcPct val="100000"/>
              </a:lnSpc>
              <a:defRPr sz="2400" i="1">
                <a:solidFill>
                  <a:srgbClr val="DCDEE0"/>
                </a:solidFill>
                <a:latin typeface="Helvetica Light"/>
                <a:ea typeface="Helvetica Light"/>
                <a:cs typeface="Helvetica Light"/>
                <a:sym typeface="Helvetica Light"/>
              </a:defRPr>
            </a:lvl2pPr>
            <a:lvl3pPr>
              <a:lnSpc>
                <a:spcPct val="100000"/>
              </a:lnSpc>
              <a:defRPr sz="2400" i="1">
                <a:solidFill>
                  <a:srgbClr val="DCDEE0"/>
                </a:solidFill>
                <a:latin typeface="Helvetica Light"/>
                <a:ea typeface="Helvetica Light"/>
                <a:cs typeface="Helvetica Light"/>
                <a:sym typeface="Helvetica Light"/>
              </a:defRPr>
            </a:lvl3pPr>
            <a:lvl4pPr>
              <a:lnSpc>
                <a:spcPct val="100000"/>
              </a:lnSpc>
              <a:defRPr sz="2400" i="1">
                <a:solidFill>
                  <a:srgbClr val="DCDEE0"/>
                </a:solidFill>
                <a:latin typeface="Helvetica Light"/>
                <a:ea typeface="Helvetica Light"/>
                <a:cs typeface="Helvetica Light"/>
                <a:sym typeface="Helvetica Light"/>
              </a:defRPr>
            </a:lvl4pPr>
            <a:lvl5pPr>
              <a:lnSpc>
                <a:spcPct val="100000"/>
              </a:lnSpc>
              <a:defRPr sz="2400" i="1">
                <a:solidFill>
                  <a:srgbClr val="DCDEE0"/>
                </a:solidFill>
                <a:latin typeface="Helvetica Light"/>
                <a:ea typeface="Helvetica Light"/>
                <a:cs typeface="Helvetica Light"/>
                <a:sym typeface="Helvetica Light"/>
              </a:defRPr>
            </a:lvl5pPr>
          </a:lstStyle>
          <a:p>
            <a:r>
              <a:t>Nivel de texto 1</a:t>
            </a:r>
          </a:p>
          <a:p>
            <a:pPr lvl="1"/>
            <a:r>
              <a:t>Nivel de texto 2</a:t>
            </a:r>
          </a:p>
          <a:p>
            <a:pPr lvl="2"/>
            <a:r>
              <a:t>Nivel de texto 3</a:t>
            </a:r>
          </a:p>
          <a:p>
            <a:pPr lvl="3"/>
            <a:r>
              <a:t>Nivel de texto 4</a:t>
            </a:r>
          </a:p>
          <a:p>
            <a:pPr lvl="4"/>
            <a:r>
              <a:t>Nivel de texto 5</a:t>
            </a:r>
          </a:p>
        </p:txBody>
      </p:sp>
      <p:sp>
        <p:nvSpPr>
          <p:cNvPr id="1445" name="Texto del título"/>
          <p:cNvSpPr txBox="1">
            <a:spLocks noGrp="1"/>
          </p:cNvSpPr>
          <p:nvPr>
            <p:ph type="title"/>
          </p:nvPr>
        </p:nvSpPr>
        <p:spPr>
          <a:xfrm>
            <a:off x="1758999" y="9095730"/>
            <a:ext cx="20866002" cy="2853978"/>
          </a:xfrm>
          <a:prstGeom prst="rect">
            <a:avLst/>
          </a:prstGeom>
        </p:spPr>
        <p:txBody>
          <a:bodyPr/>
          <a:lstStyle>
            <a:lvl1pPr algn="ctr">
              <a:defRPr>
                <a:solidFill>
                  <a:srgbClr val="FFFFFF"/>
                </a:solidFill>
              </a:defRPr>
            </a:lvl1pPr>
          </a:lstStyle>
          <a:p>
            <a:r>
              <a:t>Texto del título</a:t>
            </a:r>
          </a:p>
        </p:txBody>
      </p:sp>
      <p:sp>
        <p:nvSpPr>
          <p:cNvPr id="144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599975539"/>
      </p:ext>
    </p:extLst>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type="tx">
  <p:cSld name="Auto Info 6">
    <p:bg>
      <p:bgPr>
        <a:gradFill flip="none" rotWithShape="1">
          <a:gsLst>
            <a:gs pos="0">
              <a:schemeClr val="accent5">
                <a:hueOff val="-444211"/>
                <a:satOff val="-14915"/>
                <a:lumOff val="22857"/>
              </a:schemeClr>
            </a:gs>
            <a:gs pos="100000">
              <a:schemeClr val="accent1">
                <a:hueOff val="273561"/>
                <a:satOff val="2937"/>
                <a:lumOff val="-22233"/>
              </a:schemeClr>
            </a:gs>
          </a:gsLst>
          <a:lin ang="3600000" scaled="0"/>
        </a:gradFill>
        <a:effectLst/>
      </p:bgPr>
    </p:bg>
    <p:spTree>
      <p:nvGrpSpPr>
        <p:cNvPr id="1" name=""/>
        <p:cNvGrpSpPr/>
        <p:nvPr/>
      </p:nvGrpSpPr>
      <p:grpSpPr>
        <a:xfrm>
          <a:off x="0" y="0"/>
          <a:ext cx="0" cy="0"/>
          <a:chOff x="0" y="0"/>
          <a:chExt cx="0" cy="0"/>
        </a:xfrm>
      </p:grpSpPr>
      <p:sp>
        <p:nvSpPr>
          <p:cNvPr id="1453" name="Rectángulo"/>
          <p:cNvSpPr>
            <a:spLocks noGrp="1"/>
          </p:cNvSpPr>
          <p:nvPr>
            <p:ph type="body" idx="13"/>
          </p:nvPr>
        </p:nvSpPr>
        <p:spPr>
          <a:xfrm>
            <a:off x="0" y="0"/>
            <a:ext cx="24384000" cy="13716000"/>
          </a:xfrm>
          <a:prstGeom prst="rect">
            <a:avLst/>
          </a:prstGeom>
        </p:spPr>
        <p:txBody>
          <a:bodyPr anchor="ctr"/>
          <a:lstStyle/>
          <a:p>
            <a:pPr>
              <a:lnSpc>
                <a:spcPct val="100000"/>
              </a:lnSpc>
              <a:defRPr sz="3200" b="1">
                <a:solidFill>
                  <a:srgbClr val="FFFFFF"/>
                </a:solidFill>
              </a:defRPr>
            </a:pPr>
            <a:endParaRPr/>
          </a:p>
        </p:txBody>
      </p:sp>
      <p:sp>
        <p:nvSpPr>
          <p:cNvPr id="1454" name="Cuadrado"/>
          <p:cNvSpPr>
            <a:spLocks noGrp="1"/>
          </p:cNvSpPr>
          <p:nvPr>
            <p:ph type="body" sz="quarter" idx="14"/>
          </p:nvPr>
        </p:nvSpPr>
        <p:spPr>
          <a:xfrm>
            <a:off x="10285561" y="4951561"/>
            <a:ext cx="3812878" cy="3812878"/>
          </a:xfrm>
          <a:prstGeom prst="rect">
            <a:avLst/>
          </a:prstGeom>
        </p:spPr>
        <p:txBody>
          <a:bodyPr anchor="ctr"/>
          <a:lstStyle/>
          <a:p>
            <a:pPr>
              <a:lnSpc>
                <a:spcPct val="100000"/>
              </a:lnSpc>
              <a:defRPr sz="3200" b="1">
                <a:solidFill>
                  <a:srgbClr val="000000"/>
                </a:solidFill>
              </a:defRPr>
            </a:pPr>
            <a:endParaRPr/>
          </a:p>
        </p:txBody>
      </p:sp>
      <p:sp>
        <p:nvSpPr>
          <p:cNvPr id="1455" name="Nivel de texto 1…"/>
          <p:cNvSpPr txBox="1">
            <a:spLocks noGrp="1"/>
          </p:cNvSpPr>
          <p:nvPr>
            <p:ph type="body" sz="quarter" idx="1"/>
          </p:nvPr>
        </p:nvSpPr>
        <p:spPr>
          <a:xfrm>
            <a:off x="1758999" y="11949707"/>
            <a:ext cx="20866002" cy="522437"/>
          </a:xfrm>
          <a:prstGeom prst="rect">
            <a:avLst/>
          </a:prstGeom>
        </p:spPr>
        <p:txBody>
          <a:bodyPr anchor="b"/>
          <a:lstStyle>
            <a:lvl1pPr>
              <a:lnSpc>
                <a:spcPct val="100000"/>
              </a:lnSpc>
              <a:defRPr sz="2400" i="1">
                <a:solidFill>
                  <a:srgbClr val="DCDEE0"/>
                </a:solidFill>
                <a:latin typeface="Helvetica Light"/>
                <a:ea typeface="Helvetica Light"/>
                <a:cs typeface="Helvetica Light"/>
                <a:sym typeface="Helvetica Light"/>
              </a:defRPr>
            </a:lvl1pPr>
            <a:lvl2pPr>
              <a:lnSpc>
                <a:spcPct val="100000"/>
              </a:lnSpc>
              <a:defRPr sz="2400" i="1">
                <a:solidFill>
                  <a:srgbClr val="DCDEE0"/>
                </a:solidFill>
                <a:latin typeface="Helvetica Light"/>
                <a:ea typeface="Helvetica Light"/>
                <a:cs typeface="Helvetica Light"/>
                <a:sym typeface="Helvetica Light"/>
              </a:defRPr>
            </a:lvl2pPr>
            <a:lvl3pPr>
              <a:lnSpc>
                <a:spcPct val="100000"/>
              </a:lnSpc>
              <a:defRPr sz="2400" i="1">
                <a:solidFill>
                  <a:srgbClr val="DCDEE0"/>
                </a:solidFill>
                <a:latin typeface="Helvetica Light"/>
                <a:ea typeface="Helvetica Light"/>
                <a:cs typeface="Helvetica Light"/>
                <a:sym typeface="Helvetica Light"/>
              </a:defRPr>
            </a:lvl3pPr>
            <a:lvl4pPr>
              <a:lnSpc>
                <a:spcPct val="100000"/>
              </a:lnSpc>
              <a:defRPr sz="2400" i="1">
                <a:solidFill>
                  <a:srgbClr val="DCDEE0"/>
                </a:solidFill>
                <a:latin typeface="Helvetica Light"/>
                <a:ea typeface="Helvetica Light"/>
                <a:cs typeface="Helvetica Light"/>
                <a:sym typeface="Helvetica Light"/>
              </a:defRPr>
            </a:lvl4pPr>
            <a:lvl5pPr>
              <a:lnSpc>
                <a:spcPct val="100000"/>
              </a:lnSpc>
              <a:defRPr sz="2400" i="1">
                <a:solidFill>
                  <a:srgbClr val="DCDEE0"/>
                </a:solidFill>
                <a:latin typeface="Helvetica Light"/>
                <a:ea typeface="Helvetica Light"/>
                <a:cs typeface="Helvetica Light"/>
                <a:sym typeface="Helvetica Light"/>
              </a:defRPr>
            </a:lvl5pPr>
          </a:lstStyle>
          <a:p>
            <a:r>
              <a:t>Nivel de texto 1</a:t>
            </a:r>
          </a:p>
          <a:p>
            <a:pPr lvl="1"/>
            <a:r>
              <a:t>Nivel de texto 2</a:t>
            </a:r>
          </a:p>
          <a:p>
            <a:pPr lvl="2"/>
            <a:r>
              <a:t>Nivel de texto 3</a:t>
            </a:r>
          </a:p>
          <a:p>
            <a:pPr lvl="3"/>
            <a:r>
              <a:t>Nivel de texto 4</a:t>
            </a:r>
          </a:p>
          <a:p>
            <a:pPr lvl="4"/>
            <a:r>
              <a:t>Nivel de texto 5</a:t>
            </a:r>
          </a:p>
        </p:txBody>
      </p:sp>
      <p:sp>
        <p:nvSpPr>
          <p:cNvPr id="1456" name="Texto del título"/>
          <p:cNvSpPr txBox="1">
            <a:spLocks noGrp="1"/>
          </p:cNvSpPr>
          <p:nvPr>
            <p:ph type="title"/>
          </p:nvPr>
        </p:nvSpPr>
        <p:spPr>
          <a:xfrm>
            <a:off x="1758999" y="9095730"/>
            <a:ext cx="20866002" cy="2853978"/>
          </a:xfrm>
          <a:prstGeom prst="rect">
            <a:avLst/>
          </a:prstGeom>
        </p:spPr>
        <p:txBody>
          <a:bodyPr/>
          <a:lstStyle>
            <a:lvl1pPr algn="ctr">
              <a:defRPr>
                <a:solidFill>
                  <a:srgbClr val="FFFFFF"/>
                </a:solidFill>
              </a:defRPr>
            </a:lvl1pPr>
          </a:lstStyle>
          <a:p>
            <a:r>
              <a:t>Texto del título</a:t>
            </a:r>
          </a:p>
        </p:txBody>
      </p:sp>
      <p:sp>
        <p:nvSpPr>
          <p:cNvPr id="145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14924404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asic Invert">
    <p:bg>
      <p:bgPr>
        <a:solidFill>
          <a:srgbClr val="000000"/>
        </a:solidFill>
        <a:effectLst/>
      </p:bgPr>
    </p:bg>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1758999" y="1758999"/>
            <a:ext cx="19429910" cy="5099001"/>
          </a:xfrm>
          <a:prstGeom prst="rect">
            <a:avLst/>
          </a:prstGeom>
        </p:spPr>
        <p:txBody>
          <a:bodyPr/>
          <a:lstStyle>
            <a:lvl1pPr>
              <a:lnSpc>
                <a:spcPct val="70000"/>
              </a:lnSpc>
              <a:defRPr sz="11200" spc="-336" baseline="8928">
                <a:solidFill>
                  <a:srgbClr val="FFFFFF"/>
                </a:solidFill>
              </a:defRPr>
            </a:lvl1pPr>
          </a:lstStyle>
          <a:p>
            <a:r>
              <a:t>Texto del título</a:t>
            </a:r>
          </a:p>
        </p:txBody>
      </p:sp>
      <p:sp>
        <p:nvSpPr>
          <p:cNvPr id="28" name="Número de diapositiva"/>
          <p:cNvSpPr txBox="1">
            <a:spLocks noGrp="1"/>
          </p:cNvSpPr>
          <p:nvPr>
            <p:ph type="sldNum" sz="quarter" idx="2"/>
          </p:nvPr>
        </p:nvSpPr>
        <p:spPr>
          <a:prstGeom prst="rect">
            <a:avLst/>
          </a:prstGeom>
        </p:spPr>
        <p:txBody>
          <a:bodyPr/>
          <a:lstStyle>
            <a:lvl1pPr>
              <a:defRPr>
                <a:solidFill>
                  <a:srgbClr val="DCDEE0"/>
                </a:solidFill>
              </a:defRPr>
            </a:lvl1pPr>
          </a:lstStyle>
          <a:p>
            <a:fld id="{86CB4B4D-7CA3-9044-876B-883B54F8677D}" type="slidenum">
              <a:t>‹Nº›</a:t>
            </a:fld>
            <a:endParaRPr/>
          </a:p>
        </p:txBody>
      </p:sp>
      <p:sp>
        <p:nvSpPr>
          <p:cNvPr id="29" name="Nivel de texto 1…"/>
          <p:cNvSpPr txBox="1">
            <a:spLocks noGrp="1"/>
          </p:cNvSpPr>
          <p:nvPr>
            <p:ph type="body" sz="half" idx="1"/>
          </p:nvPr>
        </p:nvSpPr>
        <p:spPr>
          <a:prstGeom prst="rect">
            <a:avLst/>
          </a:prstGeom>
        </p:spPr>
        <p:txBody>
          <a:bodyPr anchor="b"/>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383302097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Line 1">
    <p:spTree>
      <p:nvGrpSpPr>
        <p:cNvPr id="1" name=""/>
        <p:cNvGrpSpPr/>
        <p:nvPr/>
      </p:nvGrpSpPr>
      <p:grpSpPr>
        <a:xfrm>
          <a:off x="0" y="0"/>
          <a:ext cx="0" cy="0"/>
          <a:chOff x="0" y="0"/>
          <a:chExt cx="0" cy="0"/>
        </a:xfrm>
      </p:grpSpPr>
      <p:sp>
        <p:nvSpPr>
          <p:cNvPr id="36" name="Figura"/>
          <p:cNvSpPr/>
          <p:nvPr/>
        </p:nvSpPr>
        <p:spPr>
          <a:xfrm>
            <a:off x="1758999"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EBEDEF"/>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37" name="Texto del título"/>
          <p:cNvSpPr txBox="1">
            <a:spLocks noGrp="1"/>
          </p:cNvSpPr>
          <p:nvPr>
            <p:ph type="title"/>
          </p:nvPr>
        </p:nvSpPr>
        <p:spPr>
          <a:xfrm>
            <a:off x="1758999" y="1758999"/>
            <a:ext cx="9520784" cy="10198001"/>
          </a:xfrm>
          <a:prstGeom prst="rect">
            <a:avLst/>
          </a:prstGeom>
        </p:spPr>
        <p:txBody>
          <a:bodyPr/>
          <a:lstStyle>
            <a:lvl1pPr>
              <a:lnSpc>
                <a:spcPct val="70000"/>
              </a:lnSpc>
              <a:defRPr sz="11200" spc="-336" baseline="8928"/>
            </a:lvl1pPr>
          </a:lstStyle>
          <a:p>
            <a:r>
              <a:t>Texto del título</a:t>
            </a:r>
          </a:p>
        </p:txBody>
      </p:sp>
      <p:sp>
        <p:nvSpPr>
          <p:cNvPr id="3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39" name="Nivel de texto 1…"/>
          <p:cNvSpPr txBox="1">
            <a:spLocks noGrp="1"/>
          </p:cNvSpPr>
          <p:nvPr>
            <p:ph type="body" sz="quarter" idx="1"/>
          </p:nvPr>
        </p:nvSpPr>
        <p:spPr>
          <a:xfrm>
            <a:off x="12192000" y="6858000"/>
            <a:ext cx="10431761" cy="5099001"/>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203122688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Line 1 Inverted">
    <p:bg>
      <p:bgPr>
        <a:solidFill>
          <a:srgbClr val="000000"/>
        </a:solidFill>
        <a:effectLst/>
      </p:bgPr>
    </p:bg>
    <p:spTree>
      <p:nvGrpSpPr>
        <p:cNvPr id="1" name=""/>
        <p:cNvGrpSpPr/>
        <p:nvPr/>
      </p:nvGrpSpPr>
      <p:grpSpPr>
        <a:xfrm>
          <a:off x="0" y="0"/>
          <a:ext cx="0" cy="0"/>
          <a:chOff x="0" y="0"/>
          <a:chExt cx="0" cy="0"/>
        </a:xfrm>
      </p:grpSpPr>
      <p:sp>
        <p:nvSpPr>
          <p:cNvPr id="46" name="Figura"/>
          <p:cNvSpPr/>
          <p:nvPr/>
        </p:nvSpPr>
        <p:spPr>
          <a:xfrm>
            <a:off x="1972791"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2E3135"/>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47" name="Texto del título"/>
          <p:cNvSpPr txBox="1">
            <a:spLocks noGrp="1"/>
          </p:cNvSpPr>
          <p:nvPr>
            <p:ph type="title"/>
          </p:nvPr>
        </p:nvSpPr>
        <p:spPr>
          <a:xfrm>
            <a:off x="1758999" y="1758999"/>
            <a:ext cx="9520784" cy="10198001"/>
          </a:xfrm>
          <a:prstGeom prst="rect">
            <a:avLst/>
          </a:prstGeom>
        </p:spPr>
        <p:txBody>
          <a:bodyPr/>
          <a:lstStyle>
            <a:lvl1pPr>
              <a:lnSpc>
                <a:spcPct val="70000"/>
              </a:lnSpc>
              <a:defRPr sz="11200" spc="-336" baseline="8928">
                <a:solidFill>
                  <a:srgbClr val="FFFFFF"/>
                </a:solidFill>
              </a:defRPr>
            </a:lvl1pPr>
          </a:lstStyle>
          <a:p>
            <a:r>
              <a:t>Texto del título</a:t>
            </a:r>
          </a:p>
        </p:txBody>
      </p:sp>
      <p:sp>
        <p:nvSpPr>
          <p:cNvPr id="48" name="Número de diapositiva"/>
          <p:cNvSpPr txBox="1">
            <a:spLocks noGrp="1"/>
          </p:cNvSpPr>
          <p:nvPr>
            <p:ph type="sldNum" sz="quarter" idx="2"/>
          </p:nvPr>
        </p:nvSpPr>
        <p:spPr>
          <a:prstGeom prst="rect">
            <a:avLst/>
          </a:prstGeom>
        </p:spPr>
        <p:txBody>
          <a:bodyPr/>
          <a:lstStyle>
            <a:lvl1pPr>
              <a:defRPr>
                <a:solidFill>
                  <a:srgbClr val="DCDEE0"/>
                </a:solidFill>
              </a:defRPr>
            </a:lvl1pPr>
          </a:lstStyle>
          <a:p>
            <a:fld id="{86CB4B4D-7CA3-9044-876B-883B54F8677D}" type="slidenum">
              <a:t>‹Nº›</a:t>
            </a:fld>
            <a:endParaRPr/>
          </a:p>
        </p:txBody>
      </p:sp>
      <p:sp>
        <p:nvSpPr>
          <p:cNvPr id="49" name="Nivel de texto 1…"/>
          <p:cNvSpPr txBox="1">
            <a:spLocks noGrp="1"/>
          </p:cNvSpPr>
          <p:nvPr>
            <p:ph type="body" sz="quarter" idx="1"/>
          </p:nvPr>
        </p:nvSpPr>
        <p:spPr>
          <a:xfrm>
            <a:off x="12192000" y="6858000"/>
            <a:ext cx="10431761" cy="5099001"/>
          </a:xfrm>
          <a:prstGeom prst="rect">
            <a:avLst/>
          </a:prstGeom>
        </p:spPr>
        <p:txBody>
          <a:bodyPr anchor="b"/>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332639003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Line 2">
    <p:spTree>
      <p:nvGrpSpPr>
        <p:cNvPr id="1" name=""/>
        <p:cNvGrpSpPr/>
        <p:nvPr/>
      </p:nvGrpSpPr>
      <p:grpSpPr>
        <a:xfrm>
          <a:off x="0" y="0"/>
          <a:ext cx="0" cy="0"/>
          <a:chOff x="0" y="0"/>
          <a:chExt cx="0" cy="0"/>
        </a:xfrm>
      </p:grpSpPr>
      <p:sp>
        <p:nvSpPr>
          <p:cNvPr id="56" name="Figura"/>
          <p:cNvSpPr/>
          <p:nvPr/>
        </p:nvSpPr>
        <p:spPr>
          <a:xfrm>
            <a:off x="7670800" y="0"/>
            <a:ext cx="4521200"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EBEDEF"/>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57" name="Texto del título"/>
          <p:cNvSpPr txBox="1">
            <a:spLocks noGrp="1"/>
          </p:cNvSpPr>
          <p:nvPr>
            <p:ph type="title"/>
          </p:nvPr>
        </p:nvSpPr>
        <p:spPr>
          <a:xfrm>
            <a:off x="1758999" y="1758999"/>
            <a:ext cx="9520784" cy="10198001"/>
          </a:xfrm>
          <a:prstGeom prst="rect">
            <a:avLst/>
          </a:prstGeom>
        </p:spPr>
        <p:txBody>
          <a:bodyPr/>
          <a:lstStyle>
            <a:lvl1pPr algn="r">
              <a:lnSpc>
                <a:spcPct val="70000"/>
              </a:lnSpc>
              <a:defRPr sz="11200" spc="-336" baseline="8928"/>
            </a:lvl1p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59" name="Nivel de texto 1…"/>
          <p:cNvSpPr txBox="1">
            <a:spLocks noGrp="1"/>
          </p:cNvSpPr>
          <p:nvPr>
            <p:ph type="body" sz="quarter" idx="1"/>
          </p:nvPr>
        </p:nvSpPr>
        <p:spPr>
          <a:xfrm>
            <a:off x="13102976" y="6858000"/>
            <a:ext cx="9520785" cy="5099001"/>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100550396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Line 2 Inverted">
    <p:bg>
      <p:bgPr>
        <a:solidFill>
          <a:srgbClr val="000000"/>
        </a:solidFill>
        <a:effectLst/>
      </p:bgPr>
    </p:bg>
    <p:spTree>
      <p:nvGrpSpPr>
        <p:cNvPr id="1" name=""/>
        <p:cNvGrpSpPr/>
        <p:nvPr/>
      </p:nvGrpSpPr>
      <p:grpSpPr>
        <a:xfrm>
          <a:off x="0" y="0"/>
          <a:ext cx="0" cy="0"/>
          <a:chOff x="0" y="0"/>
          <a:chExt cx="0" cy="0"/>
        </a:xfrm>
      </p:grpSpPr>
      <p:sp>
        <p:nvSpPr>
          <p:cNvPr id="66" name="Figura"/>
          <p:cNvSpPr/>
          <p:nvPr/>
        </p:nvSpPr>
        <p:spPr>
          <a:xfrm>
            <a:off x="7670800" y="0"/>
            <a:ext cx="4521200"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2E3135"/>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67" name="Texto del título"/>
          <p:cNvSpPr txBox="1">
            <a:spLocks noGrp="1"/>
          </p:cNvSpPr>
          <p:nvPr>
            <p:ph type="title"/>
          </p:nvPr>
        </p:nvSpPr>
        <p:spPr>
          <a:xfrm>
            <a:off x="1758999" y="1758999"/>
            <a:ext cx="9520784" cy="10198001"/>
          </a:xfrm>
          <a:prstGeom prst="rect">
            <a:avLst/>
          </a:prstGeom>
        </p:spPr>
        <p:txBody>
          <a:bodyPr/>
          <a:lstStyle>
            <a:lvl1pPr algn="r">
              <a:lnSpc>
                <a:spcPct val="70000"/>
              </a:lnSpc>
              <a:defRPr sz="11200" spc="-336" baseline="8928">
                <a:solidFill>
                  <a:srgbClr val="FFFFFF"/>
                </a:solidFill>
              </a:defRPr>
            </a:lvl1pPr>
          </a:lstStyle>
          <a:p>
            <a:r>
              <a:t>Texto del título</a:t>
            </a:r>
          </a:p>
        </p:txBody>
      </p:sp>
      <p:sp>
        <p:nvSpPr>
          <p:cNvPr id="68" name="Número de diapositiva"/>
          <p:cNvSpPr txBox="1">
            <a:spLocks noGrp="1"/>
          </p:cNvSpPr>
          <p:nvPr>
            <p:ph type="sldNum" sz="quarter" idx="2"/>
          </p:nvPr>
        </p:nvSpPr>
        <p:spPr>
          <a:prstGeom prst="rect">
            <a:avLst/>
          </a:prstGeom>
        </p:spPr>
        <p:txBody>
          <a:bodyPr/>
          <a:lstStyle>
            <a:lvl1pPr>
              <a:defRPr>
                <a:solidFill>
                  <a:srgbClr val="DCDEE0"/>
                </a:solidFill>
              </a:defRPr>
            </a:lvl1pPr>
          </a:lstStyle>
          <a:p>
            <a:fld id="{86CB4B4D-7CA3-9044-876B-883B54F8677D}" type="slidenum">
              <a:t>‹Nº›</a:t>
            </a:fld>
            <a:endParaRPr/>
          </a:p>
        </p:txBody>
      </p:sp>
      <p:sp>
        <p:nvSpPr>
          <p:cNvPr id="69" name="Nivel de texto 1…"/>
          <p:cNvSpPr txBox="1">
            <a:spLocks noGrp="1"/>
          </p:cNvSpPr>
          <p:nvPr>
            <p:ph type="body" sz="quarter" idx="1"/>
          </p:nvPr>
        </p:nvSpPr>
        <p:spPr>
          <a:xfrm>
            <a:off x="13102976" y="6858000"/>
            <a:ext cx="9520785" cy="5099001"/>
          </a:xfrm>
          <a:prstGeom prst="rect">
            <a:avLst/>
          </a:prstGeom>
        </p:spPr>
        <p:txBody>
          <a:bodyPr anchor="b"/>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385812657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Line 3">
    <p:spTree>
      <p:nvGrpSpPr>
        <p:cNvPr id="1" name=""/>
        <p:cNvGrpSpPr/>
        <p:nvPr/>
      </p:nvGrpSpPr>
      <p:grpSpPr>
        <a:xfrm>
          <a:off x="0" y="0"/>
          <a:ext cx="0" cy="0"/>
          <a:chOff x="0" y="0"/>
          <a:chExt cx="0" cy="0"/>
        </a:xfrm>
      </p:grpSpPr>
      <p:sp>
        <p:nvSpPr>
          <p:cNvPr id="76" name="Figura"/>
          <p:cNvSpPr/>
          <p:nvPr/>
        </p:nvSpPr>
        <p:spPr>
          <a:xfrm>
            <a:off x="18102560"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EBEDEF"/>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77" name="Texto del título"/>
          <p:cNvSpPr txBox="1">
            <a:spLocks noGrp="1"/>
          </p:cNvSpPr>
          <p:nvPr>
            <p:ph type="title"/>
          </p:nvPr>
        </p:nvSpPr>
        <p:spPr>
          <a:xfrm>
            <a:off x="13102976" y="1758999"/>
            <a:ext cx="9520785" cy="10198001"/>
          </a:xfrm>
          <a:prstGeom prst="rect">
            <a:avLst/>
          </a:prstGeom>
        </p:spPr>
        <p:txBody>
          <a:bodyPr/>
          <a:lstStyle>
            <a:lvl1pPr algn="r">
              <a:lnSpc>
                <a:spcPct val="70000"/>
              </a:lnSpc>
              <a:defRPr sz="11200" spc="-336" baseline="8928"/>
            </a:lvl1pPr>
          </a:lstStyle>
          <a:p>
            <a:r>
              <a:t>Texto del título</a:t>
            </a:r>
          </a:p>
        </p:txBody>
      </p:sp>
      <p:sp>
        <p:nvSpPr>
          <p:cNvPr id="78" name="Número de diapositiva"/>
          <p:cNvSpPr txBox="1">
            <a:spLocks noGrp="1"/>
          </p:cNvSpPr>
          <p:nvPr>
            <p:ph type="sldNum" sz="quarter" idx="2"/>
          </p:nvPr>
        </p:nvSpPr>
        <p:spPr>
          <a:xfrm>
            <a:off x="1760239" y="1758999"/>
            <a:ext cx="679197" cy="711201"/>
          </a:xfrm>
          <a:prstGeom prst="rect">
            <a:avLst/>
          </a:prstGeom>
        </p:spPr>
        <p:txBody>
          <a:bodyPr/>
          <a:lstStyle/>
          <a:p>
            <a:fld id="{86CB4B4D-7CA3-9044-876B-883B54F8677D}" type="slidenum">
              <a:t>‹Nº›</a:t>
            </a:fld>
            <a:endParaRPr/>
          </a:p>
        </p:txBody>
      </p:sp>
      <p:sp>
        <p:nvSpPr>
          <p:cNvPr id="79" name="Nivel de texto 1…"/>
          <p:cNvSpPr txBox="1">
            <a:spLocks noGrp="1"/>
          </p:cNvSpPr>
          <p:nvPr>
            <p:ph type="body" sz="quarter" idx="1"/>
          </p:nvPr>
        </p:nvSpPr>
        <p:spPr>
          <a:xfrm>
            <a:off x="1760239" y="6858000"/>
            <a:ext cx="10431761" cy="5099001"/>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289933985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Line 3 Inverted">
    <p:bg>
      <p:bgPr>
        <a:solidFill>
          <a:srgbClr val="000000"/>
        </a:solidFill>
        <a:effectLst/>
      </p:bgPr>
    </p:bg>
    <p:spTree>
      <p:nvGrpSpPr>
        <p:cNvPr id="1" name=""/>
        <p:cNvGrpSpPr/>
        <p:nvPr/>
      </p:nvGrpSpPr>
      <p:grpSpPr>
        <a:xfrm>
          <a:off x="0" y="0"/>
          <a:ext cx="0" cy="0"/>
          <a:chOff x="0" y="0"/>
          <a:chExt cx="0" cy="0"/>
        </a:xfrm>
      </p:grpSpPr>
      <p:sp>
        <p:nvSpPr>
          <p:cNvPr id="86" name="Figura"/>
          <p:cNvSpPr/>
          <p:nvPr/>
        </p:nvSpPr>
        <p:spPr>
          <a:xfrm>
            <a:off x="18102560"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2E3135"/>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87" name="Texto del título"/>
          <p:cNvSpPr txBox="1">
            <a:spLocks noGrp="1"/>
          </p:cNvSpPr>
          <p:nvPr>
            <p:ph type="title"/>
          </p:nvPr>
        </p:nvSpPr>
        <p:spPr>
          <a:xfrm>
            <a:off x="13102976" y="1758999"/>
            <a:ext cx="9520785" cy="10198001"/>
          </a:xfrm>
          <a:prstGeom prst="rect">
            <a:avLst/>
          </a:prstGeom>
        </p:spPr>
        <p:txBody>
          <a:bodyPr/>
          <a:lstStyle>
            <a:lvl1pPr algn="r">
              <a:lnSpc>
                <a:spcPct val="70000"/>
              </a:lnSpc>
              <a:defRPr sz="11200" spc="-336" baseline="8928">
                <a:solidFill>
                  <a:srgbClr val="FFFFFF"/>
                </a:solidFill>
              </a:defRPr>
            </a:lvl1pPr>
          </a:lstStyle>
          <a:p>
            <a:r>
              <a:t>Texto del título</a:t>
            </a:r>
          </a:p>
        </p:txBody>
      </p:sp>
      <p:sp>
        <p:nvSpPr>
          <p:cNvPr id="88" name="Número de diapositiva"/>
          <p:cNvSpPr txBox="1">
            <a:spLocks noGrp="1"/>
          </p:cNvSpPr>
          <p:nvPr>
            <p:ph type="sldNum" sz="quarter" idx="2"/>
          </p:nvPr>
        </p:nvSpPr>
        <p:spPr>
          <a:xfrm>
            <a:off x="1760239" y="1758999"/>
            <a:ext cx="679197" cy="711201"/>
          </a:xfrm>
          <a:prstGeom prst="rect">
            <a:avLst/>
          </a:prstGeom>
        </p:spPr>
        <p:txBody>
          <a:bodyPr/>
          <a:lstStyle>
            <a:lvl1pPr>
              <a:defRPr>
                <a:solidFill>
                  <a:srgbClr val="DCDEE0"/>
                </a:solidFill>
              </a:defRPr>
            </a:lvl1pPr>
          </a:lstStyle>
          <a:p>
            <a:fld id="{86CB4B4D-7CA3-9044-876B-883B54F8677D}" type="slidenum">
              <a:t>‹Nº›</a:t>
            </a:fld>
            <a:endParaRPr/>
          </a:p>
        </p:txBody>
      </p:sp>
      <p:sp>
        <p:nvSpPr>
          <p:cNvPr id="89" name="Nivel de texto 1…"/>
          <p:cNvSpPr txBox="1">
            <a:spLocks noGrp="1"/>
          </p:cNvSpPr>
          <p:nvPr>
            <p:ph type="body" sz="quarter" idx="1"/>
          </p:nvPr>
        </p:nvSpPr>
        <p:spPr>
          <a:xfrm>
            <a:off x="1760239" y="6858000"/>
            <a:ext cx="10431761" cy="5099001"/>
          </a:xfrm>
          <a:prstGeom prst="rect">
            <a:avLst/>
          </a:prstGeom>
        </p:spPr>
        <p:txBody>
          <a:bodyPr anchor="b"/>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347132998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Line 4">
    <p:spTree>
      <p:nvGrpSpPr>
        <p:cNvPr id="1" name=""/>
        <p:cNvGrpSpPr/>
        <p:nvPr/>
      </p:nvGrpSpPr>
      <p:grpSpPr>
        <a:xfrm>
          <a:off x="0" y="0"/>
          <a:ext cx="0" cy="0"/>
          <a:chOff x="0" y="0"/>
          <a:chExt cx="0" cy="0"/>
        </a:xfrm>
      </p:grpSpPr>
      <p:sp>
        <p:nvSpPr>
          <p:cNvPr id="96" name="Figura"/>
          <p:cNvSpPr/>
          <p:nvPr/>
        </p:nvSpPr>
        <p:spPr>
          <a:xfrm>
            <a:off x="12192000" y="0"/>
            <a:ext cx="4521200"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EBEDEF"/>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97" name="Texto del título"/>
          <p:cNvSpPr txBox="1">
            <a:spLocks noGrp="1"/>
          </p:cNvSpPr>
          <p:nvPr>
            <p:ph type="title"/>
          </p:nvPr>
        </p:nvSpPr>
        <p:spPr>
          <a:xfrm>
            <a:off x="13104217" y="1758999"/>
            <a:ext cx="9520784" cy="10198001"/>
          </a:xfrm>
          <a:prstGeom prst="rect">
            <a:avLst/>
          </a:prstGeom>
        </p:spPr>
        <p:txBody>
          <a:bodyPr/>
          <a:lstStyle>
            <a:lvl1pPr>
              <a:lnSpc>
                <a:spcPct val="70000"/>
              </a:lnSpc>
              <a:defRPr sz="11200" spc="-336" baseline="8928"/>
            </a:lvl1pPr>
          </a:lstStyle>
          <a:p>
            <a:r>
              <a:t>Texto del título</a:t>
            </a:r>
          </a:p>
        </p:txBody>
      </p:sp>
      <p:sp>
        <p:nvSpPr>
          <p:cNvPr id="98"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
        <p:nvSpPr>
          <p:cNvPr id="99" name="Nivel de texto 1…"/>
          <p:cNvSpPr txBox="1">
            <a:spLocks noGrp="1"/>
          </p:cNvSpPr>
          <p:nvPr>
            <p:ph type="body" sz="quarter" idx="1"/>
          </p:nvPr>
        </p:nvSpPr>
        <p:spPr>
          <a:xfrm>
            <a:off x="1760239" y="6858000"/>
            <a:ext cx="9520785" cy="5099001"/>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132558833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Image 2">
    <p:spTree>
      <p:nvGrpSpPr>
        <p:cNvPr id="1" name=""/>
        <p:cNvGrpSpPr/>
        <p:nvPr/>
      </p:nvGrpSpPr>
      <p:grpSpPr>
        <a:xfrm>
          <a:off x="0" y="0"/>
          <a:ext cx="0" cy="0"/>
          <a:chOff x="0" y="0"/>
          <a:chExt cx="0" cy="0"/>
        </a:xfrm>
      </p:grpSpPr>
      <p:sp>
        <p:nvSpPr>
          <p:cNvPr id="167" name="Rectángulo"/>
          <p:cNvSpPr>
            <a:spLocks noGrp="1"/>
          </p:cNvSpPr>
          <p:nvPr>
            <p:ph type="body" idx="13"/>
          </p:nvPr>
        </p:nvSpPr>
        <p:spPr>
          <a:xfrm>
            <a:off x="0" y="0"/>
            <a:ext cx="10795794" cy="13715999"/>
          </a:xfrm>
          <a:prstGeom prst="rect">
            <a:avLst/>
          </a:prstGeom>
          <a:solidFill>
            <a:srgbClr val="DCDEE0"/>
          </a:solidFill>
        </p:spPr>
        <p:txBody>
          <a:bodyPr anchor="ctr"/>
          <a:lstStyle/>
          <a:p>
            <a:pPr>
              <a:lnSpc>
                <a:spcPct val="100000"/>
              </a:lnSpc>
              <a:defRPr sz="3200" b="1">
                <a:solidFill>
                  <a:srgbClr val="FFFFFF"/>
                </a:solidFill>
              </a:defRPr>
            </a:pPr>
            <a:endParaRPr/>
          </a:p>
        </p:txBody>
      </p:sp>
      <p:sp>
        <p:nvSpPr>
          <p:cNvPr id="168" name="Texto del título"/>
          <p:cNvSpPr txBox="1">
            <a:spLocks noGrp="1"/>
          </p:cNvSpPr>
          <p:nvPr>
            <p:ph type="title"/>
          </p:nvPr>
        </p:nvSpPr>
        <p:spPr>
          <a:xfrm>
            <a:off x="12190759" y="1758999"/>
            <a:ext cx="8896020" cy="5099001"/>
          </a:xfrm>
          <a:prstGeom prst="rect">
            <a:avLst/>
          </a:prstGeom>
        </p:spPr>
        <p:txBody>
          <a:bodyPr/>
          <a:lstStyle>
            <a:lvl1pPr>
              <a:lnSpc>
                <a:spcPct val="70000"/>
              </a:lnSpc>
              <a:defRPr sz="11200" spc="-336" baseline="8928"/>
            </a:lvl1pPr>
          </a:lstStyle>
          <a:p>
            <a:r>
              <a:t>Texto del título</a:t>
            </a:r>
          </a:p>
        </p:txBody>
      </p:sp>
      <p:sp>
        <p:nvSpPr>
          <p:cNvPr id="169" name="Nivel de texto 1…"/>
          <p:cNvSpPr txBox="1">
            <a:spLocks noGrp="1"/>
          </p:cNvSpPr>
          <p:nvPr>
            <p:ph type="body" sz="quarter" idx="1"/>
          </p:nvPr>
        </p:nvSpPr>
        <p:spPr>
          <a:xfrm>
            <a:off x="12192000" y="6858000"/>
            <a:ext cx="10431761" cy="5099001"/>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7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71" name="Objeto"/>
          <p:cNvSpPr txBox="1">
            <a:spLocks noGrp="1"/>
          </p:cNvSpPr>
          <p:nvPr>
            <p:ph sz="quarter" idx="3"/>
          </p:nvPr>
        </p:nvSpPr>
        <p:spPr>
          <a:xfrm>
            <a:off x="1758999" y="5977234"/>
            <a:ext cx="7239795" cy="1761531"/>
          </a:xfrm>
          <a:prstGeom prst="rect">
            <a:avLst/>
          </a:prstGeom>
        </p:spPr>
        <p:txBody>
          <a:bodyPr anchor="ctr">
            <a:normAutofit/>
          </a:bodyPr>
          <a:lstStyle/>
          <a:p>
            <a:pPr>
              <a:lnSpc>
                <a:spcPct val="100000"/>
              </a:lnSpc>
              <a:defRPr sz="5600">
                <a:solidFill>
                  <a:srgbClr val="000000"/>
                </a:solidFill>
                <a:latin typeface="Gill Sans"/>
                <a:ea typeface="Gill Sans"/>
                <a:cs typeface="Gill Sans"/>
                <a:sym typeface="Gill Sans"/>
              </a:defRPr>
            </a:pPr>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Line 4 Inverted">
    <p:bg>
      <p:bgPr>
        <a:solidFill>
          <a:srgbClr val="000000"/>
        </a:solidFill>
        <a:effectLst/>
      </p:bgPr>
    </p:bg>
    <p:spTree>
      <p:nvGrpSpPr>
        <p:cNvPr id="1" name=""/>
        <p:cNvGrpSpPr/>
        <p:nvPr/>
      </p:nvGrpSpPr>
      <p:grpSpPr>
        <a:xfrm>
          <a:off x="0" y="0"/>
          <a:ext cx="0" cy="0"/>
          <a:chOff x="0" y="0"/>
          <a:chExt cx="0" cy="0"/>
        </a:xfrm>
      </p:grpSpPr>
      <p:sp>
        <p:nvSpPr>
          <p:cNvPr id="106" name="Figura"/>
          <p:cNvSpPr/>
          <p:nvPr/>
        </p:nvSpPr>
        <p:spPr>
          <a:xfrm>
            <a:off x="12192619"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2E3135"/>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107" name="Texto del título"/>
          <p:cNvSpPr txBox="1">
            <a:spLocks noGrp="1"/>
          </p:cNvSpPr>
          <p:nvPr>
            <p:ph type="title"/>
          </p:nvPr>
        </p:nvSpPr>
        <p:spPr>
          <a:xfrm>
            <a:off x="13104217" y="1758999"/>
            <a:ext cx="9520784" cy="10198001"/>
          </a:xfrm>
          <a:prstGeom prst="rect">
            <a:avLst/>
          </a:prstGeom>
        </p:spPr>
        <p:txBody>
          <a:bodyPr/>
          <a:lstStyle>
            <a:lvl1pPr>
              <a:lnSpc>
                <a:spcPct val="70000"/>
              </a:lnSpc>
              <a:defRPr sz="11200" spc="-336" baseline="8928">
                <a:solidFill>
                  <a:srgbClr val="FFFFFF"/>
                </a:solidFill>
              </a:defRPr>
            </a:lvl1pPr>
          </a:lstStyle>
          <a:p>
            <a:r>
              <a:t>Texto del título</a:t>
            </a:r>
          </a:p>
        </p:txBody>
      </p:sp>
      <p:sp>
        <p:nvSpPr>
          <p:cNvPr id="108" name="Número de diapositiva"/>
          <p:cNvSpPr txBox="1">
            <a:spLocks noGrp="1"/>
          </p:cNvSpPr>
          <p:nvPr>
            <p:ph type="sldNum" sz="quarter" idx="2"/>
          </p:nvPr>
        </p:nvSpPr>
        <p:spPr>
          <a:xfrm>
            <a:off x="1758999" y="1758999"/>
            <a:ext cx="679197" cy="711201"/>
          </a:xfrm>
          <a:prstGeom prst="rect">
            <a:avLst/>
          </a:prstGeom>
        </p:spPr>
        <p:txBody>
          <a:bodyPr/>
          <a:lstStyle>
            <a:lvl1pPr>
              <a:defRPr>
                <a:solidFill>
                  <a:srgbClr val="DCDEE0"/>
                </a:solidFill>
              </a:defRPr>
            </a:lvl1pPr>
          </a:lstStyle>
          <a:p>
            <a:fld id="{86CB4B4D-7CA3-9044-876B-883B54F8677D}" type="slidenum">
              <a:t>‹Nº›</a:t>
            </a:fld>
            <a:endParaRPr/>
          </a:p>
        </p:txBody>
      </p:sp>
      <p:sp>
        <p:nvSpPr>
          <p:cNvPr id="109" name="Nivel de texto 1…"/>
          <p:cNvSpPr txBox="1">
            <a:spLocks noGrp="1"/>
          </p:cNvSpPr>
          <p:nvPr>
            <p:ph type="body" sz="quarter" idx="1"/>
          </p:nvPr>
        </p:nvSpPr>
        <p:spPr>
          <a:xfrm>
            <a:off x="1760239" y="6858000"/>
            <a:ext cx="9520784" cy="5099001"/>
          </a:xfrm>
          <a:prstGeom prst="rect">
            <a:avLst/>
          </a:prstGeom>
        </p:spPr>
        <p:txBody>
          <a:bodyPr anchor="b"/>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2308683450"/>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Line 5 Image BG">
    <p:bg>
      <p:bgPr>
        <a:solidFill>
          <a:srgbClr val="53585F"/>
        </a:solidFill>
        <a:effectLst/>
      </p:bgPr>
    </p:bg>
    <p:spTree>
      <p:nvGrpSpPr>
        <p:cNvPr id="1" name=""/>
        <p:cNvGrpSpPr/>
        <p:nvPr/>
      </p:nvGrpSpPr>
      <p:grpSpPr>
        <a:xfrm>
          <a:off x="0" y="0"/>
          <a:ext cx="0" cy="0"/>
          <a:chOff x="0" y="0"/>
          <a:chExt cx="0" cy="0"/>
        </a:xfrm>
      </p:grpSpPr>
      <p:sp>
        <p:nvSpPr>
          <p:cNvPr id="116" name="Figura"/>
          <p:cNvSpPr/>
          <p:nvPr/>
        </p:nvSpPr>
        <p:spPr>
          <a:xfrm>
            <a:off x="1972791"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DCDEE0">
              <a:alpha val="20000"/>
            </a:srgbClr>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117" name="Texto del título"/>
          <p:cNvSpPr txBox="1">
            <a:spLocks noGrp="1"/>
          </p:cNvSpPr>
          <p:nvPr>
            <p:ph type="title"/>
          </p:nvPr>
        </p:nvSpPr>
        <p:spPr>
          <a:xfrm>
            <a:off x="1758999" y="1758999"/>
            <a:ext cx="9520784" cy="10198001"/>
          </a:xfrm>
          <a:prstGeom prst="rect">
            <a:avLst/>
          </a:prstGeom>
        </p:spPr>
        <p:txBody>
          <a:bodyPr/>
          <a:lstStyle>
            <a:lvl1pPr>
              <a:lnSpc>
                <a:spcPct val="70000"/>
              </a:lnSpc>
              <a:defRPr sz="11200" spc="-336" baseline="8928">
                <a:solidFill>
                  <a:srgbClr val="FFFFFF"/>
                </a:solidFill>
              </a:defRPr>
            </a:lvl1pPr>
          </a:lstStyle>
          <a:p>
            <a:r>
              <a:t>Texto del título</a:t>
            </a:r>
          </a:p>
        </p:txBody>
      </p:sp>
      <p:sp>
        <p:nvSpPr>
          <p:cNvPr id="118" name="Número de diapositiva"/>
          <p:cNvSpPr txBox="1">
            <a:spLocks noGrp="1"/>
          </p:cNvSpPr>
          <p:nvPr>
            <p:ph type="sldNum" sz="quarter" idx="2"/>
          </p:nvPr>
        </p:nvSpPr>
        <p:spPr>
          <a:prstGeom prst="rect">
            <a:avLst/>
          </a:prstGeom>
        </p:spPr>
        <p:txBody>
          <a:bodyPr/>
          <a:lstStyle>
            <a:lvl1pPr>
              <a:defRPr>
                <a:solidFill>
                  <a:srgbClr val="DCDEE0"/>
                </a:solidFill>
              </a:defRPr>
            </a:lvl1pPr>
          </a:lstStyle>
          <a:p>
            <a:fld id="{86CB4B4D-7CA3-9044-876B-883B54F8677D}" type="slidenum">
              <a:t>‹Nº›</a:t>
            </a:fld>
            <a:endParaRPr/>
          </a:p>
        </p:txBody>
      </p:sp>
      <p:sp>
        <p:nvSpPr>
          <p:cNvPr id="119" name="Nivel de texto 1…"/>
          <p:cNvSpPr txBox="1">
            <a:spLocks noGrp="1"/>
          </p:cNvSpPr>
          <p:nvPr>
            <p:ph type="body" sz="quarter" idx="1"/>
          </p:nvPr>
        </p:nvSpPr>
        <p:spPr>
          <a:xfrm>
            <a:off x="12192000" y="6858000"/>
            <a:ext cx="10431761" cy="5099001"/>
          </a:xfrm>
          <a:prstGeom prst="rect">
            <a:avLst/>
          </a:prstGeom>
        </p:spPr>
        <p:txBody>
          <a:bodyPr anchor="b"/>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447668911"/>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Line 6 Image BG">
    <p:bg>
      <p:bgPr>
        <a:solidFill>
          <a:srgbClr val="53585F"/>
        </a:solidFill>
        <a:effectLst/>
      </p:bgPr>
    </p:bg>
    <p:spTree>
      <p:nvGrpSpPr>
        <p:cNvPr id="1" name=""/>
        <p:cNvGrpSpPr/>
        <p:nvPr/>
      </p:nvGrpSpPr>
      <p:grpSpPr>
        <a:xfrm>
          <a:off x="0" y="0"/>
          <a:ext cx="0" cy="0"/>
          <a:chOff x="0" y="0"/>
          <a:chExt cx="0" cy="0"/>
        </a:xfrm>
      </p:grpSpPr>
      <p:sp>
        <p:nvSpPr>
          <p:cNvPr id="126" name="Figura"/>
          <p:cNvSpPr/>
          <p:nvPr/>
        </p:nvSpPr>
        <p:spPr>
          <a:xfrm>
            <a:off x="7670800" y="0"/>
            <a:ext cx="4521200"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DCDEE0">
              <a:alpha val="20000"/>
            </a:srgbClr>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127" name="Texto del título"/>
          <p:cNvSpPr txBox="1">
            <a:spLocks noGrp="1"/>
          </p:cNvSpPr>
          <p:nvPr>
            <p:ph type="title"/>
          </p:nvPr>
        </p:nvSpPr>
        <p:spPr>
          <a:xfrm>
            <a:off x="1758999" y="1758999"/>
            <a:ext cx="9520784" cy="10198001"/>
          </a:xfrm>
          <a:prstGeom prst="rect">
            <a:avLst/>
          </a:prstGeom>
        </p:spPr>
        <p:txBody>
          <a:bodyPr/>
          <a:lstStyle>
            <a:lvl1pPr algn="r">
              <a:lnSpc>
                <a:spcPct val="70000"/>
              </a:lnSpc>
              <a:defRPr sz="11200" spc="-336" baseline="8928">
                <a:solidFill>
                  <a:srgbClr val="FFFFFF"/>
                </a:solidFill>
              </a:defRPr>
            </a:lvl1pPr>
          </a:lstStyle>
          <a:p>
            <a:r>
              <a:t>Texto del título</a:t>
            </a:r>
          </a:p>
        </p:txBody>
      </p:sp>
      <p:sp>
        <p:nvSpPr>
          <p:cNvPr id="128" name="Número de diapositiva"/>
          <p:cNvSpPr txBox="1">
            <a:spLocks noGrp="1"/>
          </p:cNvSpPr>
          <p:nvPr>
            <p:ph type="sldNum" sz="quarter" idx="2"/>
          </p:nvPr>
        </p:nvSpPr>
        <p:spPr>
          <a:prstGeom prst="rect">
            <a:avLst/>
          </a:prstGeom>
        </p:spPr>
        <p:txBody>
          <a:bodyPr/>
          <a:lstStyle>
            <a:lvl1pPr>
              <a:defRPr>
                <a:solidFill>
                  <a:srgbClr val="DCDEE0"/>
                </a:solidFill>
              </a:defRPr>
            </a:lvl1pPr>
          </a:lstStyle>
          <a:p>
            <a:fld id="{86CB4B4D-7CA3-9044-876B-883B54F8677D}" type="slidenum">
              <a:t>‹Nº›</a:t>
            </a:fld>
            <a:endParaRPr/>
          </a:p>
        </p:txBody>
      </p:sp>
      <p:sp>
        <p:nvSpPr>
          <p:cNvPr id="129" name="Nivel de texto 1…"/>
          <p:cNvSpPr txBox="1">
            <a:spLocks noGrp="1"/>
          </p:cNvSpPr>
          <p:nvPr>
            <p:ph type="body" sz="quarter" idx="1"/>
          </p:nvPr>
        </p:nvSpPr>
        <p:spPr>
          <a:xfrm>
            <a:off x="13102976" y="6858000"/>
            <a:ext cx="9520785" cy="5099001"/>
          </a:xfrm>
          <a:prstGeom prst="rect">
            <a:avLst/>
          </a:prstGeom>
        </p:spPr>
        <p:txBody>
          <a:bodyPr anchor="b"/>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309186197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Line 6 Image BG">
    <p:bg>
      <p:bgPr>
        <a:solidFill>
          <a:srgbClr val="53585F"/>
        </a:solidFill>
        <a:effectLst/>
      </p:bgPr>
    </p:bg>
    <p:spTree>
      <p:nvGrpSpPr>
        <p:cNvPr id="1" name=""/>
        <p:cNvGrpSpPr/>
        <p:nvPr/>
      </p:nvGrpSpPr>
      <p:grpSpPr>
        <a:xfrm>
          <a:off x="0" y="0"/>
          <a:ext cx="0" cy="0"/>
          <a:chOff x="0" y="0"/>
          <a:chExt cx="0" cy="0"/>
        </a:xfrm>
      </p:grpSpPr>
      <p:sp>
        <p:nvSpPr>
          <p:cNvPr id="136" name="Figura"/>
          <p:cNvSpPr/>
          <p:nvPr/>
        </p:nvSpPr>
        <p:spPr>
          <a:xfrm>
            <a:off x="18102560"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DCDEE0">
              <a:alpha val="20000"/>
            </a:srgbClr>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137" name="Texto del título"/>
          <p:cNvSpPr txBox="1">
            <a:spLocks noGrp="1"/>
          </p:cNvSpPr>
          <p:nvPr>
            <p:ph type="title"/>
          </p:nvPr>
        </p:nvSpPr>
        <p:spPr>
          <a:xfrm>
            <a:off x="13102976" y="1758999"/>
            <a:ext cx="9520785" cy="10198001"/>
          </a:xfrm>
          <a:prstGeom prst="rect">
            <a:avLst/>
          </a:prstGeom>
        </p:spPr>
        <p:txBody>
          <a:bodyPr/>
          <a:lstStyle>
            <a:lvl1pPr algn="r">
              <a:lnSpc>
                <a:spcPct val="70000"/>
              </a:lnSpc>
              <a:defRPr sz="11200" spc="-336" baseline="8928">
                <a:solidFill>
                  <a:srgbClr val="FFFFFF"/>
                </a:solidFill>
              </a:defRPr>
            </a:lvl1pPr>
          </a:lstStyle>
          <a:p>
            <a:r>
              <a:t>Texto del título</a:t>
            </a:r>
          </a:p>
        </p:txBody>
      </p:sp>
      <p:sp>
        <p:nvSpPr>
          <p:cNvPr id="138" name="Número de diapositiva"/>
          <p:cNvSpPr txBox="1">
            <a:spLocks noGrp="1"/>
          </p:cNvSpPr>
          <p:nvPr>
            <p:ph type="sldNum" sz="quarter" idx="2"/>
          </p:nvPr>
        </p:nvSpPr>
        <p:spPr>
          <a:xfrm>
            <a:off x="1760239" y="1758999"/>
            <a:ext cx="679197" cy="711201"/>
          </a:xfrm>
          <a:prstGeom prst="rect">
            <a:avLst/>
          </a:prstGeom>
        </p:spPr>
        <p:txBody>
          <a:bodyPr/>
          <a:lstStyle>
            <a:lvl1pPr>
              <a:defRPr>
                <a:solidFill>
                  <a:srgbClr val="DCDEE0"/>
                </a:solidFill>
              </a:defRPr>
            </a:lvl1pPr>
          </a:lstStyle>
          <a:p>
            <a:fld id="{86CB4B4D-7CA3-9044-876B-883B54F8677D}" type="slidenum">
              <a:t>‹Nº›</a:t>
            </a:fld>
            <a:endParaRPr/>
          </a:p>
        </p:txBody>
      </p:sp>
      <p:sp>
        <p:nvSpPr>
          <p:cNvPr id="139" name="Nivel de texto 1…"/>
          <p:cNvSpPr txBox="1">
            <a:spLocks noGrp="1"/>
          </p:cNvSpPr>
          <p:nvPr>
            <p:ph type="body" sz="quarter" idx="1"/>
          </p:nvPr>
        </p:nvSpPr>
        <p:spPr>
          <a:xfrm>
            <a:off x="1760239" y="6858000"/>
            <a:ext cx="10431761" cy="5099001"/>
          </a:xfrm>
          <a:prstGeom prst="rect">
            <a:avLst/>
          </a:prstGeom>
        </p:spPr>
        <p:txBody>
          <a:bodyPr anchor="b"/>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2028578674"/>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Line 7 Image BG">
    <p:bg>
      <p:bgPr>
        <a:solidFill>
          <a:srgbClr val="53585F"/>
        </a:solidFill>
        <a:effectLst/>
      </p:bgPr>
    </p:bg>
    <p:spTree>
      <p:nvGrpSpPr>
        <p:cNvPr id="1" name=""/>
        <p:cNvGrpSpPr/>
        <p:nvPr/>
      </p:nvGrpSpPr>
      <p:grpSpPr>
        <a:xfrm>
          <a:off x="0" y="0"/>
          <a:ext cx="0" cy="0"/>
          <a:chOff x="0" y="0"/>
          <a:chExt cx="0" cy="0"/>
        </a:xfrm>
      </p:grpSpPr>
      <p:sp>
        <p:nvSpPr>
          <p:cNvPr id="146" name="Figura"/>
          <p:cNvSpPr/>
          <p:nvPr/>
        </p:nvSpPr>
        <p:spPr>
          <a:xfrm>
            <a:off x="12192000" y="0"/>
            <a:ext cx="4521200"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DCDEE0">
              <a:alpha val="20000"/>
            </a:srgbClr>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147" name="Texto del título"/>
          <p:cNvSpPr txBox="1">
            <a:spLocks noGrp="1"/>
          </p:cNvSpPr>
          <p:nvPr>
            <p:ph type="title"/>
          </p:nvPr>
        </p:nvSpPr>
        <p:spPr>
          <a:xfrm>
            <a:off x="13104217" y="1758999"/>
            <a:ext cx="9520784" cy="10198001"/>
          </a:xfrm>
          <a:prstGeom prst="rect">
            <a:avLst/>
          </a:prstGeom>
        </p:spPr>
        <p:txBody>
          <a:bodyPr/>
          <a:lstStyle>
            <a:lvl1pPr>
              <a:lnSpc>
                <a:spcPct val="70000"/>
              </a:lnSpc>
              <a:defRPr sz="11200" spc="-336" baseline="8928">
                <a:solidFill>
                  <a:srgbClr val="FFFFFF"/>
                </a:solidFill>
              </a:defRPr>
            </a:lvl1pPr>
          </a:lstStyle>
          <a:p>
            <a:r>
              <a:t>Texto del título</a:t>
            </a:r>
          </a:p>
        </p:txBody>
      </p:sp>
      <p:sp>
        <p:nvSpPr>
          <p:cNvPr id="148" name="Número de diapositiva"/>
          <p:cNvSpPr txBox="1">
            <a:spLocks noGrp="1"/>
          </p:cNvSpPr>
          <p:nvPr>
            <p:ph type="sldNum" sz="quarter" idx="2"/>
          </p:nvPr>
        </p:nvSpPr>
        <p:spPr>
          <a:xfrm>
            <a:off x="1758999" y="1758999"/>
            <a:ext cx="679197" cy="711201"/>
          </a:xfrm>
          <a:prstGeom prst="rect">
            <a:avLst/>
          </a:prstGeom>
        </p:spPr>
        <p:txBody>
          <a:bodyPr/>
          <a:lstStyle>
            <a:lvl1pPr>
              <a:defRPr>
                <a:solidFill>
                  <a:srgbClr val="DCDEE0"/>
                </a:solidFill>
              </a:defRPr>
            </a:lvl1pPr>
          </a:lstStyle>
          <a:p>
            <a:fld id="{86CB4B4D-7CA3-9044-876B-883B54F8677D}" type="slidenum">
              <a:t>‹Nº›</a:t>
            </a:fld>
            <a:endParaRPr/>
          </a:p>
        </p:txBody>
      </p:sp>
      <p:sp>
        <p:nvSpPr>
          <p:cNvPr id="149" name="Nivel de texto 1…"/>
          <p:cNvSpPr txBox="1">
            <a:spLocks noGrp="1"/>
          </p:cNvSpPr>
          <p:nvPr>
            <p:ph type="body" sz="quarter" idx="1"/>
          </p:nvPr>
        </p:nvSpPr>
        <p:spPr>
          <a:xfrm>
            <a:off x="1760239" y="6858000"/>
            <a:ext cx="9520784" cy="5099001"/>
          </a:xfrm>
          <a:prstGeom prst="rect">
            <a:avLst/>
          </a:prstGeom>
        </p:spPr>
        <p:txBody>
          <a:bodyPr anchor="b"/>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2840249485"/>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Image 1">
    <p:spTree>
      <p:nvGrpSpPr>
        <p:cNvPr id="1" name=""/>
        <p:cNvGrpSpPr/>
        <p:nvPr/>
      </p:nvGrpSpPr>
      <p:grpSpPr>
        <a:xfrm>
          <a:off x="0" y="0"/>
          <a:ext cx="0" cy="0"/>
          <a:chOff x="0" y="0"/>
          <a:chExt cx="0" cy="0"/>
        </a:xfrm>
      </p:grpSpPr>
      <p:sp>
        <p:nvSpPr>
          <p:cNvPr id="156" name="Rectángulo"/>
          <p:cNvSpPr>
            <a:spLocks noGrp="1"/>
          </p:cNvSpPr>
          <p:nvPr>
            <p:ph type="body" idx="13"/>
          </p:nvPr>
        </p:nvSpPr>
        <p:spPr>
          <a:xfrm>
            <a:off x="0" y="0"/>
            <a:ext cx="10795794" cy="13715999"/>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57" name="Texto del título"/>
          <p:cNvSpPr txBox="1">
            <a:spLocks noGrp="1"/>
          </p:cNvSpPr>
          <p:nvPr>
            <p:ph type="title"/>
          </p:nvPr>
        </p:nvSpPr>
        <p:spPr>
          <a:xfrm>
            <a:off x="9667824" y="1758999"/>
            <a:ext cx="11425041" cy="5099001"/>
          </a:xfrm>
          <a:prstGeom prst="rect">
            <a:avLst/>
          </a:prstGeom>
        </p:spPr>
        <p:txBody>
          <a:bodyPr/>
          <a:lstStyle>
            <a:lvl1pPr>
              <a:lnSpc>
                <a:spcPct val="70000"/>
              </a:lnSpc>
              <a:defRPr sz="11200" spc="-336" baseline="8928"/>
            </a:lvl1pPr>
          </a:lstStyle>
          <a:p>
            <a:r>
              <a:t>Texto del título</a:t>
            </a:r>
          </a:p>
        </p:txBody>
      </p:sp>
      <p:sp>
        <p:nvSpPr>
          <p:cNvPr id="158" name="Nivel de texto 1…"/>
          <p:cNvSpPr txBox="1">
            <a:spLocks noGrp="1"/>
          </p:cNvSpPr>
          <p:nvPr>
            <p:ph type="body" sz="quarter" idx="1"/>
          </p:nvPr>
        </p:nvSpPr>
        <p:spPr>
          <a:xfrm>
            <a:off x="12192000" y="6858000"/>
            <a:ext cx="10431761" cy="5099001"/>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5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60" name="Objeto"/>
          <p:cNvSpPr txBox="1">
            <a:spLocks noGrp="1"/>
          </p:cNvSpPr>
          <p:nvPr>
            <p:ph sz="quarter" idx="3"/>
          </p:nvPr>
        </p:nvSpPr>
        <p:spPr>
          <a:xfrm>
            <a:off x="1758999" y="5977234"/>
            <a:ext cx="7239795" cy="1761531"/>
          </a:xfrm>
          <a:prstGeom prst="rect">
            <a:avLst/>
          </a:prstGeom>
        </p:spPr>
        <p:txBody>
          <a:bodyPr anchor="ctr">
            <a:normAutofit/>
          </a:bodyPr>
          <a:lstStyle/>
          <a:p>
            <a:pPr>
              <a:lnSpc>
                <a:spcPct val="100000"/>
              </a:lnSpc>
              <a:defRPr sz="5600">
                <a:solidFill>
                  <a:srgbClr val="000000"/>
                </a:solidFill>
                <a:latin typeface="Gill Sans"/>
                <a:ea typeface="Gill Sans"/>
                <a:cs typeface="Gill Sans"/>
                <a:sym typeface="Gill Sans"/>
              </a:defRPr>
            </a:pPr>
            <a:endParaRPr/>
          </a:p>
        </p:txBody>
      </p:sp>
    </p:spTree>
    <p:extLst>
      <p:ext uri="{BB962C8B-B14F-4D97-AF65-F5344CB8AC3E}">
        <p14:creationId xmlns:p14="http://schemas.microsoft.com/office/powerpoint/2010/main" val="2088215369"/>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Image 2">
    <p:spTree>
      <p:nvGrpSpPr>
        <p:cNvPr id="1" name=""/>
        <p:cNvGrpSpPr/>
        <p:nvPr/>
      </p:nvGrpSpPr>
      <p:grpSpPr>
        <a:xfrm>
          <a:off x="0" y="0"/>
          <a:ext cx="0" cy="0"/>
          <a:chOff x="0" y="0"/>
          <a:chExt cx="0" cy="0"/>
        </a:xfrm>
      </p:grpSpPr>
      <p:sp>
        <p:nvSpPr>
          <p:cNvPr id="167" name="Rectángulo"/>
          <p:cNvSpPr>
            <a:spLocks noGrp="1"/>
          </p:cNvSpPr>
          <p:nvPr>
            <p:ph type="body" idx="13"/>
          </p:nvPr>
        </p:nvSpPr>
        <p:spPr>
          <a:xfrm>
            <a:off x="0" y="0"/>
            <a:ext cx="10795794" cy="13715999"/>
          </a:xfrm>
          <a:prstGeom prst="rect">
            <a:avLst/>
          </a:prstGeom>
          <a:solidFill>
            <a:srgbClr val="DCDEE0"/>
          </a:solidFill>
        </p:spPr>
        <p:txBody>
          <a:bodyPr anchor="ctr"/>
          <a:lstStyle/>
          <a:p>
            <a:pPr>
              <a:lnSpc>
                <a:spcPct val="100000"/>
              </a:lnSpc>
              <a:defRPr sz="3200" b="1">
                <a:solidFill>
                  <a:srgbClr val="FFFFFF"/>
                </a:solidFill>
              </a:defRPr>
            </a:pPr>
            <a:endParaRPr/>
          </a:p>
        </p:txBody>
      </p:sp>
      <p:sp>
        <p:nvSpPr>
          <p:cNvPr id="168" name="Texto del título"/>
          <p:cNvSpPr txBox="1">
            <a:spLocks noGrp="1"/>
          </p:cNvSpPr>
          <p:nvPr>
            <p:ph type="title"/>
          </p:nvPr>
        </p:nvSpPr>
        <p:spPr>
          <a:xfrm>
            <a:off x="12190759" y="1758999"/>
            <a:ext cx="8896020" cy="5099001"/>
          </a:xfrm>
          <a:prstGeom prst="rect">
            <a:avLst/>
          </a:prstGeom>
        </p:spPr>
        <p:txBody>
          <a:bodyPr/>
          <a:lstStyle>
            <a:lvl1pPr>
              <a:lnSpc>
                <a:spcPct val="70000"/>
              </a:lnSpc>
              <a:defRPr sz="11200" spc="-336" baseline="8928"/>
            </a:lvl1pPr>
          </a:lstStyle>
          <a:p>
            <a:r>
              <a:t>Texto del título</a:t>
            </a:r>
          </a:p>
        </p:txBody>
      </p:sp>
      <p:sp>
        <p:nvSpPr>
          <p:cNvPr id="169" name="Nivel de texto 1…"/>
          <p:cNvSpPr txBox="1">
            <a:spLocks noGrp="1"/>
          </p:cNvSpPr>
          <p:nvPr>
            <p:ph type="body" sz="quarter" idx="1"/>
          </p:nvPr>
        </p:nvSpPr>
        <p:spPr>
          <a:xfrm>
            <a:off x="12192000" y="6858000"/>
            <a:ext cx="10431761" cy="5099001"/>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7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71" name="Objeto"/>
          <p:cNvSpPr txBox="1">
            <a:spLocks noGrp="1"/>
          </p:cNvSpPr>
          <p:nvPr>
            <p:ph sz="quarter" idx="3"/>
          </p:nvPr>
        </p:nvSpPr>
        <p:spPr>
          <a:xfrm>
            <a:off x="1758999" y="5977234"/>
            <a:ext cx="7239795" cy="1761531"/>
          </a:xfrm>
          <a:prstGeom prst="rect">
            <a:avLst/>
          </a:prstGeom>
        </p:spPr>
        <p:txBody>
          <a:bodyPr anchor="ctr">
            <a:normAutofit/>
          </a:bodyPr>
          <a:lstStyle/>
          <a:p>
            <a:pPr>
              <a:lnSpc>
                <a:spcPct val="100000"/>
              </a:lnSpc>
              <a:defRPr sz="5600">
                <a:solidFill>
                  <a:srgbClr val="000000"/>
                </a:solidFill>
                <a:latin typeface="Gill Sans"/>
                <a:ea typeface="Gill Sans"/>
                <a:cs typeface="Gill Sans"/>
                <a:sym typeface="Gill Sans"/>
              </a:defRPr>
            </a:pPr>
            <a:endParaRPr/>
          </a:p>
        </p:txBody>
      </p:sp>
    </p:spTree>
    <p:extLst>
      <p:ext uri="{BB962C8B-B14F-4D97-AF65-F5344CB8AC3E}">
        <p14:creationId xmlns:p14="http://schemas.microsoft.com/office/powerpoint/2010/main" val="142834543"/>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Image 3">
    <p:spTree>
      <p:nvGrpSpPr>
        <p:cNvPr id="1" name=""/>
        <p:cNvGrpSpPr/>
        <p:nvPr/>
      </p:nvGrpSpPr>
      <p:grpSpPr>
        <a:xfrm>
          <a:off x="0" y="0"/>
          <a:ext cx="0" cy="0"/>
          <a:chOff x="0" y="0"/>
          <a:chExt cx="0" cy="0"/>
        </a:xfrm>
      </p:grpSpPr>
      <p:sp>
        <p:nvSpPr>
          <p:cNvPr id="178" name="Rectángulo"/>
          <p:cNvSpPr>
            <a:spLocks noGrp="1"/>
          </p:cNvSpPr>
          <p:nvPr>
            <p:ph type="body" idx="13"/>
          </p:nvPr>
        </p:nvSpPr>
        <p:spPr>
          <a:xfrm>
            <a:off x="13588206" y="0"/>
            <a:ext cx="10795794" cy="13715999"/>
          </a:xfrm>
          <a:prstGeom prst="rect">
            <a:avLst/>
          </a:prstGeom>
          <a:solidFill>
            <a:srgbClr val="DCDEE0"/>
          </a:solidFill>
        </p:spPr>
        <p:txBody>
          <a:bodyPr anchor="ctr"/>
          <a:lstStyle/>
          <a:p>
            <a:pPr>
              <a:lnSpc>
                <a:spcPct val="100000"/>
              </a:lnSpc>
              <a:defRPr sz="3200" b="1">
                <a:solidFill>
                  <a:srgbClr val="FFFFFF"/>
                </a:solidFill>
              </a:defRPr>
            </a:pPr>
            <a:endParaRPr/>
          </a:p>
        </p:txBody>
      </p:sp>
      <p:sp>
        <p:nvSpPr>
          <p:cNvPr id="179" name="Texto del título"/>
          <p:cNvSpPr txBox="1">
            <a:spLocks noGrp="1"/>
          </p:cNvSpPr>
          <p:nvPr>
            <p:ph type="title"/>
          </p:nvPr>
        </p:nvSpPr>
        <p:spPr>
          <a:xfrm>
            <a:off x="3277972" y="1758999"/>
            <a:ext cx="11430067" cy="5099001"/>
          </a:xfrm>
          <a:prstGeom prst="rect">
            <a:avLst/>
          </a:prstGeom>
        </p:spPr>
        <p:txBody>
          <a:bodyPr/>
          <a:lstStyle>
            <a:lvl1pPr algn="r">
              <a:lnSpc>
                <a:spcPct val="70000"/>
              </a:lnSpc>
              <a:defRPr sz="11200" spc="-336" baseline="8928"/>
            </a:lvl1pPr>
          </a:lstStyle>
          <a:p>
            <a:r>
              <a:t>Texto del título</a:t>
            </a:r>
          </a:p>
        </p:txBody>
      </p:sp>
      <p:sp>
        <p:nvSpPr>
          <p:cNvPr id="180" name="Nivel de texto 1…"/>
          <p:cNvSpPr txBox="1">
            <a:spLocks noGrp="1"/>
          </p:cNvSpPr>
          <p:nvPr>
            <p:ph type="body" sz="quarter" idx="1"/>
          </p:nvPr>
        </p:nvSpPr>
        <p:spPr>
          <a:xfrm>
            <a:off x="1758999" y="6858000"/>
            <a:ext cx="10431761" cy="5099001"/>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81"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
        <p:nvSpPr>
          <p:cNvPr id="182" name="Objeto"/>
          <p:cNvSpPr txBox="1">
            <a:spLocks noGrp="1"/>
          </p:cNvSpPr>
          <p:nvPr>
            <p:ph sz="quarter" idx="3"/>
          </p:nvPr>
        </p:nvSpPr>
        <p:spPr>
          <a:xfrm>
            <a:off x="16137267" y="6159500"/>
            <a:ext cx="6481037" cy="1816100"/>
          </a:xfrm>
          <a:prstGeom prst="rect">
            <a:avLst/>
          </a:prstGeom>
        </p:spPr>
        <p:txBody>
          <a:bodyPr anchor="ctr">
            <a:normAutofit/>
          </a:bodyPr>
          <a:lstStyle/>
          <a:p>
            <a:pPr>
              <a:lnSpc>
                <a:spcPct val="100000"/>
              </a:lnSpc>
              <a:defRPr sz="5600">
                <a:solidFill>
                  <a:srgbClr val="000000"/>
                </a:solidFill>
                <a:latin typeface="Gill Sans"/>
                <a:ea typeface="Gill Sans"/>
                <a:cs typeface="Gill Sans"/>
                <a:sym typeface="Gill Sans"/>
              </a:defRPr>
            </a:pPr>
            <a:endParaRPr/>
          </a:p>
        </p:txBody>
      </p:sp>
    </p:spTree>
    <p:extLst>
      <p:ext uri="{BB962C8B-B14F-4D97-AF65-F5344CB8AC3E}">
        <p14:creationId xmlns:p14="http://schemas.microsoft.com/office/powerpoint/2010/main" val="1682118291"/>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Image 4">
    <p:spTree>
      <p:nvGrpSpPr>
        <p:cNvPr id="1" name=""/>
        <p:cNvGrpSpPr/>
        <p:nvPr/>
      </p:nvGrpSpPr>
      <p:grpSpPr>
        <a:xfrm>
          <a:off x="0" y="0"/>
          <a:ext cx="0" cy="0"/>
          <a:chOff x="0" y="0"/>
          <a:chExt cx="0" cy="0"/>
        </a:xfrm>
      </p:grpSpPr>
      <p:sp>
        <p:nvSpPr>
          <p:cNvPr id="189" name="Rectángulo"/>
          <p:cNvSpPr>
            <a:spLocks noGrp="1"/>
          </p:cNvSpPr>
          <p:nvPr>
            <p:ph type="body" idx="13"/>
          </p:nvPr>
        </p:nvSpPr>
        <p:spPr>
          <a:xfrm>
            <a:off x="13588206" y="0"/>
            <a:ext cx="10795794" cy="13715999"/>
          </a:xfrm>
          <a:prstGeom prst="rect">
            <a:avLst/>
          </a:prstGeom>
          <a:solidFill>
            <a:srgbClr val="DCDEE0"/>
          </a:solidFill>
        </p:spPr>
        <p:txBody>
          <a:bodyPr anchor="ctr"/>
          <a:lstStyle/>
          <a:p>
            <a:pPr>
              <a:lnSpc>
                <a:spcPct val="100000"/>
              </a:lnSpc>
              <a:defRPr sz="3200" b="1">
                <a:solidFill>
                  <a:srgbClr val="FFFFFF"/>
                </a:solidFill>
              </a:defRPr>
            </a:pPr>
            <a:endParaRPr/>
          </a:p>
        </p:txBody>
      </p:sp>
      <p:sp>
        <p:nvSpPr>
          <p:cNvPr id="190" name="Texto del título"/>
          <p:cNvSpPr txBox="1">
            <a:spLocks noGrp="1"/>
          </p:cNvSpPr>
          <p:nvPr>
            <p:ph type="title"/>
          </p:nvPr>
        </p:nvSpPr>
        <p:spPr>
          <a:xfrm>
            <a:off x="1758999" y="1758999"/>
            <a:ext cx="8896284" cy="5099001"/>
          </a:xfrm>
          <a:prstGeom prst="rect">
            <a:avLst/>
          </a:prstGeom>
        </p:spPr>
        <p:txBody>
          <a:bodyPr/>
          <a:lstStyle>
            <a:lvl1pPr>
              <a:lnSpc>
                <a:spcPct val="70000"/>
              </a:lnSpc>
              <a:defRPr sz="11200" spc="-336" baseline="8928"/>
            </a:lvl1pPr>
          </a:lstStyle>
          <a:p>
            <a:r>
              <a:t>Texto del título</a:t>
            </a:r>
          </a:p>
        </p:txBody>
      </p:sp>
      <p:sp>
        <p:nvSpPr>
          <p:cNvPr id="191" name="Nivel de texto 1…"/>
          <p:cNvSpPr txBox="1">
            <a:spLocks noGrp="1"/>
          </p:cNvSpPr>
          <p:nvPr>
            <p:ph type="body" sz="quarter" idx="1"/>
          </p:nvPr>
        </p:nvSpPr>
        <p:spPr>
          <a:xfrm>
            <a:off x="1758999" y="6858000"/>
            <a:ext cx="10431761" cy="5099001"/>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92" name="Número de diapositiva"/>
          <p:cNvSpPr txBox="1">
            <a:spLocks noGrp="1"/>
          </p:cNvSpPr>
          <p:nvPr>
            <p:ph type="sldNum" sz="quarter" idx="2"/>
          </p:nvPr>
        </p:nvSpPr>
        <p:spPr>
          <a:xfrm>
            <a:off x="11511563" y="1758999"/>
            <a:ext cx="679197" cy="711201"/>
          </a:xfrm>
          <a:prstGeom prst="rect">
            <a:avLst/>
          </a:prstGeom>
        </p:spPr>
        <p:txBody>
          <a:bodyPr/>
          <a:lstStyle/>
          <a:p>
            <a:fld id="{86CB4B4D-7CA3-9044-876B-883B54F8677D}" type="slidenum">
              <a:t>‹Nº›</a:t>
            </a:fld>
            <a:endParaRPr/>
          </a:p>
        </p:txBody>
      </p:sp>
      <p:sp>
        <p:nvSpPr>
          <p:cNvPr id="193" name="Objeto"/>
          <p:cNvSpPr txBox="1">
            <a:spLocks noGrp="1"/>
          </p:cNvSpPr>
          <p:nvPr>
            <p:ph sz="quarter" idx="3"/>
          </p:nvPr>
        </p:nvSpPr>
        <p:spPr>
          <a:xfrm>
            <a:off x="16137267" y="6159500"/>
            <a:ext cx="6481037" cy="1816100"/>
          </a:xfrm>
          <a:prstGeom prst="rect">
            <a:avLst/>
          </a:prstGeom>
        </p:spPr>
        <p:txBody>
          <a:bodyPr anchor="ctr">
            <a:normAutofit/>
          </a:bodyPr>
          <a:lstStyle/>
          <a:p>
            <a:pPr>
              <a:lnSpc>
                <a:spcPct val="100000"/>
              </a:lnSpc>
              <a:defRPr sz="5600">
                <a:solidFill>
                  <a:srgbClr val="000000"/>
                </a:solidFill>
                <a:latin typeface="Gill Sans"/>
                <a:ea typeface="Gill Sans"/>
                <a:cs typeface="Gill Sans"/>
                <a:sym typeface="Gill Sans"/>
              </a:defRPr>
            </a:pPr>
            <a:endParaRPr/>
          </a:p>
        </p:txBody>
      </p:sp>
    </p:spTree>
    <p:extLst>
      <p:ext uri="{BB962C8B-B14F-4D97-AF65-F5344CB8AC3E}">
        <p14:creationId xmlns:p14="http://schemas.microsoft.com/office/powerpoint/2010/main" val="1136824206"/>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Image 5">
    <p:spTree>
      <p:nvGrpSpPr>
        <p:cNvPr id="1" name=""/>
        <p:cNvGrpSpPr/>
        <p:nvPr/>
      </p:nvGrpSpPr>
      <p:grpSpPr>
        <a:xfrm>
          <a:off x="0" y="0"/>
          <a:ext cx="0" cy="0"/>
          <a:chOff x="0" y="0"/>
          <a:chExt cx="0" cy="0"/>
        </a:xfrm>
      </p:grpSpPr>
      <p:sp>
        <p:nvSpPr>
          <p:cNvPr id="200" name="Rectángulo"/>
          <p:cNvSpPr>
            <a:spLocks noGrp="1"/>
          </p:cNvSpPr>
          <p:nvPr>
            <p:ph type="body" idx="13"/>
          </p:nvPr>
        </p:nvSpPr>
        <p:spPr>
          <a:xfrm>
            <a:off x="-2484" y="6858000"/>
            <a:ext cx="24386484" cy="6857999"/>
          </a:xfrm>
          <a:prstGeom prst="rect">
            <a:avLst/>
          </a:prstGeom>
          <a:solidFill>
            <a:srgbClr val="DCDEE0"/>
          </a:solidFill>
        </p:spPr>
        <p:txBody>
          <a:bodyPr anchor="ctr"/>
          <a:lstStyle/>
          <a:p>
            <a:pPr>
              <a:lnSpc>
                <a:spcPct val="100000"/>
              </a:lnSpc>
              <a:defRPr sz="3200" b="1">
                <a:solidFill>
                  <a:srgbClr val="FFFFFF"/>
                </a:solidFill>
              </a:defRPr>
            </a:pPr>
            <a:endParaRPr/>
          </a:p>
        </p:txBody>
      </p:sp>
      <p:sp>
        <p:nvSpPr>
          <p:cNvPr id="201" name="Texto del título"/>
          <p:cNvSpPr txBox="1">
            <a:spLocks noGrp="1"/>
          </p:cNvSpPr>
          <p:nvPr>
            <p:ph type="title"/>
          </p:nvPr>
        </p:nvSpPr>
        <p:spPr>
          <a:xfrm>
            <a:off x="1758999" y="1758999"/>
            <a:ext cx="9140793" cy="4320068"/>
          </a:xfrm>
          <a:prstGeom prst="rect">
            <a:avLst/>
          </a:prstGeom>
        </p:spPr>
        <p:txBody>
          <a:bodyPr/>
          <a:lstStyle>
            <a:lvl1pPr>
              <a:lnSpc>
                <a:spcPct val="70000"/>
              </a:lnSpc>
              <a:defRPr sz="11200" spc="-336" baseline="8928"/>
            </a:lvl1pPr>
          </a:lstStyle>
          <a:p>
            <a:r>
              <a:t>Texto del título</a:t>
            </a:r>
          </a:p>
        </p:txBody>
      </p:sp>
      <p:sp>
        <p:nvSpPr>
          <p:cNvPr id="202" name="Nivel de texto 1…"/>
          <p:cNvSpPr txBox="1">
            <a:spLocks noGrp="1"/>
          </p:cNvSpPr>
          <p:nvPr>
            <p:ph type="body" sz="quarter" idx="1"/>
          </p:nvPr>
        </p:nvSpPr>
        <p:spPr>
          <a:xfrm>
            <a:off x="12203458" y="1758999"/>
            <a:ext cx="9140792" cy="4320068"/>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03"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50315345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Image 4">
    <p:spTree>
      <p:nvGrpSpPr>
        <p:cNvPr id="1" name=""/>
        <p:cNvGrpSpPr/>
        <p:nvPr/>
      </p:nvGrpSpPr>
      <p:grpSpPr>
        <a:xfrm>
          <a:off x="0" y="0"/>
          <a:ext cx="0" cy="0"/>
          <a:chOff x="0" y="0"/>
          <a:chExt cx="0" cy="0"/>
        </a:xfrm>
      </p:grpSpPr>
      <p:sp>
        <p:nvSpPr>
          <p:cNvPr id="189" name="Rectángulo"/>
          <p:cNvSpPr>
            <a:spLocks noGrp="1"/>
          </p:cNvSpPr>
          <p:nvPr>
            <p:ph type="body" idx="13"/>
          </p:nvPr>
        </p:nvSpPr>
        <p:spPr>
          <a:xfrm>
            <a:off x="13588206" y="0"/>
            <a:ext cx="10795794" cy="13715999"/>
          </a:xfrm>
          <a:prstGeom prst="rect">
            <a:avLst/>
          </a:prstGeom>
          <a:solidFill>
            <a:srgbClr val="DCDEE0"/>
          </a:solidFill>
        </p:spPr>
        <p:txBody>
          <a:bodyPr anchor="ctr"/>
          <a:lstStyle/>
          <a:p>
            <a:pPr>
              <a:lnSpc>
                <a:spcPct val="100000"/>
              </a:lnSpc>
              <a:defRPr sz="3200" b="1">
                <a:solidFill>
                  <a:srgbClr val="FFFFFF"/>
                </a:solidFill>
              </a:defRPr>
            </a:pPr>
            <a:endParaRPr/>
          </a:p>
        </p:txBody>
      </p:sp>
      <p:sp>
        <p:nvSpPr>
          <p:cNvPr id="190" name="Texto del título"/>
          <p:cNvSpPr txBox="1">
            <a:spLocks noGrp="1"/>
          </p:cNvSpPr>
          <p:nvPr>
            <p:ph type="title"/>
          </p:nvPr>
        </p:nvSpPr>
        <p:spPr>
          <a:xfrm>
            <a:off x="1758999" y="1758999"/>
            <a:ext cx="8896284" cy="5099001"/>
          </a:xfrm>
          <a:prstGeom prst="rect">
            <a:avLst/>
          </a:prstGeom>
        </p:spPr>
        <p:txBody>
          <a:bodyPr/>
          <a:lstStyle>
            <a:lvl1pPr>
              <a:lnSpc>
                <a:spcPct val="70000"/>
              </a:lnSpc>
              <a:defRPr sz="11200" spc="-336" baseline="8928"/>
            </a:lvl1pPr>
          </a:lstStyle>
          <a:p>
            <a:r>
              <a:t>Texto del título</a:t>
            </a:r>
          </a:p>
        </p:txBody>
      </p:sp>
      <p:sp>
        <p:nvSpPr>
          <p:cNvPr id="191" name="Nivel de texto 1…"/>
          <p:cNvSpPr txBox="1">
            <a:spLocks noGrp="1"/>
          </p:cNvSpPr>
          <p:nvPr>
            <p:ph type="body" sz="quarter" idx="1"/>
          </p:nvPr>
        </p:nvSpPr>
        <p:spPr>
          <a:xfrm>
            <a:off x="1758999" y="6858000"/>
            <a:ext cx="10431761" cy="5099001"/>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92" name="Número de diapositiva"/>
          <p:cNvSpPr txBox="1">
            <a:spLocks noGrp="1"/>
          </p:cNvSpPr>
          <p:nvPr>
            <p:ph type="sldNum" sz="quarter" idx="2"/>
          </p:nvPr>
        </p:nvSpPr>
        <p:spPr>
          <a:xfrm>
            <a:off x="11511563" y="1758999"/>
            <a:ext cx="679197" cy="711201"/>
          </a:xfrm>
          <a:prstGeom prst="rect">
            <a:avLst/>
          </a:prstGeom>
        </p:spPr>
        <p:txBody>
          <a:bodyPr/>
          <a:lstStyle/>
          <a:p>
            <a:fld id="{86CB4B4D-7CA3-9044-876B-883B54F8677D}" type="slidenum">
              <a:t>‹Nº›</a:t>
            </a:fld>
            <a:endParaRPr/>
          </a:p>
        </p:txBody>
      </p:sp>
      <p:sp>
        <p:nvSpPr>
          <p:cNvPr id="193" name="Objeto"/>
          <p:cNvSpPr txBox="1">
            <a:spLocks noGrp="1"/>
          </p:cNvSpPr>
          <p:nvPr>
            <p:ph sz="quarter" idx="3"/>
          </p:nvPr>
        </p:nvSpPr>
        <p:spPr>
          <a:xfrm>
            <a:off x="16137267" y="6159500"/>
            <a:ext cx="6481037" cy="1816100"/>
          </a:xfrm>
          <a:prstGeom prst="rect">
            <a:avLst/>
          </a:prstGeom>
        </p:spPr>
        <p:txBody>
          <a:bodyPr anchor="ctr">
            <a:normAutofit/>
          </a:bodyPr>
          <a:lstStyle/>
          <a:p>
            <a:pPr>
              <a:lnSpc>
                <a:spcPct val="100000"/>
              </a:lnSpc>
              <a:defRPr sz="5600">
                <a:solidFill>
                  <a:srgbClr val="000000"/>
                </a:solidFill>
                <a:latin typeface="Gill Sans"/>
                <a:ea typeface="Gill Sans"/>
                <a:cs typeface="Gill Sans"/>
                <a:sym typeface="Gill Sans"/>
              </a:defRPr>
            </a:pPr>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Image 6">
    <p:spTree>
      <p:nvGrpSpPr>
        <p:cNvPr id="1" name=""/>
        <p:cNvGrpSpPr/>
        <p:nvPr/>
      </p:nvGrpSpPr>
      <p:grpSpPr>
        <a:xfrm>
          <a:off x="0" y="0"/>
          <a:ext cx="0" cy="0"/>
          <a:chOff x="0" y="0"/>
          <a:chExt cx="0" cy="0"/>
        </a:xfrm>
      </p:grpSpPr>
      <p:sp>
        <p:nvSpPr>
          <p:cNvPr id="210" name="Rectángulo"/>
          <p:cNvSpPr>
            <a:spLocks noGrp="1"/>
          </p:cNvSpPr>
          <p:nvPr>
            <p:ph type="body" idx="13"/>
          </p:nvPr>
        </p:nvSpPr>
        <p:spPr>
          <a:xfrm>
            <a:off x="-2484" y="6858000"/>
            <a:ext cx="24386484" cy="6857999"/>
          </a:xfrm>
          <a:prstGeom prst="rect">
            <a:avLst/>
          </a:prstGeom>
          <a:solidFill>
            <a:srgbClr val="DCDEE0"/>
          </a:solidFill>
        </p:spPr>
        <p:txBody>
          <a:bodyPr anchor="ctr"/>
          <a:lstStyle/>
          <a:p>
            <a:pPr>
              <a:lnSpc>
                <a:spcPct val="100000"/>
              </a:lnSpc>
              <a:defRPr sz="3200" b="1">
                <a:solidFill>
                  <a:srgbClr val="FFFFFF"/>
                </a:solidFill>
              </a:defRPr>
            </a:pPr>
            <a:endParaRPr/>
          </a:p>
        </p:txBody>
      </p:sp>
      <p:sp>
        <p:nvSpPr>
          <p:cNvPr id="211" name="Texto del título"/>
          <p:cNvSpPr txBox="1">
            <a:spLocks noGrp="1"/>
          </p:cNvSpPr>
          <p:nvPr>
            <p:ph type="title"/>
          </p:nvPr>
        </p:nvSpPr>
        <p:spPr>
          <a:xfrm>
            <a:off x="1758999" y="1758999"/>
            <a:ext cx="9140793" cy="5971597"/>
          </a:xfrm>
          <a:prstGeom prst="rect">
            <a:avLst/>
          </a:prstGeom>
        </p:spPr>
        <p:txBody>
          <a:bodyPr anchor="b"/>
          <a:lstStyle>
            <a:lvl1pPr>
              <a:lnSpc>
                <a:spcPct val="70000"/>
              </a:lnSpc>
              <a:defRPr sz="11200" spc="-336" baseline="8928"/>
            </a:lvl1pPr>
          </a:lstStyle>
          <a:p>
            <a:r>
              <a:t>Texto del título</a:t>
            </a:r>
          </a:p>
        </p:txBody>
      </p:sp>
      <p:sp>
        <p:nvSpPr>
          <p:cNvPr id="212" name="Nivel de texto 1…"/>
          <p:cNvSpPr txBox="1">
            <a:spLocks noGrp="1"/>
          </p:cNvSpPr>
          <p:nvPr>
            <p:ph type="body" sz="quarter" idx="1"/>
          </p:nvPr>
        </p:nvSpPr>
        <p:spPr>
          <a:xfrm>
            <a:off x="12203458" y="1758999"/>
            <a:ext cx="9140792" cy="3808330"/>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13"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675753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Image 7">
    <p:spTree>
      <p:nvGrpSpPr>
        <p:cNvPr id="1" name=""/>
        <p:cNvGrpSpPr/>
        <p:nvPr/>
      </p:nvGrpSpPr>
      <p:grpSpPr>
        <a:xfrm>
          <a:off x="0" y="0"/>
          <a:ext cx="0" cy="0"/>
          <a:chOff x="0" y="0"/>
          <a:chExt cx="0" cy="0"/>
        </a:xfrm>
      </p:grpSpPr>
      <p:sp>
        <p:nvSpPr>
          <p:cNvPr id="220" name="Rectángulo"/>
          <p:cNvSpPr>
            <a:spLocks noGrp="1"/>
          </p:cNvSpPr>
          <p:nvPr>
            <p:ph type="body" idx="13"/>
          </p:nvPr>
        </p:nvSpPr>
        <p:spPr>
          <a:xfrm>
            <a:off x="-2484" y="6858000"/>
            <a:ext cx="24386484" cy="6857999"/>
          </a:xfrm>
          <a:prstGeom prst="rect">
            <a:avLst/>
          </a:prstGeom>
          <a:solidFill>
            <a:srgbClr val="DCDEE0"/>
          </a:solidFill>
        </p:spPr>
        <p:txBody>
          <a:bodyPr anchor="ctr"/>
          <a:lstStyle/>
          <a:p>
            <a:pPr>
              <a:lnSpc>
                <a:spcPct val="100000"/>
              </a:lnSpc>
              <a:defRPr sz="3200" b="1">
                <a:solidFill>
                  <a:srgbClr val="FFFFFF"/>
                </a:solidFill>
              </a:defRPr>
            </a:pPr>
            <a:endParaRPr/>
          </a:p>
        </p:txBody>
      </p:sp>
      <p:sp>
        <p:nvSpPr>
          <p:cNvPr id="221" name="Texto del título"/>
          <p:cNvSpPr txBox="1">
            <a:spLocks noGrp="1"/>
          </p:cNvSpPr>
          <p:nvPr>
            <p:ph type="title"/>
          </p:nvPr>
        </p:nvSpPr>
        <p:spPr>
          <a:xfrm>
            <a:off x="1758999" y="1758999"/>
            <a:ext cx="7620365" cy="5971597"/>
          </a:xfrm>
          <a:prstGeom prst="rect">
            <a:avLst/>
          </a:prstGeom>
        </p:spPr>
        <p:txBody>
          <a:bodyPr anchor="b"/>
          <a:lstStyle>
            <a:lvl1pPr>
              <a:lnSpc>
                <a:spcPct val="70000"/>
              </a:lnSpc>
              <a:defRPr sz="11200" spc="-336" baseline="8928"/>
            </a:lvl1pPr>
          </a:lstStyle>
          <a:p>
            <a:r>
              <a:t>Texto del título</a:t>
            </a:r>
          </a:p>
        </p:txBody>
      </p:sp>
      <p:sp>
        <p:nvSpPr>
          <p:cNvPr id="222" name="Nivel de texto 1…"/>
          <p:cNvSpPr txBox="1">
            <a:spLocks noGrp="1"/>
          </p:cNvSpPr>
          <p:nvPr>
            <p:ph type="body" sz="quarter" idx="1"/>
          </p:nvPr>
        </p:nvSpPr>
        <p:spPr>
          <a:xfrm>
            <a:off x="15004637" y="1758999"/>
            <a:ext cx="7620365" cy="3808330"/>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3" name="Número de diapositiva"/>
          <p:cNvSpPr txBox="1">
            <a:spLocks noGrp="1"/>
          </p:cNvSpPr>
          <p:nvPr>
            <p:ph type="sldNum" sz="quarter" idx="2"/>
          </p:nvPr>
        </p:nvSpPr>
        <p:spPr>
          <a:xfrm>
            <a:off x="11852402"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762964335"/>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1_Image 7">
    <p:spTree>
      <p:nvGrpSpPr>
        <p:cNvPr id="1" name=""/>
        <p:cNvGrpSpPr/>
        <p:nvPr/>
      </p:nvGrpSpPr>
      <p:grpSpPr>
        <a:xfrm>
          <a:off x="0" y="0"/>
          <a:ext cx="0" cy="0"/>
          <a:chOff x="0" y="0"/>
          <a:chExt cx="0" cy="0"/>
        </a:xfrm>
      </p:grpSpPr>
      <p:sp>
        <p:nvSpPr>
          <p:cNvPr id="230" name="Rectángulo"/>
          <p:cNvSpPr>
            <a:spLocks noGrp="1"/>
          </p:cNvSpPr>
          <p:nvPr>
            <p:ph type="body" idx="13"/>
          </p:nvPr>
        </p:nvSpPr>
        <p:spPr>
          <a:xfrm>
            <a:off x="-2484" y="0"/>
            <a:ext cx="24386484" cy="6857999"/>
          </a:xfrm>
          <a:prstGeom prst="rect">
            <a:avLst/>
          </a:prstGeom>
          <a:solidFill>
            <a:srgbClr val="DCDEE0"/>
          </a:solidFill>
        </p:spPr>
        <p:txBody>
          <a:bodyPr anchor="ctr"/>
          <a:lstStyle/>
          <a:p>
            <a:pPr>
              <a:lnSpc>
                <a:spcPct val="100000"/>
              </a:lnSpc>
              <a:defRPr sz="3200" b="1">
                <a:solidFill>
                  <a:srgbClr val="FFFFFF"/>
                </a:solidFill>
              </a:defRPr>
            </a:pPr>
            <a:endParaRPr/>
          </a:p>
        </p:txBody>
      </p:sp>
      <p:sp>
        <p:nvSpPr>
          <p:cNvPr id="231" name="Texto del título"/>
          <p:cNvSpPr txBox="1">
            <a:spLocks noGrp="1"/>
          </p:cNvSpPr>
          <p:nvPr>
            <p:ph type="title"/>
          </p:nvPr>
        </p:nvSpPr>
        <p:spPr>
          <a:xfrm>
            <a:off x="1758999" y="7634072"/>
            <a:ext cx="9140793" cy="4315636"/>
          </a:xfrm>
          <a:prstGeom prst="rect">
            <a:avLst/>
          </a:prstGeom>
        </p:spPr>
        <p:txBody>
          <a:bodyPr/>
          <a:lstStyle>
            <a:lvl1pPr>
              <a:lnSpc>
                <a:spcPct val="70000"/>
              </a:lnSpc>
              <a:defRPr sz="11200" spc="-336" baseline="8928"/>
            </a:lvl1pPr>
          </a:lstStyle>
          <a:p>
            <a:r>
              <a:t>Texto del título</a:t>
            </a:r>
          </a:p>
        </p:txBody>
      </p:sp>
      <p:sp>
        <p:nvSpPr>
          <p:cNvPr id="232" name="Nivel de texto 1…"/>
          <p:cNvSpPr txBox="1">
            <a:spLocks noGrp="1"/>
          </p:cNvSpPr>
          <p:nvPr>
            <p:ph type="body" sz="quarter" idx="1"/>
          </p:nvPr>
        </p:nvSpPr>
        <p:spPr>
          <a:xfrm>
            <a:off x="12203458" y="8141477"/>
            <a:ext cx="9140792" cy="3808231"/>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33" name="Número de diapositiva"/>
          <p:cNvSpPr txBox="1">
            <a:spLocks noGrp="1"/>
          </p:cNvSpPr>
          <p:nvPr>
            <p:ph type="sldNum" sz="quarter" idx="2"/>
          </p:nvPr>
        </p:nvSpPr>
        <p:spPr>
          <a:xfrm>
            <a:off x="21939107" y="11238507"/>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928807032"/>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Image 8">
    <p:spTree>
      <p:nvGrpSpPr>
        <p:cNvPr id="1" name=""/>
        <p:cNvGrpSpPr/>
        <p:nvPr/>
      </p:nvGrpSpPr>
      <p:grpSpPr>
        <a:xfrm>
          <a:off x="0" y="0"/>
          <a:ext cx="0" cy="0"/>
          <a:chOff x="0" y="0"/>
          <a:chExt cx="0" cy="0"/>
        </a:xfrm>
      </p:grpSpPr>
      <p:sp>
        <p:nvSpPr>
          <p:cNvPr id="240" name="Rectángulo"/>
          <p:cNvSpPr>
            <a:spLocks noGrp="1"/>
          </p:cNvSpPr>
          <p:nvPr>
            <p:ph type="body" idx="13"/>
          </p:nvPr>
        </p:nvSpPr>
        <p:spPr>
          <a:xfrm>
            <a:off x="-2484" y="1"/>
            <a:ext cx="24386484" cy="6858000"/>
          </a:xfrm>
          <a:prstGeom prst="rect">
            <a:avLst/>
          </a:prstGeom>
          <a:solidFill>
            <a:srgbClr val="DCDEE0"/>
          </a:solidFill>
        </p:spPr>
        <p:txBody>
          <a:bodyPr anchor="ctr"/>
          <a:lstStyle/>
          <a:p>
            <a:pPr>
              <a:lnSpc>
                <a:spcPct val="100000"/>
              </a:lnSpc>
              <a:defRPr sz="3200" b="1">
                <a:solidFill>
                  <a:srgbClr val="FFFFFF"/>
                </a:solidFill>
              </a:defRPr>
            </a:pPr>
            <a:endParaRPr/>
          </a:p>
        </p:txBody>
      </p:sp>
      <p:sp>
        <p:nvSpPr>
          <p:cNvPr id="241" name="Texto del título"/>
          <p:cNvSpPr txBox="1">
            <a:spLocks noGrp="1"/>
          </p:cNvSpPr>
          <p:nvPr>
            <p:ph type="title"/>
          </p:nvPr>
        </p:nvSpPr>
        <p:spPr>
          <a:xfrm>
            <a:off x="1758999" y="5978111"/>
            <a:ext cx="9140793" cy="5971597"/>
          </a:xfrm>
          <a:prstGeom prst="rect">
            <a:avLst/>
          </a:prstGeom>
        </p:spPr>
        <p:txBody>
          <a:bodyPr/>
          <a:lstStyle>
            <a:lvl1pPr>
              <a:lnSpc>
                <a:spcPct val="70000"/>
              </a:lnSpc>
              <a:defRPr sz="11200" spc="-336" baseline="8928"/>
            </a:lvl1pPr>
          </a:lstStyle>
          <a:p>
            <a:r>
              <a:t>Texto del título</a:t>
            </a:r>
          </a:p>
        </p:txBody>
      </p:sp>
      <p:sp>
        <p:nvSpPr>
          <p:cNvPr id="242" name="Nivel de texto 1…"/>
          <p:cNvSpPr txBox="1">
            <a:spLocks noGrp="1"/>
          </p:cNvSpPr>
          <p:nvPr>
            <p:ph type="body" sz="quarter" idx="1"/>
          </p:nvPr>
        </p:nvSpPr>
        <p:spPr>
          <a:xfrm>
            <a:off x="12203458" y="8141379"/>
            <a:ext cx="9140792" cy="3808330"/>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43" name="Número de diapositiva"/>
          <p:cNvSpPr txBox="1">
            <a:spLocks noGrp="1"/>
          </p:cNvSpPr>
          <p:nvPr>
            <p:ph type="sldNum" sz="quarter" idx="2"/>
          </p:nvPr>
        </p:nvSpPr>
        <p:spPr>
          <a:xfrm>
            <a:off x="21939107" y="11238507"/>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130253216"/>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Skew Image 1">
    <p:spTree>
      <p:nvGrpSpPr>
        <p:cNvPr id="1" name=""/>
        <p:cNvGrpSpPr/>
        <p:nvPr/>
      </p:nvGrpSpPr>
      <p:grpSpPr>
        <a:xfrm>
          <a:off x="0" y="0"/>
          <a:ext cx="0" cy="0"/>
          <a:chOff x="0" y="0"/>
          <a:chExt cx="0" cy="0"/>
        </a:xfrm>
      </p:grpSpPr>
      <p:sp>
        <p:nvSpPr>
          <p:cNvPr id="250" name="Figura"/>
          <p:cNvSpPr>
            <a:spLocks noGrp="1"/>
          </p:cNvSpPr>
          <p:nvPr>
            <p:ph type="body" idx="13"/>
          </p:nvPr>
        </p:nvSpPr>
        <p:spPr>
          <a:xfrm>
            <a:off x="1758999" y="0"/>
            <a:ext cx="121920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251" name="Texto del título"/>
          <p:cNvSpPr txBox="1">
            <a:spLocks noGrp="1"/>
          </p:cNvSpPr>
          <p:nvPr>
            <p:ph type="title"/>
          </p:nvPr>
        </p:nvSpPr>
        <p:spPr>
          <a:xfrm>
            <a:off x="1758999" y="1758999"/>
            <a:ext cx="9518651" cy="10198002"/>
          </a:xfrm>
          <a:prstGeom prst="rect">
            <a:avLst/>
          </a:prstGeom>
        </p:spPr>
        <p:txBody>
          <a:bodyPr/>
          <a:lstStyle>
            <a:lvl1pPr>
              <a:lnSpc>
                <a:spcPct val="70000"/>
              </a:lnSpc>
              <a:defRPr sz="11200" spc="-336" baseline="8928"/>
            </a:lvl1pPr>
          </a:lstStyle>
          <a:p>
            <a:r>
              <a:t>Texto del título</a:t>
            </a:r>
          </a:p>
        </p:txBody>
      </p:sp>
      <p:sp>
        <p:nvSpPr>
          <p:cNvPr id="25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53" name="Nivel de texto 1…"/>
          <p:cNvSpPr txBox="1">
            <a:spLocks noGrp="1"/>
          </p:cNvSpPr>
          <p:nvPr>
            <p:ph type="body" sz="quarter" idx="1"/>
          </p:nvPr>
        </p:nvSpPr>
        <p:spPr>
          <a:xfrm>
            <a:off x="13105110" y="6858000"/>
            <a:ext cx="9518651" cy="5099001"/>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2679936061"/>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Skew Image 2">
    <p:spTree>
      <p:nvGrpSpPr>
        <p:cNvPr id="1" name=""/>
        <p:cNvGrpSpPr/>
        <p:nvPr/>
      </p:nvGrpSpPr>
      <p:grpSpPr>
        <a:xfrm>
          <a:off x="0" y="0"/>
          <a:ext cx="0" cy="0"/>
          <a:chOff x="0" y="0"/>
          <a:chExt cx="0" cy="0"/>
        </a:xfrm>
      </p:grpSpPr>
      <p:sp>
        <p:nvSpPr>
          <p:cNvPr id="260" name="Figura"/>
          <p:cNvSpPr>
            <a:spLocks noGrp="1"/>
          </p:cNvSpPr>
          <p:nvPr>
            <p:ph type="body" idx="13"/>
          </p:nvPr>
        </p:nvSpPr>
        <p:spPr>
          <a:xfrm>
            <a:off x="1758999" y="0"/>
            <a:ext cx="121920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261" name="Texto del título"/>
          <p:cNvSpPr txBox="1">
            <a:spLocks noGrp="1"/>
          </p:cNvSpPr>
          <p:nvPr>
            <p:ph type="title"/>
          </p:nvPr>
        </p:nvSpPr>
        <p:spPr>
          <a:xfrm>
            <a:off x="9667824" y="1758999"/>
            <a:ext cx="12957177" cy="5099001"/>
          </a:xfrm>
          <a:prstGeom prst="rect">
            <a:avLst/>
          </a:prstGeom>
        </p:spPr>
        <p:txBody>
          <a:bodyPr/>
          <a:lstStyle>
            <a:lvl1pPr>
              <a:lnSpc>
                <a:spcPct val="70000"/>
              </a:lnSpc>
              <a:defRPr sz="11200" spc="-336" baseline="8928"/>
            </a:lvl1pPr>
          </a:lstStyle>
          <a:p>
            <a:r>
              <a:t>Texto del título</a:t>
            </a:r>
          </a:p>
        </p:txBody>
      </p:sp>
      <p:sp>
        <p:nvSpPr>
          <p:cNvPr id="262" name="Nivel de texto 1…"/>
          <p:cNvSpPr txBox="1">
            <a:spLocks noGrp="1"/>
          </p:cNvSpPr>
          <p:nvPr>
            <p:ph type="body" sz="quarter" idx="1"/>
          </p:nvPr>
        </p:nvSpPr>
        <p:spPr>
          <a:xfrm>
            <a:off x="13353057" y="8141658"/>
            <a:ext cx="9270704" cy="3815343"/>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63"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1366856697"/>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Skew Image 3">
    <p:spTree>
      <p:nvGrpSpPr>
        <p:cNvPr id="1" name=""/>
        <p:cNvGrpSpPr/>
        <p:nvPr/>
      </p:nvGrpSpPr>
      <p:grpSpPr>
        <a:xfrm>
          <a:off x="0" y="0"/>
          <a:ext cx="0" cy="0"/>
          <a:chOff x="0" y="0"/>
          <a:chExt cx="0" cy="0"/>
        </a:xfrm>
      </p:grpSpPr>
      <p:sp>
        <p:nvSpPr>
          <p:cNvPr id="270" name="Figura"/>
          <p:cNvSpPr>
            <a:spLocks noGrp="1"/>
          </p:cNvSpPr>
          <p:nvPr>
            <p:ph type="body" idx="13"/>
          </p:nvPr>
        </p:nvSpPr>
        <p:spPr>
          <a:xfrm>
            <a:off x="10426303" y="0"/>
            <a:ext cx="121920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271" name="Texto del título"/>
          <p:cNvSpPr txBox="1">
            <a:spLocks noGrp="1"/>
          </p:cNvSpPr>
          <p:nvPr>
            <p:ph type="title"/>
          </p:nvPr>
        </p:nvSpPr>
        <p:spPr>
          <a:xfrm>
            <a:off x="3278898" y="1758999"/>
            <a:ext cx="11429141" cy="5099001"/>
          </a:xfrm>
          <a:prstGeom prst="rect">
            <a:avLst/>
          </a:prstGeom>
        </p:spPr>
        <p:txBody>
          <a:bodyPr/>
          <a:lstStyle>
            <a:lvl1pPr algn="r">
              <a:lnSpc>
                <a:spcPct val="70000"/>
              </a:lnSpc>
              <a:defRPr sz="11200" spc="-336" baseline="8928"/>
            </a:lvl1pPr>
          </a:lstStyle>
          <a:p>
            <a:r>
              <a:t>Texto del título</a:t>
            </a:r>
          </a:p>
        </p:txBody>
      </p:sp>
      <p:sp>
        <p:nvSpPr>
          <p:cNvPr id="272" name="Nivel de texto 1…"/>
          <p:cNvSpPr txBox="1">
            <a:spLocks noGrp="1"/>
          </p:cNvSpPr>
          <p:nvPr>
            <p:ph type="body" sz="quarter" idx="1"/>
          </p:nvPr>
        </p:nvSpPr>
        <p:spPr>
          <a:xfrm>
            <a:off x="1758999" y="8144602"/>
            <a:ext cx="7995808" cy="3812398"/>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73"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962952443"/>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Skew Image 4">
    <p:spTree>
      <p:nvGrpSpPr>
        <p:cNvPr id="1" name=""/>
        <p:cNvGrpSpPr/>
        <p:nvPr/>
      </p:nvGrpSpPr>
      <p:grpSpPr>
        <a:xfrm>
          <a:off x="0" y="0"/>
          <a:ext cx="0" cy="0"/>
          <a:chOff x="0" y="0"/>
          <a:chExt cx="0" cy="0"/>
        </a:xfrm>
      </p:grpSpPr>
      <p:sp>
        <p:nvSpPr>
          <p:cNvPr id="280" name="Figura"/>
          <p:cNvSpPr>
            <a:spLocks noGrp="1"/>
          </p:cNvSpPr>
          <p:nvPr>
            <p:ph type="body" idx="13"/>
          </p:nvPr>
        </p:nvSpPr>
        <p:spPr>
          <a:xfrm>
            <a:off x="10089223" y="-22424"/>
            <a:ext cx="14341278" cy="13763823"/>
          </a:xfrm>
          <a:custGeom>
            <a:avLst/>
            <a:gdLst/>
            <a:ahLst/>
            <a:cxnLst>
              <a:cxn ang="0">
                <a:pos x="wd2" y="hd2"/>
              </a:cxn>
              <a:cxn ang="5400000">
                <a:pos x="wd2" y="hd2"/>
              </a:cxn>
              <a:cxn ang="10800000">
                <a:pos x="wd2" y="hd2"/>
              </a:cxn>
              <a:cxn ang="16200000">
                <a:pos x="wd2" y="hd2"/>
              </a:cxn>
            </a:cxnLst>
            <a:rect l="0" t="0" r="r" b="b"/>
            <a:pathLst>
              <a:path w="21600" h="21600" extrusionOk="0">
                <a:moveTo>
                  <a:pt x="6469" y="35"/>
                </a:moveTo>
                <a:lnTo>
                  <a:pt x="21600" y="0"/>
                </a:lnTo>
                <a:lnTo>
                  <a:pt x="21565" y="21600"/>
                </a:lnTo>
                <a:lnTo>
                  <a:pt x="0" y="21600"/>
                </a:lnTo>
                <a:lnTo>
                  <a:pt x="6469" y="35"/>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281" name="Texto del título"/>
          <p:cNvSpPr txBox="1">
            <a:spLocks noGrp="1"/>
          </p:cNvSpPr>
          <p:nvPr>
            <p:ph type="title"/>
          </p:nvPr>
        </p:nvSpPr>
        <p:spPr>
          <a:xfrm>
            <a:off x="1758999" y="1758999"/>
            <a:ext cx="7620365" cy="5711561"/>
          </a:xfrm>
          <a:prstGeom prst="rect">
            <a:avLst/>
          </a:prstGeom>
        </p:spPr>
        <p:txBody>
          <a:bodyPr/>
          <a:lstStyle>
            <a:lvl1pPr>
              <a:lnSpc>
                <a:spcPct val="70000"/>
              </a:lnSpc>
              <a:defRPr sz="11200" spc="-336" baseline="8928"/>
            </a:lvl1pPr>
          </a:lstStyle>
          <a:p>
            <a:r>
              <a:t>Texto del título</a:t>
            </a:r>
          </a:p>
        </p:txBody>
      </p:sp>
      <p:sp>
        <p:nvSpPr>
          <p:cNvPr id="282" name="Nivel de texto 1…"/>
          <p:cNvSpPr txBox="1">
            <a:spLocks noGrp="1"/>
          </p:cNvSpPr>
          <p:nvPr>
            <p:ph type="body" sz="quarter" idx="1"/>
          </p:nvPr>
        </p:nvSpPr>
        <p:spPr>
          <a:xfrm>
            <a:off x="1758999" y="8136846"/>
            <a:ext cx="7620365" cy="3812862"/>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
        <p:nvSpPr>
          <p:cNvPr id="283" name="Número de diapositiva"/>
          <p:cNvSpPr txBox="1">
            <a:spLocks noGrp="1"/>
          </p:cNvSpPr>
          <p:nvPr>
            <p:ph type="sldNum" sz="quarter" idx="2"/>
          </p:nvPr>
        </p:nvSpPr>
        <p:spPr>
          <a:xfrm>
            <a:off x="11852402"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275933201"/>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Skew Image 5">
    <p:spTree>
      <p:nvGrpSpPr>
        <p:cNvPr id="1" name=""/>
        <p:cNvGrpSpPr/>
        <p:nvPr/>
      </p:nvGrpSpPr>
      <p:grpSpPr>
        <a:xfrm>
          <a:off x="0" y="0"/>
          <a:ext cx="0" cy="0"/>
          <a:chOff x="0" y="0"/>
          <a:chExt cx="0" cy="0"/>
        </a:xfrm>
      </p:grpSpPr>
      <p:sp>
        <p:nvSpPr>
          <p:cNvPr id="290" name="Texto del título"/>
          <p:cNvSpPr txBox="1">
            <a:spLocks noGrp="1"/>
          </p:cNvSpPr>
          <p:nvPr>
            <p:ph type="title"/>
          </p:nvPr>
        </p:nvSpPr>
        <p:spPr>
          <a:xfrm>
            <a:off x="14997940" y="1758999"/>
            <a:ext cx="7620364" cy="5711561"/>
          </a:xfrm>
          <a:prstGeom prst="rect">
            <a:avLst/>
          </a:prstGeom>
        </p:spPr>
        <p:txBody>
          <a:bodyPr/>
          <a:lstStyle>
            <a:lvl1pPr algn="r">
              <a:lnSpc>
                <a:spcPct val="70000"/>
              </a:lnSpc>
              <a:defRPr sz="11200" spc="-336" baseline="8928"/>
            </a:lvl1pPr>
          </a:lstStyle>
          <a:p>
            <a:r>
              <a:t>Texto del título</a:t>
            </a:r>
          </a:p>
        </p:txBody>
      </p:sp>
      <p:sp>
        <p:nvSpPr>
          <p:cNvPr id="291" name="Nivel de texto 1…"/>
          <p:cNvSpPr txBox="1">
            <a:spLocks noGrp="1"/>
          </p:cNvSpPr>
          <p:nvPr>
            <p:ph type="body" sz="quarter" idx="1"/>
          </p:nvPr>
        </p:nvSpPr>
        <p:spPr>
          <a:xfrm>
            <a:off x="14997940" y="8136846"/>
            <a:ext cx="7620364" cy="3812862"/>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
        <p:nvSpPr>
          <p:cNvPr id="292" name="Número de diapositiva"/>
          <p:cNvSpPr txBox="1">
            <a:spLocks noGrp="1"/>
          </p:cNvSpPr>
          <p:nvPr>
            <p:ph type="sldNum" sz="quarter" idx="2"/>
          </p:nvPr>
        </p:nvSpPr>
        <p:spPr>
          <a:xfrm>
            <a:off x="11852402" y="1758999"/>
            <a:ext cx="679197" cy="711201"/>
          </a:xfrm>
          <a:prstGeom prst="rect">
            <a:avLst/>
          </a:prstGeom>
        </p:spPr>
        <p:txBody>
          <a:bodyPr/>
          <a:lstStyle/>
          <a:p>
            <a:fld id="{86CB4B4D-7CA3-9044-876B-883B54F8677D}" type="slidenum">
              <a:t>‹Nº›</a:t>
            </a:fld>
            <a:endParaRPr/>
          </a:p>
        </p:txBody>
      </p:sp>
      <p:sp>
        <p:nvSpPr>
          <p:cNvPr id="293" name="Objeto"/>
          <p:cNvSpPr txBox="1">
            <a:spLocks noGrp="1"/>
          </p:cNvSpPr>
          <p:nvPr>
            <p:ph sz="quarter" idx="3"/>
          </p:nvPr>
        </p:nvSpPr>
        <p:spPr>
          <a:xfrm>
            <a:off x="1758999" y="5938737"/>
            <a:ext cx="6481037" cy="1816101"/>
          </a:xfrm>
          <a:prstGeom prst="rect">
            <a:avLst/>
          </a:prstGeom>
        </p:spPr>
        <p:txBody>
          <a:bodyPr anchor="ctr">
            <a:normAutofit/>
          </a:bodyPr>
          <a:lstStyle/>
          <a:p>
            <a:pPr>
              <a:lnSpc>
                <a:spcPct val="100000"/>
              </a:lnSpc>
              <a:defRPr sz="5600">
                <a:solidFill>
                  <a:srgbClr val="000000"/>
                </a:solidFill>
                <a:latin typeface="Gill Sans"/>
                <a:ea typeface="Gill Sans"/>
                <a:cs typeface="Gill Sans"/>
                <a:sym typeface="Gill Sans"/>
              </a:defRPr>
            </a:pPr>
            <a:endParaRPr/>
          </a:p>
        </p:txBody>
      </p:sp>
      <p:sp>
        <p:nvSpPr>
          <p:cNvPr id="294" name="Figura"/>
          <p:cNvSpPr>
            <a:spLocks noGrp="1"/>
          </p:cNvSpPr>
          <p:nvPr>
            <p:ph type="body" idx="13"/>
          </p:nvPr>
        </p:nvSpPr>
        <p:spPr>
          <a:xfrm flipH="1">
            <a:off x="-2441" y="-22424"/>
            <a:ext cx="14343718" cy="13738423"/>
          </a:xfrm>
          <a:custGeom>
            <a:avLst/>
            <a:gdLst/>
            <a:ahLst/>
            <a:cxnLst>
              <a:cxn ang="0">
                <a:pos x="wd2" y="hd2"/>
              </a:cxn>
              <a:cxn ang="5400000">
                <a:pos x="wd2" y="hd2"/>
              </a:cxn>
              <a:cxn ang="10800000">
                <a:pos x="wd2" y="hd2"/>
              </a:cxn>
              <a:cxn ang="16200000">
                <a:pos x="wd2" y="hd2"/>
              </a:cxn>
            </a:cxnLst>
            <a:rect l="0" t="0" r="r" b="b"/>
            <a:pathLst>
              <a:path w="21600" h="21600" extrusionOk="0">
                <a:moveTo>
                  <a:pt x="6468" y="35"/>
                </a:moveTo>
                <a:lnTo>
                  <a:pt x="21596" y="0"/>
                </a:lnTo>
                <a:lnTo>
                  <a:pt x="21600" y="21600"/>
                </a:lnTo>
                <a:lnTo>
                  <a:pt x="0" y="21600"/>
                </a:lnTo>
                <a:lnTo>
                  <a:pt x="6468" y="35"/>
                </a:lnTo>
                <a:close/>
              </a:path>
            </a:pathLst>
          </a:custGeom>
          <a:solidFill>
            <a:srgbClr val="DCDEE0"/>
          </a:solidFill>
        </p:spPr>
        <p:txBody>
          <a:bodyPr anchor="ctr"/>
          <a:lstStyle/>
          <a:p>
            <a:pPr>
              <a:lnSpc>
                <a:spcPct val="100000"/>
              </a:lnSpc>
              <a:defRPr sz="3200" b="1">
                <a:solidFill>
                  <a:srgbClr val="FFFFFF"/>
                </a:solidFill>
              </a:defRPr>
            </a:pPr>
            <a:endParaRPr/>
          </a:p>
        </p:txBody>
      </p:sp>
    </p:spTree>
    <p:extLst>
      <p:ext uri="{BB962C8B-B14F-4D97-AF65-F5344CB8AC3E}">
        <p14:creationId xmlns:p14="http://schemas.microsoft.com/office/powerpoint/2010/main" val="2355986368"/>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Skew Image 6">
    <p:spTree>
      <p:nvGrpSpPr>
        <p:cNvPr id="1" name=""/>
        <p:cNvGrpSpPr/>
        <p:nvPr/>
      </p:nvGrpSpPr>
      <p:grpSpPr>
        <a:xfrm>
          <a:off x="0" y="0"/>
          <a:ext cx="0" cy="0"/>
          <a:chOff x="0" y="0"/>
          <a:chExt cx="0" cy="0"/>
        </a:xfrm>
      </p:grpSpPr>
      <p:sp>
        <p:nvSpPr>
          <p:cNvPr id="301" name="Figura"/>
          <p:cNvSpPr>
            <a:spLocks noGrp="1"/>
          </p:cNvSpPr>
          <p:nvPr>
            <p:ph type="body" idx="13"/>
          </p:nvPr>
        </p:nvSpPr>
        <p:spPr>
          <a:xfrm flipH="1">
            <a:off x="-2441" y="-22424"/>
            <a:ext cx="14343718" cy="13738423"/>
          </a:xfrm>
          <a:custGeom>
            <a:avLst/>
            <a:gdLst/>
            <a:ahLst/>
            <a:cxnLst>
              <a:cxn ang="0">
                <a:pos x="wd2" y="hd2"/>
              </a:cxn>
              <a:cxn ang="5400000">
                <a:pos x="wd2" y="hd2"/>
              </a:cxn>
              <a:cxn ang="10800000">
                <a:pos x="wd2" y="hd2"/>
              </a:cxn>
              <a:cxn ang="16200000">
                <a:pos x="wd2" y="hd2"/>
              </a:cxn>
            </a:cxnLst>
            <a:rect l="0" t="0" r="r" b="b"/>
            <a:pathLst>
              <a:path w="21600" h="21600" extrusionOk="0">
                <a:moveTo>
                  <a:pt x="6468" y="35"/>
                </a:moveTo>
                <a:lnTo>
                  <a:pt x="21596" y="0"/>
                </a:lnTo>
                <a:lnTo>
                  <a:pt x="21600" y="21600"/>
                </a:lnTo>
                <a:lnTo>
                  <a:pt x="0" y="21600"/>
                </a:lnTo>
                <a:lnTo>
                  <a:pt x="6468" y="35"/>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02" name="Texto del título"/>
          <p:cNvSpPr txBox="1">
            <a:spLocks noGrp="1"/>
          </p:cNvSpPr>
          <p:nvPr>
            <p:ph type="title"/>
          </p:nvPr>
        </p:nvSpPr>
        <p:spPr>
          <a:xfrm>
            <a:off x="9670306" y="1758999"/>
            <a:ext cx="11689705" cy="4445877"/>
          </a:xfrm>
          <a:prstGeom prst="rect">
            <a:avLst/>
          </a:prstGeom>
        </p:spPr>
        <p:txBody>
          <a:bodyPr/>
          <a:lstStyle>
            <a:lvl1pPr>
              <a:lnSpc>
                <a:spcPct val="70000"/>
              </a:lnSpc>
              <a:defRPr sz="11200" spc="-336" baseline="8928"/>
            </a:lvl1pPr>
          </a:lstStyle>
          <a:p>
            <a:r>
              <a:t>Texto del título</a:t>
            </a:r>
          </a:p>
        </p:txBody>
      </p:sp>
      <p:sp>
        <p:nvSpPr>
          <p:cNvPr id="303" name="Nivel de texto 1…"/>
          <p:cNvSpPr txBox="1">
            <a:spLocks noGrp="1"/>
          </p:cNvSpPr>
          <p:nvPr>
            <p:ph type="body" sz="quarter" idx="1"/>
          </p:nvPr>
        </p:nvSpPr>
        <p:spPr>
          <a:xfrm>
            <a:off x="14997940" y="6858000"/>
            <a:ext cx="7620364" cy="5091708"/>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304"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8174966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Image 5">
    <p:spTree>
      <p:nvGrpSpPr>
        <p:cNvPr id="1" name=""/>
        <p:cNvGrpSpPr/>
        <p:nvPr/>
      </p:nvGrpSpPr>
      <p:grpSpPr>
        <a:xfrm>
          <a:off x="0" y="0"/>
          <a:ext cx="0" cy="0"/>
          <a:chOff x="0" y="0"/>
          <a:chExt cx="0" cy="0"/>
        </a:xfrm>
      </p:grpSpPr>
      <p:sp>
        <p:nvSpPr>
          <p:cNvPr id="200" name="Rectángulo"/>
          <p:cNvSpPr>
            <a:spLocks noGrp="1"/>
          </p:cNvSpPr>
          <p:nvPr>
            <p:ph type="body" idx="13"/>
          </p:nvPr>
        </p:nvSpPr>
        <p:spPr>
          <a:xfrm>
            <a:off x="-2484" y="6858000"/>
            <a:ext cx="24386484" cy="6857999"/>
          </a:xfrm>
          <a:prstGeom prst="rect">
            <a:avLst/>
          </a:prstGeom>
          <a:solidFill>
            <a:srgbClr val="DCDEE0"/>
          </a:solidFill>
        </p:spPr>
        <p:txBody>
          <a:bodyPr anchor="ctr"/>
          <a:lstStyle/>
          <a:p>
            <a:pPr>
              <a:lnSpc>
                <a:spcPct val="100000"/>
              </a:lnSpc>
              <a:defRPr sz="3200" b="1">
                <a:solidFill>
                  <a:srgbClr val="FFFFFF"/>
                </a:solidFill>
              </a:defRPr>
            </a:pPr>
            <a:endParaRPr/>
          </a:p>
        </p:txBody>
      </p:sp>
      <p:sp>
        <p:nvSpPr>
          <p:cNvPr id="201" name="Texto del título"/>
          <p:cNvSpPr txBox="1">
            <a:spLocks noGrp="1"/>
          </p:cNvSpPr>
          <p:nvPr>
            <p:ph type="title"/>
          </p:nvPr>
        </p:nvSpPr>
        <p:spPr>
          <a:xfrm>
            <a:off x="1758999" y="1758999"/>
            <a:ext cx="9140793" cy="4320068"/>
          </a:xfrm>
          <a:prstGeom prst="rect">
            <a:avLst/>
          </a:prstGeom>
        </p:spPr>
        <p:txBody>
          <a:bodyPr/>
          <a:lstStyle>
            <a:lvl1pPr>
              <a:lnSpc>
                <a:spcPct val="70000"/>
              </a:lnSpc>
              <a:defRPr sz="11200" spc="-336" baseline="8928"/>
            </a:lvl1pPr>
          </a:lstStyle>
          <a:p>
            <a:r>
              <a:t>Texto del título</a:t>
            </a:r>
          </a:p>
        </p:txBody>
      </p:sp>
      <p:sp>
        <p:nvSpPr>
          <p:cNvPr id="202" name="Nivel de texto 1…"/>
          <p:cNvSpPr txBox="1">
            <a:spLocks noGrp="1"/>
          </p:cNvSpPr>
          <p:nvPr>
            <p:ph type="body" sz="quarter" idx="1"/>
          </p:nvPr>
        </p:nvSpPr>
        <p:spPr>
          <a:xfrm>
            <a:off x="12203458" y="1758999"/>
            <a:ext cx="9140792" cy="4320068"/>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03"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Multi Skew Image 1">
    <p:spTree>
      <p:nvGrpSpPr>
        <p:cNvPr id="1" name=""/>
        <p:cNvGrpSpPr/>
        <p:nvPr/>
      </p:nvGrpSpPr>
      <p:grpSpPr>
        <a:xfrm>
          <a:off x="0" y="0"/>
          <a:ext cx="0" cy="0"/>
          <a:chOff x="0" y="0"/>
          <a:chExt cx="0" cy="0"/>
        </a:xfrm>
      </p:grpSpPr>
      <p:sp>
        <p:nvSpPr>
          <p:cNvPr id="311" name="Figura"/>
          <p:cNvSpPr>
            <a:spLocks noGrp="1"/>
          </p:cNvSpPr>
          <p:nvPr>
            <p:ph type="body" sz="quarter" idx="13"/>
          </p:nvPr>
        </p:nvSpPr>
        <p:spPr>
          <a:xfrm>
            <a:off x="7842300" y="0"/>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12" name="Figura"/>
          <p:cNvSpPr>
            <a:spLocks noGrp="1"/>
          </p:cNvSpPr>
          <p:nvPr>
            <p:ph type="body" sz="quarter" idx="14"/>
          </p:nvPr>
        </p:nvSpPr>
        <p:spPr>
          <a:xfrm>
            <a:off x="3901066" y="0"/>
            <a:ext cx="6096002"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13" name="Texto del título"/>
          <p:cNvSpPr txBox="1">
            <a:spLocks noGrp="1"/>
          </p:cNvSpPr>
          <p:nvPr>
            <p:ph type="title"/>
          </p:nvPr>
        </p:nvSpPr>
        <p:spPr>
          <a:xfrm>
            <a:off x="9667824" y="1758999"/>
            <a:ext cx="12957177" cy="5099001"/>
          </a:xfrm>
          <a:prstGeom prst="rect">
            <a:avLst/>
          </a:prstGeom>
        </p:spPr>
        <p:txBody>
          <a:bodyPr/>
          <a:lstStyle>
            <a:lvl1pPr>
              <a:lnSpc>
                <a:spcPct val="70000"/>
              </a:lnSpc>
              <a:defRPr sz="11200" spc="-336" baseline="8928"/>
            </a:lvl1pPr>
          </a:lstStyle>
          <a:p>
            <a:r>
              <a:t>Texto del título</a:t>
            </a:r>
          </a:p>
        </p:txBody>
      </p:sp>
      <p:sp>
        <p:nvSpPr>
          <p:cNvPr id="314" name="Nivel de texto 1…"/>
          <p:cNvSpPr txBox="1">
            <a:spLocks noGrp="1"/>
          </p:cNvSpPr>
          <p:nvPr>
            <p:ph type="body" sz="quarter" idx="1"/>
          </p:nvPr>
        </p:nvSpPr>
        <p:spPr>
          <a:xfrm>
            <a:off x="13353057" y="8141658"/>
            <a:ext cx="9270704" cy="3815343"/>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315"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
        <p:nvSpPr>
          <p:cNvPr id="316" name="Figura"/>
          <p:cNvSpPr>
            <a:spLocks noGrp="1"/>
          </p:cNvSpPr>
          <p:nvPr>
            <p:ph type="body" sz="quarter" idx="15"/>
          </p:nvPr>
        </p:nvSpPr>
        <p:spPr>
          <a:xfrm>
            <a:off x="5701191"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17" name="Figura"/>
          <p:cNvSpPr>
            <a:spLocks noGrp="1"/>
          </p:cNvSpPr>
          <p:nvPr>
            <p:ph type="body" sz="quarter" idx="16"/>
          </p:nvPr>
        </p:nvSpPr>
        <p:spPr>
          <a:xfrm>
            <a:off x="1758999"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Tree>
    <p:extLst>
      <p:ext uri="{BB962C8B-B14F-4D97-AF65-F5344CB8AC3E}">
        <p14:creationId xmlns:p14="http://schemas.microsoft.com/office/powerpoint/2010/main" val="2674018155"/>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Multi Skew Image 2">
    <p:spTree>
      <p:nvGrpSpPr>
        <p:cNvPr id="1" name=""/>
        <p:cNvGrpSpPr/>
        <p:nvPr/>
      </p:nvGrpSpPr>
      <p:grpSpPr>
        <a:xfrm>
          <a:off x="0" y="0"/>
          <a:ext cx="0" cy="0"/>
          <a:chOff x="0" y="0"/>
          <a:chExt cx="0" cy="0"/>
        </a:xfrm>
      </p:grpSpPr>
      <p:sp>
        <p:nvSpPr>
          <p:cNvPr id="324" name="Figura"/>
          <p:cNvSpPr>
            <a:spLocks noGrp="1"/>
          </p:cNvSpPr>
          <p:nvPr>
            <p:ph type="body" sz="quarter" idx="13"/>
          </p:nvPr>
        </p:nvSpPr>
        <p:spPr>
          <a:xfrm>
            <a:off x="16522303" y="0"/>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25" name="Figura"/>
          <p:cNvSpPr>
            <a:spLocks noGrp="1"/>
          </p:cNvSpPr>
          <p:nvPr>
            <p:ph type="body" sz="quarter" idx="14"/>
          </p:nvPr>
        </p:nvSpPr>
        <p:spPr>
          <a:xfrm>
            <a:off x="12581069" y="0"/>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26" name="Figura"/>
          <p:cNvSpPr>
            <a:spLocks noGrp="1"/>
          </p:cNvSpPr>
          <p:nvPr>
            <p:ph type="body" sz="quarter" idx="15"/>
          </p:nvPr>
        </p:nvSpPr>
        <p:spPr>
          <a:xfrm>
            <a:off x="14381193"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27" name="Figura"/>
          <p:cNvSpPr>
            <a:spLocks noGrp="1"/>
          </p:cNvSpPr>
          <p:nvPr>
            <p:ph type="body" sz="quarter" idx="16"/>
          </p:nvPr>
        </p:nvSpPr>
        <p:spPr>
          <a:xfrm>
            <a:off x="10439002"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28" name="Texto del título"/>
          <p:cNvSpPr txBox="1">
            <a:spLocks noGrp="1"/>
          </p:cNvSpPr>
          <p:nvPr>
            <p:ph type="title"/>
          </p:nvPr>
        </p:nvSpPr>
        <p:spPr>
          <a:xfrm>
            <a:off x="3278898" y="1758999"/>
            <a:ext cx="11429141" cy="5099001"/>
          </a:xfrm>
          <a:prstGeom prst="rect">
            <a:avLst/>
          </a:prstGeom>
        </p:spPr>
        <p:txBody>
          <a:bodyPr/>
          <a:lstStyle>
            <a:lvl1pPr algn="r">
              <a:lnSpc>
                <a:spcPct val="70000"/>
              </a:lnSpc>
              <a:defRPr sz="11200" spc="-336" baseline="8928"/>
            </a:lvl1pPr>
          </a:lstStyle>
          <a:p>
            <a:r>
              <a:t>Texto del título</a:t>
            </a:r>
          </a:p>
        </p:txBody>
      </p:sp>
      <p:sp>
        <p:nvSpPr>
          <p:cNvPr id="329" name="Nivel de texto 1…"/>
          <p:cNvSpPr txBox="1">
            <a:spLocks noGrp="1"/>
          </p:cNvSpPr>
          <p:nvPr>
            <p:ph type="body" sz="quarter" idx="1"/>
          </p:nvPr>
        </p:nvSpPr>
        <p:spPr>
          <a:xfrm>
            <a:off x="1758999" y="8144602"/>
            <a:ext cx="7995808" cy="3812398"/>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330"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448499344"/>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Multi Skew Image 3">
    <p:spTree>
      <p:nvGrpSpPr>
        <p:cNvPr id="1" name=""/>
        <p:cNvGrpSpPr/>
        <p:nvPr/>
      </p:nvGrpSpPr>
      <p:grpSpPr>
        <a:xfrm>
          <a:off x="0" y="0"/>
          <a:ext cx="0" cy="0"/>
          <a:chOff x="0" y="0"/>
          <a:chExt cx="0" cy="0"/>
        </a:xfrm>
      </p:grpSpPr>
      <p:sp>
        <p:nvSpPr>
          <p:cNvPr id="337" name="Figura"/>
          <p:cNvSpPr>
            <a:spLocks noGrp="1"/>
          </p:cNvSpPr>
          <p:nvPr>
            <p:ph type="body" sz="quarter" idx="13"/>
          </p:nvPr>
        </p:nvSpPr>
        <p:spPr>
          <a:xfrm>
            <a:off x="12585303"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38" name="Figura"/>
          <p:cNvSpPr>
            <a:spLocks noGrp="1"/>
          </p:cNvSpPr>
          <p:nvPr>
            <p:ph type="body" sz="quarter" idx="14"/>
          </p:nvPr>
        </p:nvSpPr>
        <p:spPr>
          <a:xfrm>
            <a:off x="8643111"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39" name="Figura"/>
          <p:cNvSpPr>
            <a:spLocks noGrp="1"/>
          </p:cNvSpPr>
          <p:nvPr>
            <p:ph type="body" sz="quarter" idx="15"/>
          </p:nvPr>
        </p:nvSpPr>
        <p:spPr>
          <a:xfrm>
            <a:off x="4706111" y="6858695"/>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40" name="Figura"/>
          <p:cNvSpPr>
            <a:spLocks noGrp="1"/>
          </p:cNvSpPr>
          <p:nvPr>
            <p:ph type="body" sz="quarter" idx="16"/>
          </p:nvPr>
        </p:nvSpPr>
        <p:spPr>
          <a:xfrm>
            <a:off x="764878" y="6858695"/>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41" name="Texto del título"/>
          <p:cNvSpPr txBox="1">
            <a:spLocks noGrp="1"/>
          </p:cNvSpPr>
          <p:nvPr>
            <p:ph type="title"/>
          </p:nvPr>
        </p:nvSpPr>
        <p:spPr>
          <a:xfrm>
            <a:off x="1758999" y="1758999"/>
            <a:ext cx="9140793" cy="5971597"/>
          </a:xfrm>
          <a:prstGeom prst="rect">
            <a:avLst/>
          </a:prstGeom>
        </p:spPr>
        <p:txBody>
          <a:bodyPr anchor="b"/>
          <a:lstStyle>
            <a:lvl1pPr>
              <a:lnSpc>
                <a:spcPct val="70000"/>
              </a:lnSpc>
              <a:defRPr sz="11200" spc="-336" baseline="8928"/>
            </a:lvl1pPr>
          </a:lstStyle>
          <a:p>
            <a:r>
              <a:t>Texto del título</a:t>
            </a:r>
          </a:p>
        </p:txBody>
      </p:sp>
      <p:sp>
        <p:nvSpPr>
          <p:cNvPr id="342" name="Nivel de texto 1…"/>
          <p:cNvSpPr txBox="1">
            <a:spLocks noGrp="1"/>
          </p:cNvSpPr>
          <p:nvPr>
            <p:ph type="body" sz="quarter" idx="1"/>
          </p:nvPr>
        </p:nvSpPr>
        <p:spPr>
          <a:xfrm>
            <a:off x="12203458" y="1758999"/>
            <a:ext cx="10414846" cy="3806544"/>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343" name="Número de diapositiva"/>
          <p:cNvSpPr txBox="1">
            <a:spLocks noGrp="1"/>
          </p:cNvSpPr>
          <p:nvPr>
            <p:ph type="sldNum" sz="quarter" idx="2"/>
          </p:nvPr>
        </p:nvSpPr>
        <p:spPr>
          <a:xfrm>
            <a:off x="21939107" y="11360199"/>
            <a:ext cx="679197" cy="711201"/>
          </a:xfrm>
          <a:prstGeom prst="rect">
            <a:avLst/>
          </a:prstGeom>
        </p:spPr>
        <p:txBody>
          <a:bodyPr/>
          <a:lstStyle/>
          <a:p>
            <a:fld id="{86CB4B4D-7CA3-9044-876B-883B54F8677D}" type="slidenum">
              <a:t>‹Nº›</a:t>
            </a:fld>
            <a:endParaRPr/>
          </a:p>
        </p:txBody>
      </p:sp>
      <p:sp>
        <p:nvSpPr>
          <p:cNvPr id="344" name="Figura"/>
          <p:cNvSpPr>
            <a:spLocks noGrp="1"/>
          </p:cNvSpPr>
          <p:nvPr>
            <p:ph type="body" sz="quarter" idx="17"/>
          </p:nvPr>
        </p:nvSpPr>
        <p:spPr>
          <a:xfrm>
            <a:off x="16522303"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2079909824"/>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Multi Skew Image 4">
    <p:spTree>
      <p:nvGrpSpPr>
        <p:cNvPr id="1" name=""/>
        <p:cNvGrpSpPr/>
        <p:nvPr/>
      </p:nvGrpSpPr>
      <p:grpSpPr>
        <a:xfrm>
          <a:off x="0" y="0"/>
          <a:ext cx="0" cy="0"/>
          <a:chOff x="0" y="0"/>
          <a:chExt cx="0" cy="0"/>
        </a:xfrm>
      </p:grpSpPr>
      <p:sp>
        <p:nvSpPr>
          <p:cNvPr id="351" name="Figura"/>
          <p:cNvSpPr>
            <a:spLocks noGrp="1"/>
          </p:cNvSpPr>
          <p:nvPr>
            <p:ph type="body" sz="quarter" idx="13"/>
          </p:nvPr>
        </p:nvSpPr>
        <p:spPr>
          <a:xfrm>
            <a:off x="12585303" y="-696"/>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52" name="Figura"/>
          <p:cNvSpPr>
            <a:spLocks noGrp="1"/>
          </p:cNvSpPr>
          <p:nvPr>
            <p:ph type="body" sz="quarter" idx="14"/>
          </p:nvPr>
        </p:nvSpPr>
        <p:spPr>
          <a:xfrm>
            <a:off x="8643111" y="-696"/>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53" name="Figura"/>
          <p:cNvSpPr>
            <a:spLocks noGrp="1"/>
          </p:cNvSpPr>
          <p:nvPr>
            <p:ph type="body" sz="quarter" idx="15"/>
          </p:nvPr>
        </p:nvSpPr>
        <p:spPr>
          <a:xfrm>
            <a:off x="4706111" y="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54" name="Figura"/>
          <p:cNvSpPr>
            <a:spLocks noGrp="1"/>
          </p:cNvSpPr>
          <p:nvPr>
            <p:ph type="body" sz="quarter" idx="16"/>
          </p:nvPr>
        </p:nvSpPr>
        <p:spPr>
          <a:xfrm>
            <a:off x="764878" y="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55" name="Texto del título"/>
          <p:cNvSpPr txBox="1">
            <a:spLocks noGrp="1"/>
          </p:cNvSpPr>
          <p:nvPr>
            <p:ph type="title"/>
          </p:nvPr>
        </p:nvSpPr>
        <p:spPr>
          <a:xfrm>
            <a:off x="1758999" y="5978111"/>
            <a:ext cx="9140793" cy="5971597"/>
          </a:xfrm>
          <a:prstGeom prst="rect">
            <a:avLst/>
          </a:prstGeom>
        </p:spPr>
        <p:txBody>
          <a:bodyPr/>
          <a:lstStyle>
            <a:lvl1pPr>
              <a:lnSpc>
                <a:spcPct val="70000"/>
              </a:lnSpc>
              <a:defRPr sz="11200" spc="-336" baseline="8928"/>
            </a:lvl1pPr>
          </a:lstStyle>
          <a:p>
            <a:r>
              <a:t>Texto del título</a:t>
            </a:r>
          </a:p>
        </p:txBody>
      </p:sp>
      <p:sp>
        <p:nvSpPr>
          <p:cNvPr id="356" name="Nivel de texto 1…"/>
          <p:cNvSpPr txBox="1">
            <a:spLocks noGrp="1"/>
          </p:cNvSpPr>
          <p:nvPr>
            <p:ph type="body" sz="quarter" idx="1"/>
          </p:nvPr>
        </p:nvSpPr>
        <p:spPr>
          <a:xfrm>
            <a:off x="12203458" y="8143164"/>
            <a:ext cx="9140792" cy="3806544"/>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357" name="Número de diapositiva"/>
          <p:cNvSpPr txBox="1">
            <a:spLocks noGrp="1"/>
          </p:cNvSpPr>
          <p:nvPr>
            <p:ph type="sldNum" sz="quarter" idx="2"/>
          </p:nvPr>
        </p:nvSpPr>
        <p:spPr>
          <a:xfrm>
            <a:off x="21939107" y="11238507"/>
            <a:ext cx="679197" cy="711201"/>
          </a:xfrm>
          <a:prstGeom prst="rect">
            <a:avLst/>
          </a:prstGeom>
        </p:spPr>
        <p:txBody>
          <a:bodyPr/>
          <a:lstStyle/>
          <a:p>
            <a:fld id="{86CB4B4D-7CA3-9044-876B-883B54F8677D}" type="slidenum">
              <a:t>‹Nº›</a:t>
            </a:fld>
            <a:endParaRPr/>
          </a:p>
        </p:txBody>
      </p:sp>
      <p:sp>
        <p:nvSpPr>
          <p:cNvPr id="358" name="Figura"/>
          <p:cNvSpPr>
            <a:spLocks noGrp="1"/>
          </p:cNvSpPr>
          <p:nvPr>
            <p:ph type="body" sz="quarter" idx="17"/>
          </p:nvPr>
        </p:nvSpPr>
        <p:spPr>
          <a:xfrm>
            <a:off x="16522303" y="-696"/>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7300336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Multi Skew Image 5">
    <p:spTree>
      <p:nvGrpSpPr>
        <p:cNvPr id="1" name=""/>
        <p:cNvGrpSpPr/>
        <p:nvPr/>
      </p:nvGrpSpPr>
      <p:grpSpPr>
        <a:xfrm>
          <a:off x="0" y="0"/>
          <a:ext cx="0" cy="0"/>
          <a:chOff x="0" y="0"/>
          <a:chExt cx="0" cy="0"/>
        </a:xfrm>
      </p:grpSpPr>
      <p:sp>
        <p:nvSpPr>
          <p:cNvPr id="365" name="Figura"/>
          <p:cNvSpPr>
            <a:spLocks noGrp="1"/>
          </p:cNvSpPr>
          <p:nvPr>
            <p:ph type="body" sz="quarter" idx="13"/>
          </p:nvPr>
        </p:nvSpPr>
        <p:spPr>
          <a:xfrm>
            <a:off x="13970000" y="0"/>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66" name="Figura"/>
          <p:cNvSpPr>
            <a:spLocks noGrp="1"/>
          </p:cNvSpPr>
          <p:nvPr>
            <p:ph type="body" sz="quarter" idx="14"/>
          </p:nvPr>
        </p:nvSpPr>
        <p:spPr>
          <a:xfrm>
            <a:off x="10016066" y="0"/>
            <a:ext cx="6096002"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67"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
        <p:nvSpPr>
          <p:cNvPr id="368" name="Figura"/>
          <p:cNvSpPr>
            <a:spLocks noGrp="1"/>
          </p:cNvSpPr>
          <p:nvPr>
            <p:ph type="body" sz="quarter" idx="15"/>
          </p:nvPr>
        </p:nvSpPr>
        <p:spPr>
          <a:xfrm>
            <a:off x="11816191" y="6858000"/>
            <a:ext cx="6096002"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69" name="Figura"/>
          <p:cNvSpPr>
            <a:spLocks noGrp="1"/>
          </p:cNvSpPr>
          <p:nvPr>
            <p:ph type="body" sz="quarter" idx="16"/>
          </p:nvPr>
        </p:nvSpPr>
        <p:spPr>
          <a:xfrm>
            <a:off x="7874000"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70" name="Figura"/>
          <p:cNvSpPr>
            <a:spLocks noGrp="1"/>
          </p:cNvSpPr>
          <p:nvPr>
            <p:ph type="body" sz="quarter" idx="17"/>
          </p:nvPr>
        </p:nvSpPr>
        <p:spPr>
          <a:xfrm>
            <a:off x="6083300" y="0"/>
            <a:ext cx="6096002"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71" name="Figura"/>
          <p:cNvSpPr>
            <a:spLocks noGrp="1"/>
          </p:cNvSpPr>
          <p:nvPr>
            <p:ph type="body" sz="quarter" idx="18"/>
          </p:nvPr>
        </p:nvSpPr>
        <p:spPr>
          <a:xfrm>
            <a:off x="3941233"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72" name="Figura"/>
          <p:cNvSpPr>
            <a:spLocks noGrp="1"/>
          </p:cNvSpPr>
          <p:nvPr>
            <p:ph type="body" sz="quarter" idx="19"/>
          </p:nvPr>
        </p:nvSpPr>
        <p:spPr>
          <a:xfrm>
            <a:off x="2142067" y="0"/>
            <a:ext cx="6096002"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73" name="Figura"/>
          <p:cNvSpPr>
            <a:spLocks noGrp="1"/>
          </p:cNvSpPr>
          <p:nvPr>
            <p:ph type="body" sz="quarter" idx="20"/>
          </p:nvPr>
        </p:nvSpPr>
        <p:spPr>
          <a:xfrm>
            <a:off x="-1" y="6858000"/>
            <a:ext cx="6096002"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74" name="Texto del título"/>
          <p:cNvSpPr txBox="1">
            <a:spLocks noGrp="1"/>
          </p:cNvSpPr>
          <p:nvPr>
            <p:ph type="title"/>
          </p:nvPr>
        </p:nvSpPr>
        <p:spPr>
          <a:xfrm>
            <a:off x="16916268" y="1758999"/>
            <a:ext cx="5708733" cy="10198002"/>
          </a:xfrm>
          <a:prstGeom prst="rect">
            <a:avLst/>
          </a:prstGeom>
        </p:spPr>
        <p:txBody>
          <a:bodyPr/>
          <a:lstStyle>
            <a:lvl1pPr>
              <a:lnSpc>
                <a:spcPct val="70000"/>
              </a:lnSpc>
              <a:defRPr sz="11200" spc="-336" baseline="8928"/>
            </a:lvl1pPr>
          </a:lstStyle>
          <a:p>
            <a:r>
              <a:t>Texto del título</a:t>
            </a:r>
          </a:p>
        </p:txBody>
      </p:sp>
    </p:spTree>
    <p:extLst>
      <p:ext uri="{BB962C8B-B14F-4D97-AF65-F5344CB8AC3E}">
        <p14:creationId xmlns:p14="http://schemas.microsoft.com/office/powerpoint/2010/main" val="4063639958"/>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Multi Skew Image 6">
    <p:spTree>
      <p:nvGrpSpPr>
        <p:cNvPr id="1" name=""/>
        <p:cNvGrpSpPr/>
        <p:nvPr/>
      </p:nvGrpSpPr>
      <p:grpSpPr>
        <a:xfrm>
          <a:off x="0" y="0"/>
          <a:ext cx="0" cy="0"/>
          <a:chOff x="0" y="0"/>
          <a:chExt cx="0" cy="0"/>
        </a:xfrm>
      </p:grpSpPr>
      <p:sp>
        <p:nvSpPr>
          <p:cNvPr id="381" name="Figura"/>
          <p:cNvSpPr>
            <a:spLocks noGrp="1"/>
          </p:cNvSpPr>
          <p:nvPr>
            <p:ph type="body" sz="quarter" idx="13"/>
          </p:nvPr>
        </p:nvSpPr>
        <p:spPr>
          <a:xfrm flipH="1">
            <a:off x="11815233" y="0"/>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82" name="Figura"/>
          <p:cNvSpPr>
            <a:spLocks noGrp="1"/>
          </p:cNvSpPr>
          <p:nvPr>
            <p:ph type="body" sz="quarter" idx="14"/>
          </p:nvPr>
        </p:nvSpPr>
        <p:spPr>
          <a:xfrm flipH="1">
            <a:off x="7873999" y="0"/>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83" name="Número de diapositiva"/>
          <p:cNvSpPr txBox="1">
            <a:spLocks noGrp="1"/>
          </p:cNvSpPr>
          <p:nvPr>
            <p:ph type="sldNum" sz="quarter" idx="2"/>
          </p:nvPr>
        </p:nvSpPr>
        <p:spPr>
          <a:xfrm>
            <a:off x="1758999" y="11238507"/>
            <a:ext cx="679197" cy="711201"/>
          </a:xfrm>
          <a:prstGeom prst="rect">
            <a:avLst/>
          </a:prstGeom>
        </p:spPr>
        <p:txBody>
          <a:bodyPr/>
          <a:lstStyle/>
          <a:p>
            <a:fld id="{86CB4B4D-7CA3-9044-876B-883B54F8677D}" type="slidenum">
              <a:t>‹Nº›</a:t>
            </a:fld>
            <a:endParaRPr/>
          </a:p>
        </p:txBody>
      </p:sp>
      <p:sp>
        <p:nvSpPr>
          <p:cNvPr id="384" name="Figura"/>
          <p:cNvSpPr>
            <a:spLocks noGrp="1"/>
          </p:cNvSpPr>
          <p:nvPr>
            <p:ph type="body" sz="quarter" idx="15"/>
          </p:nvPr>
        </p:nvSpPr>
        <p:spPr>
          <a:xfrm flipH="1">
            <a:off x="13971134" y="6858000"/>
            <a:ext cx="6096002"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85" name="Figura"/>
          <p:cNvSpPr>
            <a:spLocks noGrp="1"/>
          </p:cNvSpPr>
          <p:nvPr>
            <p:ph type="body" sz="quarter" idx="16"/>
          </p:nvPr>
        </p:nvSpPr>
        <p:spPr>
          <a:xfrm flipH="1">
            <a:off x="10028942" y="6858000"/>
            <a:ext cx="6096002"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86" name="Figura"/>
          <p:cNvSpPr>
            <a:spLocks noGrp="1"/>
          </p:cNvSpPr>
          <p:nvPr>
            <p:ph type="body" sz="quarter" idx="17"/>
          </p:nvPr>
        </p:nvSpPr>
        <p:spPr>
          <a:xfrm flipH="1">
            <a:off x="3941233" y="0"/>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87" name="Figura"/>
          <p:cNvSpPr>
            <a:spLocks noGrp="1"/>
          </p:cNvSpPr>
          <p:nvPr>
            <p:ph type="body" sz="quarter" idx="18"/>
          </p:nvPr>
        </p:nvSpPr>
        <p:spPr>
          <a:xfrm flipH="1">
            <a:off x="6096175"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88" name="Figura"/>
          <p:cNvSpPr>
            <a:spLocks noGrp="1"/>
          </p:cNvSpPr>
          <p:nvPr>
            <p:ph type="body" sz="quarter" idx="19"/>
          </p:nvPr>
        </p:nvSpPr>
        <p:spPr>
          <a:xfrm flipH="1">
            <a:off x="0" y="0"/>
            <a:ext cx="6096001" cy="6858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89" name="Figura"/>
          <p:cNvSpPr>
            <a:spLocks noGrp="1"/>
          </p:cNvSpPr>
          <p:nvPr>
            <p:ph type="body" sz="quarter" idx="20"/>
          </p:nvPr>
        </p:nvSpPr>
        <p:spPr>
          <a:xfrm flipH="1">
            <a:off x="2154942" y="6858000"/>
            <a:ext cx="6096001" cy="6858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390" name="Texto del título"/>
          <p:cNvSpPr txBox="1">
            <a:spLocks noGrp="1"/>
          </p:cNvSpPr>
          <p:nvPr>
            <p:ph type="title"/>
          </p:nvPr>
        </p:nvSpPr>
        <p:spPr>
          <a:xfrm>
            <a:off x="16916268" y="1758999"/>
            <a:ext cx="5708733" cy="10198002"/>
          </a:xfrm>
          <a:prstGeom prst="rect">
            <a:avLst/>
          </a:prstGeom>
        </p:spPr>
        <p:txBody>
          <a:bodyPr/>
          <a:lstStyle>
            <a:lvl1pPr>
              <a:lnSpc>
                <a:spcPct val="70000"/>
              </a:lnSpc>
              <a:defRPr sz="11200" spc="-336" baseline="8928"/>
            </a:lvl1pPr>
          </a:lstStyle>
          <a:p>
            <a:r>
              <a:t>Texto del título</a:t>
            </a:r>
          </a:p>
        </p:txBody>
      </p:sp>
    </p:spTree>
    <p:extLst>
      <p:ext uri="{BB962C8B-B14F-4D97-AF65-F5344CB8AC3E}">
        <p14:creationId xmlns:p14="http://schemas.microsoft.com/office/powerpoint/2010/main" val="63593008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Multi Skew Image 7">
    <p:spTree>
      <p:nvGrpSpPr>
        <p:cNvPr id="1" name=""/>
        <p:cNvGrpSpPr/>
        <p:nvPr/>
      </p:nvGrpSpPr>
      <p:grpSpPr>
        <a:xfrm>
          <a:off x="0" y="0"/>
          <a:ext cx="0" cy="0"/>
          <a:chOff x="0" y="0"/>
          <a:chExt cx="0" cy="0"/>
        </a:xfrm>
      </p:grpSpPr>
      <p:sp>
        <p:nvSpPr>
          <p:cNvPr id="397" name="Número de diapositiva"/>
          <p:cNvSpPr txBox="1">
            <a:spLocks noGrp="1"/>
          </p:cNvSpPr>
          <p:nvPr>
            <p:ph type="sldNum" sz="quarter" idx="2"/>
          </p:nvPr>
        </p:nvSpPr>
        <p:spPr>
          <a:xfrm>
            <a:off x="21939107" y="11245801"/>
            <a:ext cx="679197" cy="711201"/>
          </a:xfrm>
          <a:prstGeom prst="rect">
            <a:avLst/>
          </a:prstGeom>
        </p:spPr>
        <p:txBody>
          <a:bodyPr/>
          <a:lstStyle/>
          <a:p>
            <a:fld id="{86CB4B4D-7CA3-9044-876B-883B54F8677D}" type="slidenum">
              <a:t>‹Nº›</a:t>
            </a:fld>
            <a:endParaRPr/>
          </a:p>
        </p:txBody>
      </p:sp>
      <p:sp>
        <p:nvSpPr>
          <p:cNvPr id="398" name="Figura"/>
          <p:cNvSpPr>
            <a:spLocks noGrp="1"/>
          </p:cNvSpPr>
          <p:nvPr>
            <p:ph type="body" sz="quarter" idx="13"/>
          </p:nvPr>
        </p:nvSpPr>
        <p:spPr>
          <a:xfrm>
            <a:off x="4081143" y="3842833"/>
            <a:ext cx="4532446" cy="5099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399" name="Texto del título"/>
          <p:cNvSpPr txBox="1">
            <a:spLocks noGrp="1"/>
          </p:cNvSpPr>
          <p:nvPr>
            <p:ph type="title"/>
          </p:nvPr>
        </p:nvSpPr>
        <p:spPr>
          <a:xfrm>
            <a:off x="1758999" y="1758999"/>
            <a:ext cx="5708733" cy="10198002"/>
          </a:xfrm>
          <a:prstGeom prst="rect">
            <a:avLst/>
          </a:prstGeom>
        </p:spPr>
        <p:txBody>
          <a:bodyPr/>
          <a:lstStyle>
            <a:lvl1pPr>
              <a:lnSpc>
                <a:spcPct val="70000"/>
              </a:lnSpc>
              <a:defRPr sz="11200" spc="-336" baseline="8928"/>
            </a:lvl1pPr>
          </a:lstStyle>
          <a:p>
            <a:r>
              <a:t>Texto del título</a:t>
            </a:r>
          </a:p>
        </p:txBody>
      </p:sp>
      <p:sp>
        <p:nvSpPr>
          <p:cNvPr id="400" name="Figura"/>
          <p:cNvSpPr>
            <a:spLocks noGrp="1"/>
          </p:cNvSpPr>
          <p:nvPr>
            <p:ph type="body" sz="quarter" idx="14"/>
          </p:nvPr>
        </p:nvSpPr>
        <p:spPr>
          <a:xfrm>
            <a:off x="7383143" y="2606699"/>
            <a:ext cx="4532446" cy="5099002"/>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401" name="Figura"/>
          <p:cNvSpPr>
            <a:spLocks noGrp="1"/>
          </p:cNvSpPr>
          <p:nvPr>
            <p:ph type="body" sz="quarter" idx="15"/>
          </p:nvPr>
        </p:nvSpPr>
        <p:spPr>
          <a:xfrm>
            <a:off x="9649490" y="4723366"/>
            <a:ext cx="4532446" cy="5099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402" name="Figura"/>
          <p:cNvSpPr>
            <a:spLocks noGrp="1"/>
          </p:cNvSpPr>
          <p:nvPr>
            <p:ph type="body" sz="quarter" idx="16"/>
          </p:nvPr>
        </p:nvSpPr>
        <p:spPr>
          <a:xfrm>
            <a:off x="12180734" y="6010299"/>
            <a:ext cx="4532446" cy="5099002"/>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403" name="Figura"/>
          <p:cNvSpPr>
            <a:spLocks noGrp="1"/>
          </p:cNvSpPr>
          <p:nvPr>
            <p:ph type="body" sz="quarter" idx="17"/>
          </p:nvPr>
        </p:nvSpPr>
        <p:spPr>
          <a:xfrm>
            <a:off x="15783111" y="3842833"/>
            <a:ext cx="4532446" cy="5099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240492532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Multi Skew Image 8">
    <p:spTree>
      <p:nvGrpSpPr>
        <p:cNvPr id="1" name=""/>
        <p:cNvGrpSpPr/>
        <p:nvPr/>
      </p:nvGrpSpPr>
      <p:grpSpPr>
        <a:xfrm>
          <a:off x="0" y="0"/>
          <a:ext cx="0" cy="0"/>
          <a:chOff x="0" y="0"/>
          <a:chExt cx="0" cy="0"/>
        </a:xfrm>
      </p:grpSpPr>
      <p:sp>
        <p:nvSpPr>
          <p:cNvPr id="410" name="Número de diapositiva"/>
          <p:cNvSpPr txBox="1">
            <a:spLocks noGrp="1"/>
          </p:cNvSpPr>
          <p:nvPr>
            <p:ph type="sldNum" sz="quarter" idx="2"/>
          </p:nvPr>
        </p:nvSpPr>
        <p:spPr>
          <a:xfrm>
            <a:off x="21939107" y="11245801"/>
            <a:ext cx="679197" cy="711201"/>
          </a:xfrm>
          <a:prstGeom prst="rect">
            <a:avLst/>
          </a:prstGeom>
        </p:spPr>
        <p:txBody>
          <a:bodyPr/>
          <a:lstStyle/>
          <a:p>
            <a:fld id="{86CB4B4D-7CA3-9044-876B-883B54F8677D}" type="slidenum">
              <a:t>‹Nº›</a:t>
            </a:fld>
            <a:endParaRPr/>
          </a:p>
        </p:txBody>
      </p:sp>
      <p:sp>
        <p:nvSpPr>
          <p:cNvPr id="411" name="Texto del título"/>
          <p:cNvSpPr txBox="1">
            <a:spLocks noGrp="1"/>
          </p:cNvSpPr>
          <p:nvPr>
            <p:ph type="title"/>
          </p:nvPr>
        </p:nvSpPr>
        <p:spPr>
          <a:xfrm>
            <a:off x="1758999" y="1758999"/>
            <a:ext cx="6984414" cy="5715828"/>
          </a:xfrm>
          <a:prstGeom prst="rect">
            <a:avLst/>
          </a:prstGeom>
        </p:spPr>
        <p:txBody>
          <a:bodyPr/>
          <a:lstStyle>
            <a:lvl1pPr>
              <a:lnSpc>
                <a:spcPct val="70000"/>
              </a:lnSpc>
              <a:defRPr sz="11200" spc="-336" baseline="8928"/>
            </a:lvl1pPr>
          </a:lstStyle>
          <a:p>
            <a:r>
              <a:t>Texto del título</a:t>
            </a:r>
          </a:p>
        </p:txBody>
      </p:sp>
      <p:sp>
        <p:nvSpPr>
          <p:cNvPr id="412" name="Figura"/>
          <p:cNvSpPr>
            <a:spLocks noGrp="1"/>
          </p:cNvSpPr>
          <p:nvPr>
            <p:ph type="body" sz="quarter" idx="13"/>
          </p:nvPr>
        </p:nvSpPr>
        <p:spPr>
          <a:xfrm>
            <a:off x="9698590" y="0"/>
            <a:ext cx="4532447" cy="5099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413" name="Figura"/>
          <p:cNvSpPr>
            <a:spLocks noGrp="1"/>
          </p:cNvSpPr>
          <p:nvPr>
            <p:ph type="body" sz="quarter" idx="14"/>
          </p:nvPr>
        </p:nvSpPr>
        <p:spPr>
          <a:xfrm>
            <a:off x="11964937" y="2116666"/>
            <a:ext cx="4532446" cy="5099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414" name="Figura"/>
          <p:cNvSpPr>
            <a:spLocks noGrp="1"/>
          </p:cNvSpPr>
          <p:nvPr>
            <p:ph type="body" sz="quarter" idx="15"/>
          </p:nvPr>
        </p:nvSpPr>
        <p:spPr>
          <a:xfrm>
            <a:off x="15173515" y="1236133"/>
            <a:ext cx="4532446" cy="5099001"/>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415" name="Figura"/>
          <p:cNvSpPr>
            <a:spLocks noGrp="1"/>
          </p:cNvSpPr>
          <p:nvPr>
            <p:ph type="body" sz="quarter" idx="16"/>
          </p:nvPr>
        </p:nvSpPr>
        <p:spPr>
          <a:xfrm>
            <a:off x="17535525" y="3042659"/>
            <a:ext cx="4532446" cy="5099002"/>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EBEDEF"/>
          </a:solidFill>
        </p:spPr>
        <p:txBody>
          <a:bodyPr anchor="ctr"/>
          <a:lstStyle/>
          <a:p>
            <a:pPr>
              <a:lnSpc>
                <a:spcPct val="100000"/>
              </a:lnSpc>
              <a:defRPr sz="3200" b="1">
                <a:solidFill>
                  <a:srgbClr val="000000"/>
                </a:solidFill>
              </a:defRPr>
            </a:pPr>
            <a:endParaRPr/>
          </a:p>
        </p:txBody>
      </p:sp>
      <p:sp>
        <p:nvSpPr>
          <p:cNvPr id="416" name="Nivel de texto 1…"/>
          <p:cNvSpPr txBox="1">
            <a:spLocks noGrp="1"/>
          </p:cNvSpPr>
          <p:nvPr>
            <p:ph type="body" sz="quarter" idx="1"/>
          </p:nvPr>
        </p:nvSpPr>
        <p:spPr>
          <a:xfrm>
            <a:off x="1758999" y="8533772"/>
            <a:ext cx="8891729" cy="3423230"/>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1151131885"/>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Multi Skew Image 9">
    <p:spTree>
      <p:nvGrpSpPr>
        <p:cNvPr id="1" name=""/>
        <p:cNvGrpSpPr/>
        <p:nvPr/>
      </p:nvGrpSpPr>
      <p:grpSpPr>
        <a:xfrm>
          <a:off x="0" y="0"/>
          <a:ext cx="0" cy="0"/>
          <a:chOff x="0" y="0"/>
          <a:chExt cx="0" cy="0"/>
        </a:xfrm>
      </p:grpSpPr>
      <p:sp>
        <p:nvSpPr>
          <p:cNvPr id="423" name="Nivel de texto 1…"/>
          <p:cNvSpPr txBox="1">
            <a:spLocks noGrp="1"/>
          </p:cNvSpPr>
          <p:nvPr>
            <p:ph type="body" sz="quarter" idx="1"/>
          </p:nvPr>
        </p:nvSpPr>
        <p:spPr>
          <a:xfrm>
            <a:off x="13726576" y="8533772"/>
            <a:ext cx="8891728" cy="3423230"/>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
        <p:nvSpPr>
          <p:cNvPr id="424"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
        <p:nvSpPr>
          <p:cNvPr id="425" name="Texto del título"/>
          <p:cNvSpPr txBox="1">
            <a:spLocks noGrp="1"/>
          </p:cNvSpPr>
          <p:nvPr>
            <p:ph type="title"/>
          </p:nvPr>
        </p:nvSpPr>
        <p:spPr>
          <a:xfrm>
            <a:off x="13726576" y="1758999"/>
            <a:ext cx="8891728" cy="5715828"/>
          </a:xfrm>
          <a:prstGeom prst="rect">
            <a:avLst/>
          </a:prstGeom>
        </p:spPr>
        <p:txBody>
          <a:bodyPr/>
          <a:lstStyle>
            <a:lvl1pPr>
              <a:lnSpc>
                <a:spcPct val="70000"/>
              </a:lnSpc>
              <a:defRPr sz="11200" spc="-336" baseline="8928"/>
            </a:lvl1pPr>
          </a:lstStyle>
          <a:p>
            <a:r>
              <a:t>Texto del título</a:t>
            </a:r>
          </a:p>
        </p:txBody>
      </p:sp>
      <p:sp>
        <p:nvSpPr>
          <p:cNvPr id="426" name="Cuadrado"/>
          <p:cNvSpPr>
            <a:spLocks noGrp="1"/>
          </p:cNvSpPr>
          <p:nvPr>
            <p:ph type="body" sz="quarter" idx="13"/>
          </p:nvPr>
        </p:nvSpPr>
        <p:spPr>
          <a:xfrm rot="2700000">
            <a:off x="2472160" y="5136277"/>
            <a:ext cx="3443447" cy="3443447"/>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427" name="Cuadrado"/>
          <p:cNvSpPr>
            <a:spLocks noGrp="1"/>
          </p:cNvSpPr>
          <p:nvPr>
            <p:ph type="body" sz="quarter" idx="14"/>
          </p:nvPr>
        </p:nvSpPr>
        <p:spPr>
          <a:xfrm rot="2700000">
            <a:off x="5136277" y="2472160"/>
            <a:ext cx="3443447" cy="3443447"/>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428" name="Cuadrado"/>
          <p:cNvSpPr>
            <a:spLocks noGrp="1"/>
          </p:cNvSpPr>
          <p:nvPr>
            <p:ph type="body" sz="quarter" idx="15"/>
          </p:nvPr>
        </p:nvSpPr>
        <p:spPr>
          <a:xfrm rot="2700000">
            <a:off x="7800393" y="5136277"/>
            <a:ext cx="3443447" cy="3443447"/>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429" name="Cuadrado"/>
          <p:cNvSpPr>
            <a:spLocks noGrp="1"/>
          </p:cNvSpPr>
          <p:nvPr>
            <p:ph type="body" sz="quarter" idx="16"/>
          </p:nvPr>
        </p:nvSpPr>
        <p:spPr>
          <a:xfrm rot="2700000">
            <a:off x="5136277" y="7800393"/>
            <a:ext cx="3443447" cy="3443447"/>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3698655485"/>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Services 1">
    <p:spTree>
      <p:nvGrpSpPr>
        <p:cNvPr id="1" name=""/>
        <p:cNvGrpSpPr/>
        <p:nvPr/>
      </p:nvGrpSpPr>
      <p:grpSpPr>
        <a:xfrm>
          <a:off x="0" y="0"/>
          <a:ext cx="0" cy="0"/>
          <a:chOff x="0" y="0"/>
          <a:chExt cx="0" cy="0"/>
        </a:xfrm>
      </p:grpSpPr>
      <p:sp>
        <p:nvSpPr>
          <p:cNvPr id="436" name="Texto del título"/>
          <p:cNvSpPr txBox="1">
            <a:spLocks noGrp="1"/>
          </p:cNvSpPr>
          <p:nvPr>
            <p:ph type="title"/>
          </p:nvPr>
        </p:nvSpPr>
        <p:spPr>
          <a:xfrm>
            <a:off x="1758999" y="1758999"/>
            <a:ext cx="8885784" cy="4449068"/>
          </a:xfrm>
          <a:prstGeom prst="rect">
            <a:avLst/>
          </a:prstGeom>
        </p:spPr>
        <p:txBody>
          <a:bodyPr/>
          <a:lstStyle>
            <a:lvl1pPr>
              <a:lnSpc>
                <a:spcPct val="70000"/>
              </a:lnSpc>
              <a:defRPr sz="11200" spc="-336" baseline="8928"/>
            </a:lvl1pPr>
          </a:lstStyle>
          <a:p>
            <a:r>
              <a:t>Texto del título</a:t>
            </a:r>
          </a:p>
        </p:txBody>
      </p:sp>
      <p:sp>
        <p:nvSpPr>
          <p:cNvPr id="43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438" name="Nivel de texto 1…"/>
          <p:cNvSpPr txBox="1">
            <a:spLocks noGrp="1"/>
          </p:cNvSpPr>
          <p:nvPr>
            <p:ph type="body" sz="quarter" idx="1"/>
          </p:nvPr>
        </p:nvSpPr>
        <p:spPr>
          <a:xfrm>
            <a:off x="12184719" y="1758999"/>
            <a:ext cx="8221148" cy="4449068"/>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439" name="Imagen"/>
          <p:cNvSpPr>
            <a:spLocks noGrp="1"/>
          </p:cNvSpPr>
          <p:nvPr>
            <p:ph type="pic" sz="quarter" idx="13"/>
          </p:nvPr>
        </p:nvSpPr>
        <p:spPr>
          <a:xfrm>
            <a:off x="11602242" y="7792854"/>
            <a:ext cx="1179679" cy="1179679"/>
          </a:xfrm>
          <a:prstGeom prst="rect">
            <a:avLst/>
          </a:prstGeom>
        </p:spPr>
        <p:txBody>
          <a:bodyPr lIns="91439" tIns="45719" rIns="91439" bIns="45719"/>
          <a:lstStyle/>
          <a:p>
            <a:endParaRPr/>
          </a:p>
        </p:txBody>
      </p:sp>
      <p:sp>
        <p:nvSpPr>
          <p:cNvPr id="440" name="Imagen"/>
          <p:cNvSpPr>
            <a:spLocks noGrp="1"/>
          </p:cNvSpPr>
          <p:nvPr>
            <p:ph type="pic" sz="quarter" idx="14"/>
          </p:nvPr>
        </p:nvSpPr>
        <p:spPr>
          <a:xfrm>
            <a:off x="19166424" y="7781741"/>
            <a:ext cx="1200977" cy="1200978"/>
          </a:xfrm>
          <a:prstGeom prst="rect">
            <a:avLst/>
          </a:prstGeom>
        </p:spPr>
        <p:txBody>
          <a:bodyPr lIns="91439" tIns="45719" rIns="91439" bIns="45719"/>
          <a:lstStyle/>
          <a:p>
            <a:endParaRPr/>
          </a:p>
        </p:txBody>
      </p:sp>
      <p:sp>
        <p:nvSpPr>
          <p:cNvPr id="441" name="Service 1"/>
          <p:cNvSpPr txBox="1">
            <a:spLocks noGrp="1"/>
          </p:cNvSpPr>
          <p:nvPr>
            <p:ph type="body" sz="quarter" idx="15"/>
          </p:nvPr>
        </p:nvSpPr>
        <p:spPr>
          <a:xfrm>
            <a:off x="1758999" y="9221803"/>
            <a:ext cx="5716209" cy="954849"/>
          </a:xfrm>
          <a:prstGeom prst="rect">
            <a:avLst/>
          </a:prstGeom>
        </p:spPr>
        <p:txBody>
          <a:bodyPr anchor="ctr"/>
          <a:lstStyle>
            <a:lvl1pPr algn="ctr">
              <a:lnSpc>
                <a:spcPct val="100000"/>
              </a:lnSpc>
              <a:defRPr sz="3200" b="1">
                <a:solidFill>
                  <a:srgbClr val="000000"/>
                </a:solidFill>
              </a:defRPr>
            </a:lvl1pPr>
          </a:lstStyle>
          <a:p>
            <a:r>
              <a:t>Service 1</a:t>
            </a:r>
          </a:p>
        </p:txBody>
      </p:sp>
      <p:sp>
        <p:nvSpPr>
          <p:cNvPr id="442" name="Service 1"/>
          <p:cNvSpPr txBox="1">
            <a:spLocks noGrp="1"/>
          </p:cNvSpPr>
          <p:nvPr>
            <p:ph type="body" sz="quarter" idx="16"/>
          </p:nvPr>
        </p:nvSpPr>
        <p:spPr>
          <a:xfrm>
            <a:off x="16908792" y="9221803"/>
            <a:ext cx="5716209" cy="954849"/>
          </a:xfrm>
          <a:prstGeom prst="rect">
            <a:avLst/>
          </a:prstGeom>
        </p:spPr>
        <p:txBody>
          <a:bodyPr anchor="ctr"/>
          <a:lstStyle>
            <a:lvl1pPr algn="ctr">
              <a:lnSpc>
                <a:spcPct val="100000"/>
              </a:lnSpc>
              <a:defRPr sz="3200" b="1">
                <a:solidFill>
                  <a:srgbClr val="000000"/>
                </a:solidFill>
              </a:defRPr>
            </a:lvl1pPr>
          </a:lstStyle>
          <a:p>
            <a:r>
              <a:t>Service 1</a:t>
            </a:r>
          </a:p>
        </p:txBody>
      </p:sp>
      <p:sp>
        <p:nvSpPr>
          <p:cNvPr id="443" name="Service 1"/>
          <p:cNvSpPr txBox="1">
            <a:spLocks noGrp="1"/>
          </p:cNvSpPr>
          <p:nvPr>
            <p:ph type="body" sz="quarter" idx="17"/>
          </p:nvPr>
        </p:nvSpPr>
        <p:spPr>
          <a:xfrm>
            <a:off x="9333896" y="9221803"/>
            <a:ext cx="5716208" cy="954849"/>
          </a:xfrm>
          <a:prstGeom prst="rect">
            <a:avLst/>
          </a:prstGeom>
        </p:spPr>
        <p:txBody>
          <a:bodyPr anchor="ctr"/>
          <a:lstStyle>
            <a:lvl1pPr algn="ctr">
              <a:lnSpc>
                <a:spcPct val="100000"/>
              </a:lnSpc>
              <a:defRPr sz="3200" b="1">
                <a:solidFill>
                  <a:srgbClr val="000000"/>
                </a:solidFill>
              </a:defRPr>
            </a:lvl1pPr>
          </a:lstStyle>
          <a:p>
            <a:r>
              <a:t>Service 1</a:t>
            </a:r>
          </a:p>
        </p:txBody>
      </p:sp>
      <p:sp>
        <p:nvSpPr>
          <p:cNvPr id="444" name="Body Level One…"/>
          <p:cNvSpPr txBox="1">
            <a:spLocks noGrp="1"/>
          </p:cNvSpPr>
          <p:nvPr>
            <p:ph type="body" sz="quarter" idx="18"/>
          </p:nvPr>
        </p:nvSpPr>
        <p:spPr>
          <a:xfrm>
            <a:off x="1758999" y="10431660"/>
            <a:ext cx="5716208" cy="1518048"/>
          </a:xfrm>
          <a:prstGeom prst="rect">
            <a:avLst/>
          </a:prstGeom>
        </p:spPr>
        <p:txBody>
          <a:bodyPr anchor="ct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445" name="Body Level One…"/>
          <p:cNvSpPr txBox="1">
            <a:spLocks noGrp="1"/>
          </p:cNvSpPr>
          <p:nvPr>
            <p:ph type="body" sz="quarter" idx="19"/>
          </p:nvPr>
        </p:nvSpPr>
        <p:spPr>
          <a:xfrm>
            <a:off x="9333896" y="10431660"/>
            <a:ext cx="5716208" cy="1518048"/>
          </a:xfrm>
          <a:prstGeom prst="rect">
            <a:avLst/>
          </a:prstGeom>
        </p:spPr>
        <p:txBody>
          <a:bodyPr anchor="ct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446" name="Body Level One…"/>
          <p:cNvSpPr txBox="1">
            <a:spLocks noGrp="1"/>
          </p:cNvSpPr>
          <p:nvPr>
            <p:ph type="body" sz="quarter" idx="20"/>
          </p:nvPr>
        </p:nvSpPr>
        <p:spPr>
          <a:xfrm>
            <a:off x="16908794" y="10431660"/>
            <a:ext cx="5716207" cy="1518048"/>
          </a:xfrm>
          <a:prstGeom prst="rect">
            <a:avLst/>
          </a:prstGeom>
        </p:spPr>
        <p:txBody>
          <a:bodyPr anchor="ct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447" name="Imagen"/>
          <p:cNvSpPr>
            <a:spLocks noGrp="1"/>
          </p:cNvSpPr>
          <p:nvPr>
            <p:ph type="pic" sz="quarter" idx="21"/>
          </p:nvPr>
        </p:nvSpPr>
        <p:spPr>
          <a:xfrm>
            <a:off x="4027347" y="7792854"/>
            <a:ext cx="1179645" cy="1179646"/>
          </a:xfrm>
          <a:prstGeom prst="rect">
            <a:avLst/>
          </a:prstGeom>
        </p:spPr>
        <p:txBody>
          <a:bodyPr lIns="91439" tIns="45719" rIns="91439" bIns="45719"/>
          <a:lstStyle/>
          <a:p>
            <a:endParaRPr/>
          </a:p>
        </p:txBody>
      </p:sp>
      <p:sp>
        <p:nvSpPr>
          <p:cNvPr id="448" name="Línea"/>
          <p:cNvSpPr/>
          <p:nvPr/>
        </p:nvSpPr>
        <p:spPr>
          <a:xfrm flipH="1" flipV="1">
            <a:off x="2685897" y="8364876"/>
            <a:ext cx="360715" cy="360714"/>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49" name="Línea"/>
          <p:cNvSpPr/>
          <p:nvPr/>
        </p:nvSpPr>
        <p:spPr>
          <a:xfrm flipH="1">
            <a:off x="0" y="8366735"/>
            <a:ext cx="2681408" cy="1"/>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0" name="Línea"/>
          <p:cNvSpPr/>
          <p:nvPr/>
        </p:nvSpPr>
        <p:spPr>
          <a:xfrm flipH="1" flipV="1">
            <a:off x="21288175" y="8020582"/>
            <a:ext cx="360714" cy="360714"/>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1" name="Línea"/>
          <p:cNvSpPr/>
          <p:nvPr/>
        </p:nvSpPr>
        <p:spPr>
          <a:xfrm flipH="1">
            <a:off x="21652385" y="8373085"/>
            <a:ext cx="2731615" cy="1"/>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2" name="Línea"/>
          <p:cNvSpPr/>
          <p:nvPr/>
        </p:nvSpPr>
        <p:spPr>
          <a:xfrm flipH="1" flipV="1">
            <a:off x="10260793" y="8383926"/>
            <a:ext cx="360714" cy="360714"/>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3" name="Línea"/>
          <p:cNvSpPr/>
          <p:nvPr/>
        </p:nvSpPr>
        <p:spPr>
          <a:xfrm flipH="1">
            <a:off x="6551804" y="8385785"/>
            <a:ext cx="3704500" cy="1"/>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4" name="Línea"/>
          <p:cNvSpPr/>
          <p:nvPr/>
        </p:nvSpPr>
        <p:spPr>
          <a:xfrm flipH="1" flipV="1">
            <a:off x="6187595" y="8026932"/>
            <a:ext cx="360714" cy="360714"/>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5" name="Línea"/>
          <p:cNvSpPr/>
          <p:nvPr/>
        </p:nvSpPr>
        <p:spPr>
          <a:xfrm flipH="1" flipV="1">
            <a:off x="17884902" y="8364876"/>
            <a:ext cx="360714" cy="360714"/>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6" name="Línea"/>
          <p:cNvSpPr/>
          <p:nvPr/>
        </p:nvSpPr>
        <p:spPr>
          <a:xfrm flipH="1">
            <a:off x="14175912" y="8366735"/>
            <a:ext cx="3704501" cy="1"/>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7" name="Línea"/>
          <p:cNvSpPr/>
          <p:nvPr/>
        </p:nvSpPr>
        <p:spPr>
          <a:xfrm flipH="1" flipV="1">
            <a:off x="13811704" y="8007882"/>
            <a:ext cx="360715" cy="360714"/>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Tree>
    <p:extLst>
      <p:ext uri="{BB962C8B-B14F-4D97-AF65-F5344CB8AC3E}">
        <p14:creationId xmlns:p14="http://schemas.microsoft.com/office/powerpoint/2010/main" val="3641193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rvices 1">
    <p:spTree>
      <p:nvGrpSpPr>
        <p:cNvPr id="1" name=""/>
        <p:cNvGrpSpPr/>
        <p:nvPr/>
      </p:nvGrpSpPr>
      <p:grpSpPr>
        <a:xfrm>
          <a:off x="0" y="0"/>
          <a:ext cx="0" cy="0"/>
          <a:chOff x="0" y="0"/>
          <a:chExt cx="0" cy="0"/>
        </a:xfrm>
      </p:grpSpPr>
      <p:sp>
        <p:nvSpPr>
          <p:cNvPr id="436" name="Texto del título"/>
          <p:cNvSpPr txBox="1">
            <a:spLocks noGrp="1"/>
          </p:cNvSpPr>
          <p:nvPr>
            <p:ph type="title"/>
          </p:nvPr>
        </p:nvSpPr>
        <p:spPr>
          <a:xfrm>
            <a:off x="1758999" y="1758999"/>
            <a:ext cx="8885784" cy="4449068"/>
          </a:xfrm>
          <a:prstGeom prst="rect">
            <a:avLst/>
          </a:prstGeom>
        </p:spPr>
        <p:txBody>
          <a:bodyPr/>
          <a:lstStyle>
            <a:lvl1pPr>
              <a:lnSpc>
                <a:spcPct val="70000"/>
              </a:lnSpc>
              <a:defRPr sz="11200" spc="-336" baseline="8928"/>
            </a:lvl1pPr>
          </a:lstStyle>
          <a:p>
            <a:r>
              <a:t>Texto del título</a:t>
            </a:r>
          </a:p>
        </p:txBody>
      </p:sp>
      <p:sp>
        <p:nvSpPr>
          <p:cNvPr id="43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438" name="Nivel de texto 1…"/>
          <p:cNvSpPr txBox="1">
            <a:spLocks noGrp="1"/>
          </p:cNvSpPr>
          <p:nvPr>
            <p:ph type="body" sz="quarter" idx="1"/>
          </p:nvPr>
        </p:nvSpPr>
        <p:spPr>
          <a:xfrm>
            <a:off x="12184719" y="1758999"/>
            <a:ext cx="8221148" cy="4449068"/>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439" name="Imagen"/>
          <p:cNvSpPr>
            <a:spLocks noGrp="1"/>
          </p:cNvSpPr>
          <p:nvPr>
            <p:ph type="pic" sz="quarter" idx="13"/>
          </p:nvPr>
        </p:nvSpPr>
        <p:spPr>
          <a:xfrm>
            <a:off x="11602242" y="7792854"/>
            <a:ext cx="1179679" cy="1179679"/>
          </a:xfrm>
          <a:prstGeom prst="rect">
            <a:avLst/>
          </a:prstGeom>
        </p:spPr>
        <p:txBody>
          <a:bodyPr lIns="91439" tIns="45719" rIns="91439" bIns="45719"/>
          <a:lstStyle/>
          <a:p>
            <a:endParaRPr/>
          </a:p>
        </p:txBody>
      </p:sp>
      <p:sp>
        <p:nvSpPr>
          <p:cNvPr id="440" name="Imagen"/>
          <p:cNvSpPr>
            <a:spLocks noGrp="1"/>
          </p:cNvSpPr>
          <p:nvPr>
            <p:ph type="pic" sz="quarter" idx="14"/>
          </p:nvPr>
        </p:nvSpPr>
        <p:spPr>
          <a:xfrm>
            <a:off x="19166424" y="7781741"/>
            <a:ext cx="1200977" cy="1200978"/>
          </a:xfrm>
          <a:prstGeom prst="rect">
            <a:avLst/>
          </a:prstGeom>
        </p:spPr>
        <p:txBody>
          <a:bodyPr lIns="91439" tIns="45719" rIns="91439" bIns="45719"/>
          <a:lstStyle/>
          <a:p>
            <a:endParaRPr/>
          </a:p>
        </p:txBody>
      </p:sp>
      <p:sp>
        <p:nvSpPr>
          <p:cNvPr id="441" name="Service 1"/>
          <p:cNvSpPr txBox="1">
            <a:spLocks noGrp="1"/>
          </p:cNvSpPr>
          <p:nvPr>
            <p:ph type="body" sz="quarter" idx="15"/>
          </p:nvPr>
        </p:nvSpPr>
        <p:spPr>
          <a:xfrm>
            <a:off x="1758999" y="9221803"/>
            <a:ext cx="5716209" cy="954849"/>
          </a:xfrm>
          <a:prstGeom prst="rect">
            <a:avLst/>
          </a:prstGeom>
        </p:spPr>
        <p:txBody>
          <a:bodyPr anchor="ctr"/>
          <a:lstStyle>
            <a:lvl1pPr algn="ctr">
              <a:lnSpc>
                <a:spcPct val="100000"/>
              </a:lnSpc>
              <a:defRPr sz="3200" b="1">
                <a:solidFill>
                  <a:srgbClr val="000000"/>
                </a:solidFill>
              </a:defRPr>
            </a:lvl1pPr>
          </a:lstStyle>
          <a:p>
            <a:r>
              <a:t>Service 1</a:t>
            </a:r>
          </a:p>
        </p:txBody>
      </p:sp>
      <p:sp>
        <p:nvSpPr>
          <p:cNvPr id="442" name="Service 1"/>
          <p:cNvSpPr txBox="1">
            <a:spLocks noGrp="1"/>
          </p:cNvSpPr>
          <p:nvPr>
            <p:ph type="body" sz="quarter" idx="16"/>
          </p:nvPr>
        </p:nvSpPr>
        <p:spPr>
          <a:xfrm>
            <a:off x="16908792" y="9221803"/>
            <a:ext cx="5716209" cy="954849"/>
          </a:xfrm>
          <a:prstGeom prst="rect">
            <a:avLst/>
          </a:prstGeom>
        </p:spPr>
        <p:txBody>
          <a:bodyPr anchor="ctr"/>
          <a:lstStyle>
            <a:lvl1pPr algn="ctr">
              <a:lnSpc>
                <a:spcPct val="100000"/>
              </a:lnSpc>
              <a:defRPr sz="3200" b="1">
                <a:solidFill>
                  <a:srgbClr val="000000"/>
                </a:solidFill>
              </a:defRPr>
            </a:lvl1pPr>
          </a:lstStyle>
          <a:p>
            <a:r>
              <a:t>Service 1</a:t>
            </a:r>
          </a:p>
        </p:txBody>
      </p:sp>
      <p:sp>
        <p:nvSpPr>
          <p:cNvPr id="443" name="Service 1"/>
          <p:cNvSpPr txBox="1">
            <a:spLocks noGrp="1"/>
          </p:cNvSpPr>
          <p:nvPr>
            <p:ph type="body" sz="quarter" idx="17"/>
          </p:nvPr>
        </p:nvSpPr>
        <p:spPr>
          <a:xfrm>
            <a:off x="9333896" y="9221803"/>
            <a:ext cx="5716208" cy="954849"/>
          </a:xfrm>
          <a:prstGeom prst="rect">
            <a:avLst/>
          </a:prstGeom>
        </p:spPr>
        <p:txBody>
          <a:bodyPr anchor="ctr"/>
          <a:lstStyle>
            <a:lvl1pPr algn="ctr">
              <a:lnSpc>
                <a:spcPct val="100000"/>
              </a:lnSpc>
              <a:defRPr sz="3200" b="1">
                <a:solidFill>
                  <a:srgbClr val="000000"/>
                </a:solidFill>
              </a:defRPr>
            </a:lvl1pPr>
          </a:lstStyle>
          <a:p>
            <a:r>
              <a:t>Service 1</a:t>
            </a:r>
          </a:p>
        </p:txBody>
      </p:sp>
      <p:sp>
        <p:nvSpPr>
          <p:cNvPr id="444" name="Body Level One…"/>
          <p:cNvSpPr txBox="1">
            <a:spLocks noGrp="1"/>
          </p:cNvSpPr>
          <p:nvPr>
            <p:ph type="body" sz="quarter" idx="18"/>
          </p:nvPr>
        </p:nvSpPr>
        <p:spPr>
          <a:xfrm>
            <a:off x="1758999" y="10431660"/>
            <a:ext cx="5716208" cy="1518048"/>
          </a:xfrm>
          <a:prstGeom prst="rect">
            <a:avLst/>
          </a:prstGeom>
        </p:spPr>
        <p:txBody>
          <a:bodyPr anchor="ct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445" name="Body Level One…"/>
          <p:cNvSpPr txBox="1">
            <a:spLocks noGrp="1"/>
          </p:cNvSpPr>
          <p:nvPr>
            <p:ph type="body" sz="quarter" idx="19"/>
          </p:nvPr>
        </p:nvSpPr>
        <p:spPr>
          <a:xfrm>
            <a:off x="9333896" y="10431660"/>
            <a:ext cx="5716208" cy="1518048"/>
          </a:xfrm>
          <a:prstGeom prst="rect">
            <a:avLst/>
          </a:prstGeom>
        </p:spPr>
        <p:txBody>
          <a:bodyPr anchor="ct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446" name="Body Level One…"/>
          <p:cNvSpPr txBox="1">
            <a:spLocks noGrp="1"/>
          </p:cNvSpPr>
          <p:nvPr>
            <p:ph type="body" sz="quarter" idx="20"/>
          </p:nvPr>
        </p:nvSpPr>
        <p:spPr>
          <a:xfrm>
            <a:off x="16908794" y="10431660"/>
            <a:ext cx="5716207" cy="1518048"/>
          </a:xfrm>
          <a:prstGeom prst="rect">
            <a:avLst/>
          </a:prstGeom>
        </p:spPr>
        <p:txBody>
          <a:bodyPr anchor="ct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447" name="Imagen"/>
          <p:cNvSpPr>
            <a:spLocks noGrp="1"/>
          </p:cNvSpPr>
          <p:nvPr>
            <p:ph type="pic" sz="quarter" idx="21"/>
          </p:nvPr>
        </p:nvSpPr>
        <p:spPr>
          <a:xfrm>
            <a:off x="4027347" y="7792854"/>
            <a:ext cx="1179645" cy="1179646"/>
          </a:xfrm>
          <a:prstGeom prst="rect">
            <a:avLst/>
          </a:prstGeom>
        </p:spPr>
        <p:txBody>
          <a:bodyPr lIns="91439" tIns="45719" rIns="91439" bIns="45719"/>
          <a:lstStyle/>
          <a:p>
            <a:endParaRPr/>
          </a:p>
        </p:txBody>
      </p:sp>
      <p:sp>
        <p:nvSpPr>
          <p:cNvPr id="448" name="Línea"/>
          <p:cNvSpPr/>
          <p:nvPr/>
        </p:nvSpPr>
        <p:spPr>
          <a:xfrm flipH="1" flipV="1">
            <a:off x="2685897" y="5771336"/>
            <a:ext cx="360715" cy="360714"/>
          </a:xfrm>
          <a:prstGeom prst="line">
            <a:avLst/>
          </a:prstGeom>
          <a:ln w="12700">
            <a:solidFill>
              <a:schemeClr val="accent1">
                <a:lumMod val="60000"/>
                <a:lumOff val="40000"/>
              </a:schemeClr>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49" name="Línea"/>
          <p:cNvSpPr/>
          <p:nvPr/>
        </p:nvSpPr>
        <p:spPr>
          <a:xfrm flipH="1">
            <a:off x="0" y="5773195"/>
            <a:ext cx="2681408" cy="1"/>
          </a:xfrm>
          <a:prstGeom prst="line">
            <a:avLst/>
          </a:prstGeom>
          <a:ln w="12700">
            <a:solidFill>
              <a:schemeClr val="accent1">
                <a:lumMod val="60000"/>
                <a:lumOff val="40000"/>
              </a:schemeClr>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0" name="Línea"/>
          <p:cNvSpPr/>
          <p:nvPr/>
        </p:nvSpPr>
        <p:spPr>
          <a:xfrm flipH="1" flipV="1">
            <a:off x="21288175" y="5427042"/>
            <a:ext cx="360714" cy="360714"/>
          </a:xfrm>
          <a:prstGeom prst="line">
            <a:avLst/>
          </a:prstGeom>
          <a:ln w="12700">
            <a:solidFill>
              <a:schemeClr val="accent1">
                <a:lumMod val="60000"/>
                <a:lumOff val="40000"/>
              </a:schemeClr>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1" name="Línea"/>
          <p:cNvSpPr/>
          <p:nvPr/>
        </p:nvSpPr>
        <p:spPr>
          <a:xfrm flipH="1">
            <a:off x="21652385" y="5779545"/>
            <a:ext cx="2731615" cy="1"/>
          </a:xfrm>
          <a:prstGeom prst="line">
            <a:avLst/>
          </a:prstGeom>
          <a:ln w="12700">
            <a:solidFill>
              <a:schemeClr val="accent1">
                <a:lumMod val="60000"/>
                <a:lumOff val="40000"/>
              </a:schemeClr>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2" name="Línea"/>
          <p:cNvSpPr/>
          <p:nvPr/>
        </p:nvSpPr>
        <p:spPr>
          <a:xfrm flipH="1" flipV="1">
            <a:off x="10260793" y="5790386"/>
            <a:ext cx="360714" cy="360714"/>
          </a:xfrm>
          <a:prstGeom prst="line">
            <a:avLst/>
          </a:prstGeom>
          <a:ln w="12700">
            <a:solidFill>
              <a:schemeClr val="accent1">
                <a:lumMod val="60000"/>
                <a:lumOff val="40000"/>
              </a:schemeClr>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3" name="Línea"/>
          <p:cNvSpPr/>
          <p:nvPr/>
        </p:nvSpPr>
        <p:spPr>
          <a:xfrm flipH="1">
            <a:off x="6551804" y="5792245"/>
            <a:ext cx="3704500" cy="1"/>
          </a:xfrm>
          <a:prstGeom prst="line">
            <a:avLst/>
          </a:prstGeom>
          <a:ln w="12700">
            <a:solidFill>
              <a:schemeClr val="accent1">
                <a:lumMod val="60000"/>
                <a:lumOff val="40000"/>
              </a:schemeClr>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4" name="Línea"/>
          <p:cNvSpPr/>
          <p:nvPr/>
        </p:nvSpPr>
        <p:spPr>
          <a:xfrm flipH="1" flipV="1">
            <a:off x="6187595" y="5433392"/>
            <a:ext cx="360714" cy="360714"/>
          </a:xfrm>
          <a:prstGeom prst="line">
            <a:avLst/>
          </a:prstGeom>
          <a:ln w="12700">
            <a:solidFill>
              <a:schemeClr val="accent1">
                <a:lumMod val="60000"/>
                <a:lumOff val="40000"/>
              </a:schemeClr>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5" name="Línea"/>
          <p:cNvSpPr/>
          <p:nvPr/>
        </p:nvSpPr>
        <p:spPr>
          <a:xfrm flipH="1" flipV="1">
            <a:off x="17884902" y="5771336"/>
            <a:ext cx="360714" cy="360714"/>
          </a:xfrm>
          <a:prstGeom prst="line">
            <a:avLst/>
          </a:prstGeom>
          <a:ln w="12700">
            <a:solidFill>
              <a:schemeClr val="accent1">
                <a:lumMod val="60000"/>
                <a:lumOff val="40000"/>
              </a:schemeClr>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6" name="Línea"/>
          <p:cNvSpPr/>
          <p:nvPr/>
        </p:nvSpPr>
        <p:spPr>
          <a:xfrm flipH="1">
            <a:off x="14175912" y="5773195"/>
            <a:ext cx="3704501" cy="1"/>
          </a:xfrm>
          <a:prstGeom prst="line">
            <a:avLst/>
          </a:prstGeom>
          <a:ln w="12700">
            <a:solidFill>
              <a:schemeClr val="accent1">
                <a:lumMod val="60000"/>
                <a:lumOff val="40000"/>
              </a:schemeClr>
            </a:solidFill>
            <a:miter lim="400000"/>
          </a:ln>
        </p:spPr>
        <p:txBody>
          <a:bodyPr lIns="50800" tIns="50800" rIns="50800" bIns="50800" anchor="ctr"/>
          <a:lstStyle/>
          <a:p>
            <a:pPr>
              <a:defRPr sz="3200" b="1">
                <a:latin typeface="+mn-lt"/>
                <a:ea typeface="+mn-ea"/>
                <a:cs typeface="+mn-cs"/>
                <a:sym typeface="Helvetica"/>
              </a:defRPr>
            </a:pPr>
            <a:endParaRPr/>
          </a:p>
        </p:txBody>
      </p:sp>
      <p:sp>
        <p:nvSpPr>
          <p:cNvPr id="457" name="Línea"/>
          <p:cNvSpPr/>
          <p:nvPr/>
        </p:nvSpPr>
        <p:spPr>
          <a:xfrm flipH="1" flipV="1">
            <a:off x="13811704" y="5414342"/>
            <a:ext cx="360715" cy="360714"/>
          </a:xfrm>
          <a:prstGeom prst="line">
            <a:avLst/>
          </a:prstGeom>
          <a:ln w="12700">
            <a:solidFill>
              <a:schemeClr val="accent1">
                <a:lumMod val="60000"/>
                <a:lumOff val="40000"/>
              </a:schemeClr>
            </a:solidFill>
            <a:miter lim="400000"/>
          </a:ln>
        </p:spPr>
        <p:txBody>
          <a:bodyPr lIns="50800" tIns="50800" rIns="50800" bIns="50800" anchor="ctr"/>
          <a:lstStyle/>
          <a:p>
            <a:pPr>
              <a:defRPr sz="3200" b="1">
                <a:latin typeface="+mn-lt"/>
                <a:ea typeface="+mn-ea"/>
                <a:cs typeface="+mn-cs"/>
                <a:sym typeface="Helvetica"/>
              </a:defRPr>
            </a:pPr>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Services 2">
    <p:bg>
      <p:bgPr>
        <a:solidFill>
          <a:srgbClr val="000000"/>
        </a:solidFill>
        <a:effectLst/>
      </p:bgPr>
    </p:bg>
    <p:spTree>
      <p:nvGrpSpPr>
        <p:cNvPr id="1" name=""/>
        <p:cNvGrpSpPr/>
        <p:nvPr/>
      </p:nvGrpSpPr>
      <p:grpSpPr>
        <a:xfrm>
          <a:off x="0" y="0"/>
          <a:ext cx="0" cy="0"/>
          <a:chOff x="0" y="0"/>
          <a:chExt cx="0" cy="0"/>
        </a:xfrm>
      </p:grpSpPr>
      <p:sp>
        <p:nvSpPr>
          <p:cNvPr id="464" name="Texto del título"/>
          <p:cNvSpPr txBox="1">
            <a:spLocks noGrp="1"/>
          </p:cNvSpPr>
          <p:nvPr>
            <p:ph type="title"/>
          </p:nvPr>
        </p:nvSpPr>
        <p:spPr>
          <a:xfrm>
            <a:off x="1758999" y="1758999"/>
            <a:ext cx="8885784" cy="4449068"/>
          </a:xfrm>
          <a:prstGeom prst="rect">
            <a:avLst/>
          </a:prstGeom>
        </p:spPr>
        <p:txBody>
          <a:bodyPr/>
          <a:lstStyle>
            <a:lvl1pPr>
              <a:lnSpc>
                <a:spcPct val="70000"/>
              </a:lnSpc>
              <a:defRPr sz="11200" spc="-336" baseline="8928">
                <a:solidFill>
                  <a:srgbClr val="FFFFFF"/>
                </a:solidFill>
              </a:defRPr>
            </a:lvl1pPr>
          </a:lstStyle>
          <a:p>
            <a:r>
              <a:t>Texto del título</a:t>
            </a:r>
          </a:p>
        </p:txBody>
      </p:sp>
      <p:sp>
        <p:nvSpPr>
          <p:cNvPr id="465" name="Número de diapositiva"/>
          <p:cNvSpPr txBox="1">
            <a:spLocks noGrp="1"/>
          </p:cNvSpPr>
          <p:nvPr>
            <p:ph type="sldNum" sz="quarter" idx="2"/>
          </p:nvPr>
        </p:nvSpPr>
        <p:spPr>
          <a:prstGeom prst="rect">
            <a:avLst/>
          </a:prstGeom>
        </p:spPr>
        <p:txBody>
          <a:bodyPr/>
          <a:lstStyle>
            <a:lvl1pPr>
              <a:defRPr>
                <a:solidFill>
                  <a:srgbClr val="DCDEE0"/>
                </a:solidFill>
              </a:defRPr>
            </a:lvl1pPr>
          </a:lstStyle>
          <a:p>
            <a:fld id="{86CB4B4D-7CA3-9044-876B-883B54F8677D}" type="slidenum">
              <a:t>‹Nº›</a:t>
            </a:fld>
            <a:endParaRPr/>
          </a:p>
        </p:txBody>
      </p:sp>
      <p:sp>
        <p:nvSpPr>
          <p:cNvPr id="466" name="Nivel de texto 1…"/>
          <p:cNvSpPr txBox="1">
            <a:spLocks noGrp="1"/>
          </p:cNvSpPr>
          <p:nvPr>
            <p:ph type="body" sz="quarter" idx="1"/>
          </p:nvPr>
        </p:nvSpPr>
        <p:spPr>
          <a:xfrm>
            <a:off x="12184719" y="1758999"/>
            <a:ext cx="8221148" cy="4449068"/>
          </a:xfrm>
          <a:prstGeom prst="rect">
            <a:avLst/>
          </a:prstGeom>
        </p:spPr>
        <p:txBody>
          <a:bodyP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Nivel de texto 1</a:t>
            </a:r>
          </a:p>
          <a:p>
            <a:pPr lvl="1"/>
            <a:r>
              <a:t>Nivel de texto 2</a:t>
            </a:r>
          </a:p>
          <a:p>
            <a:pPr lvl="2"/>
            <a:r>
              <a:t>Nivel de texto 3</a:t>
            </a:r>
          </a:p>
          <a:p>
            <a:pPr lvl="3"/>
            <a:r>
              <a:t>Nivel de texto 4</a:t>
            </a:r>
          </a:p>
          <a:p>
            <a:pPr lvl="4"/>
            <a:r>
              <a:t>Nivel de texto 5</a:t>
            </a:r>
          </a:p>
        </p:txBody>
      </p:sp>
      <p:sp>
        <p:nvSpPr>
          <p:cNvPr id="467" name="Imagen"/>
          <p:cNvSpPr>
            <a:spLocks noGrp="1"/>
          </p:cNvSpPr>
          <p:nvPr>
            <p:ph type="pic" sz="quarter" idx="13"/>
          </p:nvPr>
        </p:nvSpPr>
        <p:spPr>
          <a:xfrm>
            <a:off x="11602242" y="7792854"/>
            <a:ext cx="1179679" cy="1179679"/>
          </a:xfrm>
          <a:prstGeom prst="rect">
            <a:avLst/>
          </a:prstGeom>
        </p:spPr>
        <p:txBody>
          <a:bodyPr lIns="91439" tIns="45719" rIns="91439" bIns="45719"/>
          <a:lstStyle/>
          <a:p>
            <a:endParaRPr/>
          </a:p>
        </p:txBody>
      </p:sp>
      <p:sp>
        <p:nvSpPr>
          <p:cNvPr id="468" name="Imagen"/>
          <p:cNvSpPr>
            <a:spLocks noGrp="1"/>
          </p:cNvSpPr>
          <p:nvPr>
            <p:ph type="pic" sz="quarter" idx="14"/>
          </p:nvPr>
        </p:nvSpPr>
        <p:spPr>
          <a:xfrm>
            <a:off x="19166423" y="7781742"/>
            <a:ext cx="1200978" cy="1200977"/>
          </a:xfrm>
          <a:prstGeom prst="rect">
            <a:avLst/>
          </a:prstGeom>
        </p:spPr>
        <p:txBody>
          <a:bodyPr lIns="91439" tIns="45719" rIns="91439" bIns="45719"/>
          <a:lstStyle/>
          <a:p>
            <a:endParaRPr/>
          </a:p>
        </p:txBody>
      </p:sp>
      <p:sp>
        <p:nvSpPr>
          <p:cNvPr id="469" name="Service 1"/>
          <p:cNvSpPr txBox="1">
            <a:spLocks noGrp="1"/>
          </p:cNvSpPr>
          <p:nvPr>
            <p:ph type="body" sz="quarter" idx="15"/>
          </p:nvPr>
        </p:nvSpPr>
        <p:spPr>
          <a:xfrm>
            <a:off x="1758999" y="9221803"/>
            <a:ext cx="5716209" cy="954849"/>
          </a:xfrm>
          <a:prstGeom prst="rect">
            <a:avLst/>
          </a:prstGeom>
        </p:spPr>
        <p:txBody>
          <a:bodyPr anchor="ctr"/>
          <a:lstStyle>
            <a:lvl1pPr algn="ctr">
              <a:lnSpc>
                <a:spcPct val="100000"/>
              </a:lnSpc>
              <a:defRPr sz="3200" b="1">
                <a:solidFill>
                  <a:srgbClr val="FFFFFF"/>
                </a:solidFill>
              </a:defRPr>
            </a:lvl1pPr>
          </a:lstStyle>
          <a:p>
            <a:r>
              <a:t>Service 1</a:t>
            </a:r>
          </a:p>
        </p:txBody>
      </p:sp>
      <p:sp>
        <p:nvSpPr>
          <p:cNvPr id="470" name="Service 1"/>
          <p:cNvSpPr txBox="1">
            <a:spLocks noGrp="1"/>
          </p:cNvSpPr>
          <p:nvPr>
            <p:ph type="body" sz="quarter" idx="16"/>
          </p:nvPr>
        </p:nvSpPr>
        <p:spPr>
          <a:xfrm>
            <a:off x="16908792" y="9221803"/>
            <a:ext cx="5716209" cy="954849"/>
          </a:xfrm>
          <a:prstGeom prst="rect">
            <a:avLst/>
          </a:prstGeom>
        </p:spPr>
        <p:txBody>
          <a:bodyPr anchor="ctr"/>
          <a:lstStyle>
            <a:lvl1pPr algn="ctr">
              <a:lnSpc>
                <a:spcPct val="100000"/>
              </a:lnSpc>
              <a:defRPr sz="3200" b="1">
                <a:solidFill>
                  <a:srgbClr val="FFFFFF"/>
                </a:solidFill>
              </a:defRPr>
            </a:lvl1pPr>
          </a:lstStyle>
          <a:p>
            <a:r>
              <a:t>Service 1</a:t>
            </a:r>
          </a:p>
        </p:txBody>
      </p:sp>
      <p:sp>
        <p:nvSpPr>
          <p:cNvPr id="471" name="Service 1"/>
          <p:cNvSpPr txBox="1">
            <a:spLocks noGrp="1"/>
          </p:cNvSpPr>
          <p:nvPr>
            <p:ph type="body" sz="quarter" idx="17"/>
          </p:nvPr>
        </p:nvSpPr>
        <p:spPr>
          <a:xfrm>
            <a:off x="9333896" y="9221803"/>
            <a:ext cx="5716208" cy="954849"/>
          </a:xfrm>
          <a:prstGeom prst="rect">
            <a:avLst/>
          </a:prstGeom>
        </p:spPr>
        <p:txBody>
          <a:bodyPr anchor="ctr"/>
          <a:lstStyle>
            <a:lvl1pPr algn="ctr">
              <a:lnSpc>
                <a:spcPct val="100000"/>
              </a:lnSpc>
              <a:defRPr sz="3200" b="1">
                <a:solidFill>
                  <a:srgbClr val="FFFFFF"/>
                </a:solidFill>
              </a:defRPr>
            </a:lvl1pPr>
          </a:lstStyle>
          <a:p>
            <a:r>
              <a:t>Service 1</a:t>
            </a:r>
          </a:p>
        </p:txBody>
      </p:sp>
      <p:sp>
        <p:nvSpPr>
          <p:cNvPr id="472" name="Body Level One…"/>
          <p:cNvSpPr txBox="1">
            <a:spLocks noGrp="1"/>
          </p:cNvSpPr>
          <p:nvPr>
            <p:ph type="body" sz="quarter" idx="18"/>
          </p:nvPr>
        </p:nvSpPr>
        <p:spPr>
          <a:xfrm>
            <a:off x="1758999" y="10431660"/>
            <a:ext cx="5716208" cy="1518048"/>
          </a:xfrm>
          <a:prstGeom prst="rect">
            <a:avLst/>
          </a:prstGeom>
        </p:spPr>
        <p:txBody>
          <a:bodyPr anchor="ctr"/>
          <a:lstStyle>
            <a:lvl1pPr algn="ctr">
              <a:defRPr>
                <a:solidFill>
                  <a:srgbClr val="DCDEE0"/>
                </a:solidFill>
              </a:defRPr>
            </a:lvl1pPr>
            <a:lvl2pPr algn="ctr">
              <a:defRPr>
                <a:solidFill>
                  <a:srgbClr val="DCDEE0"/>
                </a:solidFill>
              </a:defRPr>
            </a:lvl2pPr>
            <a:lvl3pPr algn="ctr">
              <a:defRPr>
                <a:solidFill>
                  <a:srgbClr val="DCDEE0"/>
                </a:solidFill>
              </a:defRPr>
            </a:lvl3pPr>
            <a:lvl4pPr algn="ctr">
              <a:defRPr>
                <a:solidFill>
                  <a:srgbClr val="DCDEE0"/>
                </a:solidFill>
              </a:defRPr>
            </a:lvl4pPr>
            <a:lvl5pPr algn="ct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473" name="Body Level One…"/>
          <p:cNvSpPr txBox="1">
            <a:spLocks noGrp="1"/>
          </p:cNvSpPr>
          <p:nvPr>
            <p:ph type="body" sz="quarter" idx="19"/>
          </p:nvPr>
        </p:nvSpPr>
        <p:spPr>
          <a:xfrm>
            <a:off x="9333896" y="10431660"/>
            <a:ext cx="5716208" cy="1518048"/>
          </a:xfrm>
          <a:prstGeom prst="rect">
            <a:avLst/>
          </a:prstGeom>
        </p:spPr>
        <p:txBody>
          <a:bodyPr anchor="ctr"/>
          <a:lstStyle>
            <a:lvl1pPr algn="ctr">
              <a:defRPr>
                <a:solidFill>
                  <a:srgbClr val="DCDEE0"/>
                </a:solidFill>
              </a:defRPr>
            </a:lvl1pPr>
            <a:lvl2pPr algn="ctr">
              <a:defRPr>
                <a:solidFill>
                  <a:srgbClr val="DCDEE0"/>
                </a:solidFill>
              </a:defRPr>
            </a:lvl2pPr>
            <a:lvl3pPr algn="ctr">
              <a:defRPr>
                <a:solidFill>
                  <a:srgbClr val="DCDEE0"/>
                </a:solidFill>
              </a:defRPr>
            </a:lvl3pPr>
            <a:lvl4pPr algn="ctr">
              <a:defRPr>
                <a:solidFill>
                  <a:srgbClr val="DCDEE0"/>
                </a:solidFill>
              </a:defRPr>
            </a:lvl4pPr>
            <a:lvl5pPr algn="ct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474" name="Body Level One…"/>
          <p:cNvSpPr txBox="1">
            <a:spLocks noGrp="1"/>
          </p:cNvSpPr>
          <p:nvPr>
            <p:ph type="body" sz="quarter" idx="20"/>
          </p:nvPr>
        </p:nvSpPr>
        <p:spPr>
          <a:xfrm>
            <a:off x="16908794" y="10431660"/>
            <a:ext cx="5716207" cy="1518048"/>
          </a:xfrm>
          <a:prstGeom prst="rect">
            <a:avLst/>
          </a:prstGeom>
        </p:spPr>
        <p:txBody>
          <a:bodyPr anchor="ctr"/>
          <a:lstStyle>
            <a:lvl1pPr algn="ctr">
              <a:defRPr>
                <a:solidFill>
                  <a:srgbClr val="DCDEE0"/>
                </a:solidFill>
              </a:defRPr>
            </a:lvl1pPr>
            <a:lvl2pPr algn="ctr">
              <a:defRPr>
                <a:solidFill>
                  <a:srgbClr val="DCDEE0"/>
                </a:solidFill>
              </a:defRPr>
            </a:lvl2pPr>
            <a:lvl3pPr algn="ctr">
              <a:defRPr>
                <a:solidFill>
                  <a:srgbClr val="DCDEE0"/>
                </a:solidFill>
              </a:defRPr>
            </a:lvl3pPr>
            <a:lvl4pPr algn="ctr">
              <a:defRPr>
                <a:solidFill>
                  <a:srgbClr val="DCDEE0"/>
                </a:solidFill>
              </a:defRPr>
            </a:lvl4pPr>
            <a:lvl5pPr algn="ct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475" name="Imagen"/>
          <p:cNvSpPr>
            <a:spLocks noGrp="1"/>
          </p:cNvSpPr>
          <p:nvPr>
            <p:ph type="pic" sz="quarter" idx="21"/>
          </p:nvPr>
        </p:nvSpPr>
        <p:spPr>
          <a:xfrm>
            <a:off x="4027347" y="7792854"/>
            <a:ext cx="1179645" cy="1179646"/>
          </a:xfrm>
          <a:prstGeom prst="rect">
            <a:avLst/>
          </a:prstGeom>
        </p:spPr>
        <p:txBody>
          <a:bodyPr lIns="91439" tIns="45719" rIns="91439" bIns="45719"/>
          <a:lstStyle/>
          <a:p>
            <a:endParaRPr/>
          </a:p>
        </p:txBody>
      </p:sp>
      <p:grpSp>
        <p:nvGrpSpPr>
          <p:cNvPr id="486" name="Grupo"/>
          <p:cNvGrpSpPr/>
          <p:nvPr/>
        </p:nvGrpSpPr>
        <p:grpSpPr>
          <a:xfrm>
            <a:off x="0" y="8007882"/>
            <a:ext cx="24384001" cy="736758"/>
            <a:chOff x="0" y="0"/>
            <a:chExt cx="24383999" cy="736756"/>
          </a:xfrm>
        </p:grpSpPr>
        <p:sp>
          <p:nvSpPr>
            <p:cNvPr id="476" name="Línea"/>
            <p:cNvSpPr/>
            <p:nvPr/>
          </p:nvSpPr>
          <p:spPr>
            <a:xfrm flipH="1" flipV="1">
              <a:off x="2685897" y="356993"/>
              <a:ext cx="360715" cy="360714"/>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477" name="Línea"/>
            <p:cNvSpPr/>
            <p:nvPr/>
          </p:nvSpPr>
          <p:spPr>
            <a:xfrm flipH="1" flipV="1">
              <a:off x="0" y="358853"/>
              <a:ext cx="2681408" cy="1"/>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478" name="Línea"/>
            <p:cNvSpPr/>
            <p:nvPr/>
          </p:nvSpPr>
          <p:spPr>
            <a:xfrm flipH="1" flipV="1">
              <a:off x="21288175" y="12699"/>
              <a:ext cx="360714" cy="360714"/>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479" name="Línea"/>
            <p:cNvSpPr/>
            <p:nvPr/>
          </p:nvSpPr>
          <p:spPr>
            <a:xfrm flipH="1" flipV="1">
              <a:off x="21652385" y="365203"/>
              <a:ext cx="2731615" cy="1"/>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480" name="Línea"/>
            <p:cNvSpPr/>
            <p:nvPr/>
          </p:nvSpPr>
          <p:spPr>
            <a:xfrm flipH="1" flipV="1">
              <a:off x="10260793" y="376043"/>
              <a:ext cx="360714" cy="360714"/>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481" name="Línea"/>
            <p:cNvSpPr/>
            <p:nvPr/>
          </p:nvSpPr>
          <p:spPr>
            <a:xfrm flipH="1" flipV="1">
              <a:off x="6551804" y="377903"/>
              <a:ext cx="3704500" cy="1"/>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482" name="Línea"/>
            <p:cNvSpPr/>
            <p:nvPr/>
          </p:nvSpPr>
          <p:spPr>
            <a:xfrm flipH="1" flipV="1">
              <a:off x="6187595" y="19049"/>
              <a:ext cx="360714" cy="360714"/>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483" name="Línea"/>
            <p:cNvSpPr/>
            <p:nvPr/>
          </p:nvSpPr>
          <p:spPr>
            <a:xfrm flipH="1" flipV="1">
              <a:off x="17884902" y="356993"/>
              <a:ext cx="360714" cy="360714"/>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484" name="Línea"/>
            <p:cNvSpPr/>
            <p:nvPr/>
          </p:nvSpPr>
          <p:spPr>
            <a:xfrm flipH="1" flipV="1">
              <a:off x="14175912" y="358853"/>
              <a:ext cx="3704501" cy="1"/>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485" name="Línea"/>
            <p:cNvSpPr/>
            <p:nvPr/>
          </p:nvSpPr>
          <p:spPr>
            <a:xfrm flipH="1" flipV="1">
              <a:off x="13811704" y="-1"/>
              <a:ext cx="360715" cy="360715"/>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grpSp>
    </p:spTree>
    <p:extLst>
      <p:ext uri="{BB962C8B-B14F-4D97-AF65-F5344CB8AC3E}">
        <p14:creationId xmlns:p14="http://schemas.microsoft.com/office/powerpoint/2010/main" val="3017712271"/>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Services 3">
    <p:spTree>
      <p:nvGrpSpPr>
        <p:cNvPr id="1" name=""/>
        <p:cNvGrpSpPr/>
        <p:nvPr/>
      </p:nvGrpSpPr>
      <p:grpSpPr>
        <a:xfrm>
          <a:off x="0" y="0"/>
          <a:ext cx="0" cy="0"/>
          <a:chOff x="0" y="0"/>
          <a:chExt cx="0" cy="0"/>
        </a:xfrm>
      </p:grpSpPr>
      <p:sp>
        <p:nvSpPr>
          <p:cNvPr id="493" name="Texto del título"/>
          <p:cNvSpPr txBox="1">
            <a:spLocks noGrp="1"/>
          </p:cNvSpPr>
          <p:nvPr>
            <p:ph type="title"/>
          </p:nvPr>
        </p:nvSpPr>
        <p:spPr>
          <a:xfrm>
            <a:off x="1758999" y="1758999"/>
            <a:ext cx="7622531" cy="5718473"/>
          </a:xfrm>
          <a:prstGeom prst="rect">
            <a:avLst/>
          </a:prstGeom>
        </p:spPr>
        <p:txBody>
          <a:bodyPr/>
          <a:lstStyle>
            <a:lvl1pPr>
              <a:lnSpc>
                <a:spcPct val="70000"/>
              </a:lnSpc>
              <a:defRPr sz="11200" spc="-336" baseline="8928"/>
            </a:lvl1pPr>
          </a:lstStyle>
          <a:p>
            <a:r>
              <a:t>Texto del título</a:t>
            </a:r>
          </a:p>
        </p:txBody>
      </p:sp>
      <p:sp>
        <p:nvSpPr>
          <p:cNvPr id="49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495" name="Imagen"/>
          <p:cNvSpPr>
            <a:spLocks noGrp="1"/>
          </p:cNvSpPr>
          <p:nvPr>
            <p:ph type="pic" sz="quarter" idx="13"/>
          </p:nvPr>
        </p:nvSpPr>
        <p:spPr>
          <a:xfrm>
            <a:off x="12361465" y="5902390"/>
            <a:ext cx="1179480" cy="1179481"/>
          </a:xfrm>
          <a:prstGeom prst="rect">
            <a:avLst/>
          </a:prstGeom>
        </p:spPr>
        <p:txBody>
          <a:bodyPr lIns="91439" tIns="45719" rIns="91439" bIns="45719"/>
          <a:lstStyle/>
          <a:p>
            <a:endParaRPr/>
          </a:p>
        </p:txBody>
      </p:sp>
      <p:sp>
        <p:nvSpPr>
          <p:cNvPr id="496" name="Imagen"/>
          <p:cNvSpPr>
            <a:spLocks noGrp="1"/>
          </p:cNvSpPr>
          <p:nvPr>
            <p:ph type="pic" sz="quarter" idx="14"/>
          </p:nvPr>
        </p:nvSpPr>
        <p:spPr>
          <a:xfrm>
            <a:off x="12350352" y="9770367"/>
            <a:ext cx="1201574" cy="1201574"/>
          </a:xfrm>
          <a:prstGeom prst="rect">
            <a:avLst/>
          </a:prstGeom>
        </p:spPr>
        <p:txBody>
          <a:bodyPr lIns="91439" tIns="45719" rIns="91439" bIns="45719"/>
          <a:lstStyle/>
          <a:p>
            <a:endParaRPr/>
          </a:p>
        </p:txBody>
      </p:sp>
      <p:sp>
        <p:nvSpPr>
          <p:cNvPr id="497" name="Imagen"/>
          <p:cNvSpPr>
            <a:spLocks noGrp="1"/>
          </p:cNvSpPr>
          <p:nvPr>
            <p:ph type="pic" sz="quarter" idx="15"/>
          </p:nvPr>
        </p:nvSpPr>
        <p:spPr>
          <a:xfrm>
            <a:off x="12361465" y="2023301"/>
            <a:ext cx="1179646" cy="1179646"/>
          </a:xfrm>
          <a:prstGeom prst="rect">
            <a:avLst/>
          </a:prstGeom>
        </p:spPr>
        <p:txBody>
          <a:bodyPr lIns="91439" tIns="45719" rIns="91439" bIns="45719"/>
          <a:lstStyle/>
          <a:p>
            <a:endParaRPr/>
          </a:p>
        </p:txBody>
      </p:sp>
      <p:sp>
        <p:nvSpPr>
          <p:cNvPr id="498" name="Service 1"/>
          <p:cNvSpPr txBox="1">
            <a:spLocks noGrp="1"/>
          </p:cNvSpPr>
          <p:nvPr>
            <p:ph type="body" sz="quarter" idx="16"/>
          </p:nvPr>
        </p:nvSpPr>
        <p:spPr>
          <a:xfrm>
            <a:off x="14098438" y="1758999"/>
            <a:ext cx="5712439" cy="954849"/>
          </a:xfrm>
          <a:prstGeom prst="rect">
            <a:avLst/>
          </a:prstGeom>
        </p:spPr>
        <p:txBody>
          <a:bodyPr anchor="ctr"/>
          <a:lstStyle>
            <a:lvl1pPr>
              <a:lnSpc>
                <a:spcPct val="100000"/>
              </a:lnSpc>
              <a:defRPr sz="3200" b="1">
                <a:solidFill>
                  <a:srgbClr val="000000"/>
                </a:solidFill>
              </a:defRPr>
            </a:lvl1pPr>
          </a:lstStyle>
          <a:p>
            <a:r>
              <a:t>Service 1</a:t>
            </a:r>
          </a:p>
        </p:txBody>
      </p:sp>
      <p:sp>
        <p:nvSpPr>
          <p:cNvPr id="499" name="Body Level One…"/>
          <p:cNvSpPr txBox="1">
            <a:spLocks noGrp="1"/>
          </p:cNvSpPr>
          <p:nvPr>
            <p:ph type="body" sz="quarter" idx="17"/>
          </p:nvPr>
        </p:nvSpPr>
        <p:spPr>
          <a:xfrm>
            <a:off x="14098438" y="2713847"/>
            <a:ext cx="5712437"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500" name="Service 2"/>
          <p:cNvSpPr txBox="1">
            <a:spLocks noGrp="1"/>
          </p:cNvSpPr>
          <p:nvPr>
            <p:ph type="body" sz="quarter" idx="18"/>
          </p:nvPr>
        </p:nvSpPr>
        <p:spPr>
          <a:xfrm>
            <a:off x="14098438" y="5621551"/>
            <a:ext cx="5712438" cy="954850"/>
          </a:xfrm>
          <a:prstGeom prst="rect">
            <a:avLst/>
          </a:prstGeom>
        </p:spPr>
        <p:txBody>
          <a:bodyPr anchor="ctr"/>
          <a:lstStyle>
            <a:lvl1pPr>
              <a:lnSpc>
                <a:spcPct val="100000"/>
              </a:lnSpc>
              <a:defRPr sz="3200" b="1">
                <a:solidFill>
                  <a:srgbClr val="000000"/>
                </a:solidFill>
              </a:defRPr>
            </a:lvl1pPr>
          </a:lstStyle>
          <a:p>
            <a:r>
              <a:t>Service 2</a:t>
            </a:r>
          </a:p>
        </p:txBody>
      </p:sp>
      <p:sp>
        <p:nvSpPr>
          <p:cNvPr id="501" name="Body Level One…"/>
          <p:cNvSpPr txBox="1">
            <a:spLocks noGrp="1"/>
          </p:cNvSpPr>
          <p:nvPr>
            <p:ph type="body" sz="quarter" idx="19"/>
          </p:nvPr>
        </p:nvSpPr>
        <p:spPr>
          <a:xfrm>
            <a:off x="14098438" y="6576400"/>
            <a:ext cx="5712438"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502" name="Service 3"/>
          <p:cNvSpPr txBox="1">
            <a:spLocks noGrp="1"/>
          </p:cNvSpPr>
          <p:nvPr>
            <p:ph type="body" sz="quarter" idx="20"/>
          </p:nvPr>
        </p:nvSpPr>
        <p:spPr>
          <a:xfrm>
            <a:off x="14098438" y="9484104"/>
            <a:ext cx="5712437" cy="954849"/>
          </a:xfrm>
          <a:prstGeom prst="rect">
            <a:avLst/>
          </a:prstGeom>
        </p:spPr>
        <p:txBody>
          <a:bodyPr anchor="ctr"/>
          <a:lstStyle>
            <a:lvl1pPr>
              <a:lnSpc>
                <a:spcPct val="100000"/>
              </a:lnSpc>
              <a:defRPr sz="3200" b="1">
                <a:solidFill>
                  <a:srgbClr val="000000"/>
                </a:solidFill>
              </a:defRPr>
            </a:lvl1pPr>
          </a:lstStyle>
          <a:p>
            <a:r>
              <a:t>Service 3</a:t>
            </a:r>
          </a:p>
        </p:txBody>
      </p:sp>
      <p:sp>
        <p:nvSpPr>
          <p:cNvPr id="503" name="Body Level One…"/>
          <p:cNvSpPr txBox="1">
            <a:spLocks noGrp="1"/>
          </p:cNvSpPr>
          <p:nvPr>
            <p:ph type="body" sz="quarter" idx="21"/>
          </p:nvPr>
        </p:nvSpPr>
        <p:spPr>
          <a:xfrm>
            <a:off x="14098438" y="10438952"/>
            <a:ext cx="5712437"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504" name="Línea"/>
          <p:cNvSpPr/>
          <p:nvPr/>
        </p:nvSpPr>
        <p:spPr>
          <a:xfrm flipV="1">
            <a:off x="12586018" y="1173733"/>
            <a:ext cx="360714" cy="360714"/>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505" name="Línea"/>
          <p:cNvSpPr/>
          <p:nvPr/>
        </p:nvSpPr>
        <p:spPr>
          <a:xfrm flipV="1">
            <a:off x="12944871" y="-1"/>
            <a:ext cx="1" cy="1169245"/>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506" name="Línea"/>
          <p:cNvSpPr/>
          <p:nvPr/>
        </p:nvSpPr>
        <p:spPr>
          <a:xfrm flipV="1">
            <a:off x="12930312" y="11551359"/>
            <a:ext cx="360714" cy="360714"/>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507" name="Línea"/>
          <p:cNvSpPr/>
          <p:nvPr/>
        </p:nvSpPr>
        <p:spPr>
          <a:xfrm flipV="1">
            <a:off x="12932171" y="11916562"/>
            <a:ext cx="1" cy="1799438"/>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508" name="Línea"/>
          <p:cNvSpPr/>
          <p:nvPr/>
        </p:nvSpPr>
        <p:spPr>
          <a:xfrm flipV="1">
            <a:off x="12566968" y="8916384"/>
            <a:ext cx="360714" cy="360714"/>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509" name="Línea"/>
          <p:cNvSpPr/>
          <p:nvPr/>
        </p:nvSpPr>
        <p:spPr>
          <a:xfrm flipV="1">
            <a:off x="12925822" y="7957045"/>
            <a:ext cx="1" cy="954849"/>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510" name="Línea"/>
          <p:cNvSpPr/>
          <p:nvPr/>
        </p:nvSpPr>
        <p:spPr>
          <a:xfrm flipV="1">
            <a:off x="12923962" y="7591841"/>
            <a:ext cx="360714" cy="360715"/>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511" name="Línea"/>
          <p:cNvSpPr/>
          <p:nvPr/>
        </p:nvSpPr>
        <p:spPr>
          <a:xfrm flipV="1">
            <a:off x="12566968" y="5047303"/>
            <a:ext cx="360714" cy="360714"/>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512" name="Línea"/>
          <p:cNvSpPr/>
          <p:nvPr/>
        </p:nvSpPr>
        <p:spPr>
          <a:xfrm flipV="1">
            <a:off x="12925821" y="4087965"/>
            <a:ext cx="1" cy="954849"/>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513" name="Línea"/>
          <p:cNvSpPr/>
          <p:nvPr/>
        </p:nvSpPr>
        <p:spPr>
          <a:xfrm flipV="1">
            <a:off x="12923962" y="3722762"/>
            <a:ext cx="360714" cy="360714"/>
          </a:xfrm>
          <a:prstGeom prst="line">
            <a:avLst/>
          </a:prstGeom>
          <a:ln w="12700">
            <a:solidFill>
              <a:srgbClr val="A6AAA9"/>
            </a:solidFill>
            <a:miter lim="400000"/>
          </a:ln>
        </p:spPr>
        <p:txBody>
          <a:bodyPr lIns="50800" tIns="50800" rIns="50800" bIns="50800" anchor="ctr"/>
          <a:lstStyle/>
          <a:p>
            <a:pPr>
              <a:defRPr sz="3200" b="1">
                <a:latin typeface="+mn-lt"/>
                <a:ea typeface="+mn-ea"/>
                <a:cs typeface="+mn-cs"/>
                <a:sym typeface="Helvetica"/>
              </a:defRPr>
            </a:pPr>
            <a:endParaRPr/>
          </a:p>
        </p:txBody>
      </p:sp>
      <p:sp>
        <p:nvSpPr>
          <p:cNvPr id="514" name="Nivel de texto 1…"/>
          <p:cNvSpPr txBox="1">
            <a:spLocks noGrp="1"/>
          </p:cNvSpPr>
          <p:nvPr>
            <p:ph type="body" sz="quarter" idx="1"/>
          </p:nvPr>
        </p:nvSpPr>
        <p:spPr>
          <a:xfrm>
            <a:off x="1758999" y="8785473"/>
            <a:ext cx="7622531" cy="3171527"/>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85152964"/>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Services 4">
    <p:bg>
      <p:bgPr>
        <a:solidFill>
          <a:srgbClr val="000000"/>
        </a:solidFill>
        <a:effectLst/>
      </p:bgPr>
    </p:bg>
    <p:spTree>
      <p:nvGrpSpPr>
        <p:cNvPr id="1" name=""/>
        <p:cNvGrpSpPr/>
        <p:nvPr/>
      </p:nvGrpSpPr>
      <p:grpSpPr>
        <a:xfrm>
          <a:off x="0" y="0"/>
          <a:ext cx="0" cy="0"/>
          <a:chOff x="0" y="0"/>
          <a:chExt cx="0" cy="0"/>
        </a:xfrm>
      </p:grpSpPr>
      <p:sp>
        <p:nvSpPr>
          <p:cNvPr id="521" name="Texto del título"/>
          <p:cNvSpPr txBox="1">
            <a:spLocks noGrp="1"/>
          </p:cNvSpPr>
          <p:nvPr>
            <p:ph type="title"/>
          </p:nvPr>
        </p:nvSpPr>
        <p:spPr>
          <a:xfrm>
            <a:off x="1758999" y="1758999"/>
            <a:ext cx="7622531" cy="5718473"/>
          </a:xfrm>
          <a:prstGeom prst="rect">
            <a:avLst/>
          </a:prstGeom>
        </p:spPr>
        <p:txBody>
          <a:bodyPr/>
          <a:lstStyle>
            <a:lvl1pPr>
              <a:lnSpc>
                <a:spcPct val="70000"/>
              </a:lnSpc>
              <a:defRPr sz="11200" spc="-336" baseline="8928">
                <a:solidFill>
                  <a:srgbClr val="FFFFFF"/>
                </a:solidFill>
              </a:defRPr>
            </a:lvl1pPr>
          </a:lstStyle>
          <a:p>
            <a:r>
              <a:t>Texto del título</a:t>
            </a:r>
          </a:p>
        </p:txBody>
      </p:sp>
      <p:sp>
        <p:nvSpPr>
          <p:cNvPr id="522" name="Número de diapositiva"/>
          <p:cNvSpPr txBox="1">
            <a:spLocks noGrp="1"/>
          </p:cNvSpPr>
          <p:nvPr>
            <p:ph type="sldNum" sz="quarter" idx="2"/>
          </p:nvPr>
        </p:nvSpPr>
        <p:spPr>
          <a:prstGeom prst="rect">
            <a:avLst/>
          </a:prstGeom>
        </p:spPr>
        <p:txBody>
          <a:bodyPr/>
          <a:lstStyle>
            <a:lvl1pPr>
              <a:defRPr>
                <a:solidFill>
                  <a:srgbClr val="DCDEE0"/>
                </a:solidFill>
              </a:defRPr>
            </a:lvl1pPr>
          </a:lstStyle>
          <a:p>
            <a:fld id="{86CB4B4D-7CA3-9044-876B-883B54F8677D}" type="slidenum">
              <a:t>‹Nº›</a:t>
            </a:fld>
            <a:endParaRPr/>
          </a:p>
        </p:txBody>
      </p:sp>
      <p:sp>
        <p:nvSpPr>
          <p:cNvPr id="523" name="Nivel de texto 1…"/>
          <p:cNvSpPr txBox="1">
            <a:spLocks noGrp="1"/>
          </p:cNvSpPr>
          <p:nvPr>
            <p:ph type="body" sz="quarter" idx="1"/>
          </p:nvPr>
        </p:nvSpPr>
        <p:spPr>
          <a:xfrm>
            <a:off x="1758999" y="8785473"/>
            <a:ext cx="7622531" cy="3171527"/>
          </a:xfrm>
          <a:prstGeom prst="rect">
            <a:avLst/>
          </a:prstGeom>
        </p:spPr>
        <p:txBody>
          <a:bodyP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Nivel de texto 1</a:t>
            </a:r>
          </a:p>
          <a:p>
            <a:pPr lvl="1"/>
            <a:r>
              <a:t>Nivel de texto 2</a:t>
            </a:r>
          </a:p>
          <a:p>
            <a:pPr lvl="2"/>
            <a:r>
              <a:t>Nivel de texto 3</a:t>
            </a:r>
          </a:p>
          <a:p>
            <a:pPr lvl="3"/>
            <a:r>
              <a:t>Nivel de texto 4</a:t>
            </a:r>
          </a:p>
          <a:p>
            <a:pPr lvl="4"/>
            <a:r>
              <a:t>Nivel de texto 5</a:t>
            </a:r>
          </a:p>
        </p:txBody>
      </p:sp>
      <p:sp>
        <p:nvSpPr>
          <p:cNvPr id="524" name="Imagen"/>
          <p:cNvSpPr>
            <a:spLocks noGrp="1"/>
          </p:cNvSpPr>
          <p:nvPr>
            <p:ph type="pic" sz="quarter" idx="13"/>
          </p:nvPr>
        </p:nvSpPr>
        <p:spPr>
          <a:xfrm>
            <a:off x="12361465" y="5902390"/>
            <a:ext cx="1179480" cy="1179481"/>
          </a:xfrm>
          <a:prstGeom prst="rect">
            <a:avLst/>
          </a:prstGeom>
        </p:spPr>
        <p:txBody>
          <a:bodyPr lIns="91439" tIns="45719" rIns="91439" bIns="45719"/>
          <a:lstStyle/>
          <a:p>
            <a:endParaRPr/>
          </a:p>
        </p:txBody>
      </p:sp>
      <p:sp>
        <p:nvSpPr>
          <p:cNvPr id="525" name="Imagen"/>
          <p:cNvSpPr>
            <a:spLocks noGrp="1"/>
          </p:cNvSpPr>
          <p:nvPr>
            <p:ph type="pic" sz="quarter" idx="14"/>
          </p:nvPr>
        </p:nvSpPr>
        <p:spPr>
          <a:xfrm>
            <a:off x="12350551" y="9770367"/>
            <a:ext cx="1201574" cy="1201574"/>
          </a:xfrm>
          <a:prstGeom prst="rect">
            <a:avLst/>
          </a:prstGeom>
        </p:spPr>
        <p:txBody>
          <a:bodyPr lIns="91439" tIns="45719" rIns="91439" bIns="45719"/>
          <a:lstStyle/>
          <a:p>
            <a:endParaRPr/>
          </a:p>
        </p:txBody>
      </p:sp>
      <p:sp>
        <p:nvSpPr>
          <p:cNvPr id="526" name="Imagen"/>
          <p:cNvSpPr>
            <a:spLocks noGrp="1"/>
          </p:cNvSpPr>
          <p:nvPr>
            <p:ph type="pic" sz="quarter" idx="15"/>
          </p:nvPr>
        </p:nvSpPr>
        <p:spPr>
          <a:xfrm>
            <a:off x="12361465" y="2023301"/>
            <a:ext cx="1179646" cy="1179646"/>
          </a:xfrm>
          <a:prstGeom prst="rect">
            <a:avLst/>
          </a:prstGeom>
        </p:spPr>
        <p:txBody>
          <a:bodyPr lIns="91439" tIns="45719" rIns="91439" bIns="45719"/>
          <a:lstStyle/>
          <a:p>
            <a:endParaRPr/>
          </a:p>
        </p:txBody>
      </p:sp>
      <p:sp>
        <p:nvSpPr>
          <p:cNvPr id="527" name="Service 1"/>
          <p:cNvSpPr txBox="1">
            <a:spLocks noGrp="1"/>
          </p:cNvSpPr>
          <p:nvPr>
            <p:ph type="body" sz="quarter" idx="16"/>
          </p:nvPr>
        </p:nvSpPr>
        <p:spPr>
          <a:xfrm>
            <a:off x="14098438" y="1758999"/>
            <a:ext cx="5712439" cy="954849"/>
          </a:xfrm>
          <a:prstGeom prst="rect">
            <a:avLst/>
          </a:prstGeom>
        </p:spPr>
        <p:txBody>
          <a:bodyPr anchor="ctr"/>
          <a:lstStyle>
            <a:lvl1pPr>
              <a:lnSpc>
                <a:spcPct val="100000"/>
              </a:lnSpc>
              <a:defRPr sz="3200" b="1">
                <a:solidFill>
                  <a:srgbClr val="FFFFFF"/>
                </a:solidFill>
              </a:defRPr>
            </a:lvl1pPr>
          </a:lstStyle>
          <a:p>
            <a:r>
              <a:t>Service 1</a:t>
            </a:r>
          </a:p>
        </p:txBody>
      </p:sp>
      <p:sp>
        <p:nvSpPr>
          <p:cNvPr id="528" name="Body Level One…"/>
          <p:cNvSpPr txBox="1">
            <a:spLocks noGrp="1"/>
          </p:cNvSpPr>
          <p:nvPr>
            <p:ph type="body" sz="quarter" idx="17"/>
          </p:nvPr>
        </p:nvSpPr>
        <p:spPr>
          <a:xfrm>
            <a:off x="14098438" y="2713847"/>
            <a:ext cx="5712437"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529" name="Service 2"/>
          <p:cNvSpPr txBox="1">
            <a:spLocks noGrp="1"/>
          </p:cNvSpPr>
          <p:nvPr>
            <p:ph type="body" sz="quarter" idx="18"/>
          </p:nvPr>
        </p:nvSpPr>
        <p:spPr>
          <a:xfrm>
            <a:off x="14098438" y="5621551"/>
            <a:ext cx="5712438" cy="954850"/>
          </a:xfrm>
          <a:prstGeom prst="rect">
            <a:avLst/>
          </a:prstGeom>
        </p:spPr>
        <p:txBody>
          <a:bodyPr anchor="ctr"/>
          <a:lstStyle>
            <a:lvl1pPr>
              <a:lnSpc>
                <a:spcPct val="100000"/>
              </a:lnSpc>
              <a:defRPr sz="3200" b="1">
                <a:solidFill>
                  <a:srgbClr val="FFFFFF"/>
                </a:solidFill>
              </a:defRPr>
            </a:lvl1pPr>
          </a:lstStyle>
          <a:p>
            <a:r>
              <a:t>Service 2</a:t>
            </a:r>
          </a:p>
        </p:txBody>
      </p:sp>
      <p:sp>
        <p:nvSpPr>
          <p:cNvPr id="530" name="Body Level One…"/>
          <p:cNvSpPr txBox="1">
            <a:spLocks noGrp="1"/>
          </p:cNvSpPr>
          <p:nvPr>
            <p:ph type="body" sz="quarter" idx="19"/>
          </p:nvPr>
        </p:nvSpPr>
        <p:spPr>
          <a:xfrm>
            <a:off x="14098438" y="6576400"/>
            <a:ext cx="5712438"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531" name="Service 3"/>
          <p:cNvSpPr txBox="1">
            <a:spLocks noGrp="1"/>
          </p:cNvSpPr>
          <p:nvPr>
            <p:ph type="body" sz="quarter" idx="20"/>
          </p:nvPr>
        </p:nvSpPr>
        <p:spPr>
          <a:xfrm>
            <a:off x="14098438" y="9484104"/>
            <a:ext cx="5712437" cy="954849"/>
          </a:xfrm>
          <a:prstGeom prst="rect">
            <a:avLst/>
          </a:prstGeom>
        </p:spPr>
        <p:txBody>
          <a:bodyPr anchor="ctr"/>
          <a:lstStyle>
            <a:lvl1pPr>
              <a:lnSpc>
                <a:spcPct val="100000"/>
              </a:lnSpc>
              <a:defRPr sz="3200" b="1">
                <a:solidFill>
                  <a:srgbClr val="FFFFFF"/>
                </a:solidFill>
              </a:defRPr>
            </a:lvl1pPr>
          </a:lstStyle>
          <a:p>
            <a:r>
              <a:t>Service 3</a:t>
            </a:r>
          </a:p>
        </p:txBody>
      </p:sp>
      <p:sp>
        <p:nvSpPr>
          <p:cNvPr id="532" name="Body Level One…"/>
          <p:cNvSpPr txBox="1">
            <a:spLocks noGrp="1"/>
          </p:cNvSpPr>
          <p:nvPr>
            <p:ph type="body" sz="quarter" idx="21"/>
          </p:nvPr>
        </p:nvSpPr>
        <p:spPr>
          <a:xfrm>
            <a:off x="14098438" y="10438952"/>
            <a:ext cx="5712437"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grpSp>
        <p:nvGrpSpPr>
          <p:cNvPr id="544" name="Grupo"/>
          <p:cNvGrpSpPr/>
          <p:nvPr/>
        </p:nvGrpSpPr>
        <p:grpSpPr>
          <a:xfrm>
            <a:off x="12566968" y="-1"/>
            <a:ext cx="724058" cy="13716001"/>
            <a:chOff x="0" y="0"/>
            <a:chExt cx="724056" cy="13716000"/>
          </a:xfrm>
        </p:grpSpPr>
        <p:sp>
          <p:nvSpPr>
            <p:cNvPr id="533" name="Línea"/>
            <p:cNvSpPr/>
            <p:nvPr/>
          </p:nvSpPr>
          <p:spPr>
            <a:xfrm flipV="1">
              <a:off x="19049" y="1173733"/>
              <a:ext cx="360715" cy="360714"/>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534" name="Línea"/>
            <p:cNvSpPr/>
            <p:nvPr/>
          </p:nvSpPr>
          <p:spPr>
            <a:xfrm flipV="1">
              <a:off x="377903" y="-1"/>
              <a:ext cx="1" cy="1169245"/>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535" name="Línea"/>
            <p:cNvSpPr/>
            <p:nvPr/>
          </p:nvSpPr>
          <p:spPr>
            <a:xfrm flipV="1">
              <a:off x="363343" y="11551359"/>
              <a:ext cx="360714" cy="360714"/>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536" name="Línea"/>
            <p:cNvSpPr/>
            <p:nvPr/>
          </p:nvSpPr>
          <p:spPr>
            <a:xfrm flipV="1">
              <a:off x="365203" y="11916562"/>
              <a:ext cx="1" cy="1799438"/>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grpSp>
          <p:nvGrpSpPr>
            <p:cNvPr id="540" name="Grupo"/>
            <p:cNvGrpSpPr/>
            <p:nvPr/>
          </p:nvGrpSpPr>
          <p:grpSpPr>
            <a:xfrm>
              <a:off x="0" y="7591842"/>
              <a:ext cx="717707" cy="1685256"/>
              <a:chOff x="0" y="0"/>
              <a:chExt cx="717706" cy="1685255"/>
            </a:xfrm>
          </p:grpSpPr>
          <p:sp>
            <p:nvSpPr>
              <p:cNvPr id="537" name="Línea"/>
              <p:cNvSpPr/>
              <p:nvPr/>
            </p:nvSpPr>
            <p:spPr>
              <a:xfrm flipV="1">
                <a:off x="0" y="1324541"/>
                <a:ext cx="360714" cy="360715"/>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538" name="Línea"/>
              <p:cNvSpPr/>
              <p:nvPr/>
            </p:nvSpPr>
            <p:spPr>
              <a:xfrm flipV="1">
                <a:off x="358853" y="365203"/>
                <a:ext cx="1" cy="954849"/>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539" name="Línea"/>
              <p:cNvSpPr/>
              <p:nvPr/>
            </p:nvSpPr>
            <p:spPr>
              <a:xfrm flipV="1">
                <a:off x="356993" y="-1"/>
                <a:ext cx="360714" cy="360715"/>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grpSp>
        <p:sp>
          <p:nvSpPr>
            <p:cNvPr id="541" name="Línea"/>
            <p:cNvSpPr/>
            <p:nvPr/>
          </p:nvSpPr>
          <p:spPr>
            <a:xfrm flipV="1">
              <a:off x="0" y="5047303"/>
              <a:ext cx="360714" cy="360714"/>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542" name="Línea"/>
            <p:cNvSpPr/>
            <p:nvPr/>
          </p:nvSpPr>
          <p:spPr>
            <a:xfrm flipV="1">
              <a:off x="358853" y="4087965"/>
              <a:ext cx="1" cy="954849"/>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sp>
          <p:nvSpPr>
            <p:cNvPr id="543" name="Línea"/>
            <p:cNvSpPr/>
            <p:nvPr/>
          </p:nvSpPr>
          <p:spPr>
            <a:xfrm flipV="1">
              <a:off x="356993" y="3722762"/>
              <a:ext cx="360714" cy="360714"/>
            </a:xfrm>
            <a:prstGeom prst="line">
              <a:avLst/>
            </a:prstGeom>
            <a:noFill/>
            <a:ln w="12700" cap="flat">
              <a:solidFill>
                <a:srgbClr val="53585F"/>
              </a:solidFill>
              <a:prstDash val="solid"/>
              <a:miter lim="400000"/>
            </a:ln>
            <a:effectLst/>
          </p:spPr>
          <p:txBody>
            <a:bodyPr wrap="square" lIns="50800" tIns="50800" rIns="50800" bIns="50800" numCol="1" anchor="ctr">
              <a:noAutofit/>
            </a:bodyPr>
            <a:lstStyle/>
            <a:p>
              <a:pPr>
                <a:defRPr sz="3200" b="1">
                  <a:latin typeface="+mn-lt"/>
                  <a:ea typeface="+mn-ea"/>
                  <a:cs typeface="+mn-cs"/>
                  <a:sym typeface="Helvetica"/>
                </a:defRPr>
              </a:pPr>
              <a:endParaRPr/>
            </a:p>
          </p:txBody>
        </p:sp>
      </p:grpSp>
    </p:spTree>
    <p:extLst>
      <p:ext uri="{BB962C8B-B14F-4D97-AF65-F5344CB8AC3E}">
        <p14:creationId xmlns:p14="http://schemas.microsoft.com/office/powerpoint/2010/main" val="34389358"/>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Services 5">
    <p:spTree>
      <p:nvGrpSpPr>
        <p:cNvPr id="1" name=""/>
        <p:cNvGrpSpPr/>
        <p:nvPr/>
      </p:nvGrpSpPr>
      <p:grpSpPr>
        <a:xfrm>
          <a:off x="0" y="0"/>
          <a:ext cx="0" cy="0"/>
          <a:chOff x="0" y="0"/>
          <a:chExt cx="0" cy="0"/>
        </a:xfrm>
      </p:grpSpPr>
      <p:sp>
        <p:nvSpPr>
          <p:cNvPr id="551" name="Texto del título"/>
          <p:cNvSpPr txBox="1">
            <a:spLocks noGrp="1"/>
          </p:cNvSpPr>
          <p:nvPr>
            <p:ph type="title"/>
          </p:nvPr>
        </p:nvSpPr>
        <p:spPr>
          <a:xfrm>
            <a:off x="1758999" y="1758999"/>
            <a:ext cx="8885784" cy="4449068"/>
          </a:xfrm>
          <a:prstGeom prst="rect">
            <a:avLst/>
          </a:prstGeom>
        </p:spPr>
        <p:txBody>
          <a:bodyPr/>
          <a:lstStyle>
            <a:lvl1pPr>
              <a:lnSpc>
                <a:spcPct val="70000"/>
              </a:lnSpc>
              <a:defRPr sz="11200" spc="-336" baseline="8928"/>
            </a:lvl1pPr>
          </a:lstStyle>
          <a:p>
            <a:r>
              <a:t>Texto del título</a:t>
            </a:r>
          </a:p>
        </p:txBody>
      </p:sp>
      <p:sp>
        <p:nvSpPr>
          <p:cNvPr id="552" name="03. Service"/>
          <p:cNvSpPr txBox="1">
            <a:spLocks noGrp="1"/>
          </p:cNvSpPr>
          <p:nvPr>
            <p:ph type="body" sz="quarter" idx="13"/>
          </p:nvPr>
        </p:nvSpPr>
        <p:spPr>
          <a:xfrm>
            <a:off x="16267510" y="6865219"/>
            <a:ext cx="6350018" cy="954850"/>
          </a:xfrm>
          <a:prstGeom prst="rect">
            <a:avLst/>
          </a:prstGeom>
        </p:spPr>
        <p:txBody>
          <a:bodyPr anchor="ctr"/>
          <a:lstStyle>
            <a:lvl1pPr algn="r">
              <a:lnSpc>
                <a:spcPct val="100000"/>
              </a:lnSpc>
              <a:defRPr sz="3200" b="1">
                <a:solidFill>
                  <a:srgbClr val="000000"/>
                </a:solidFill>
              </a:defRPr>
            </a:lvl1pPr>
          </a:lstStyle>
          <a:p>
            <a:r>
              <a:t>03. Service</a:t>
            </a:r>
          </a:p>
        </p:txBody>
      </p:sp>
      <p:sp>
        <p:nvSpPr>
          <p:cNvPr id="553" name="Triángulo"/>
          <p:cNvSpPr/>
          <p:nvPr/>
        </p:nvSpPr>
        <p:spPr>
          <a:xfrm>
            <a:off x="6863788"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797979"/>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554" name="Triángulo"/>
          <p:cNvSpPr/>
          <p:nvPr/>
        </p:nvSpPr>
        <p:spPr>
          <a:xfrm>
            <a:off x="12185953"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212121"/>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555" name="Triángulo"/>
          <p:cNvSpPr/>
          <p:nvPr/>
        </p:nvSpPr>
        <p:spPr>
          <a:xfrm rot="10800000" flipH="1">
            <a:off x="9521135"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5E5E5E"/>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556" name="Triángulo"/>
          <p:cNvSpPr/>
          <p:nvPr/>
        </p:nvSpPr>
        <p:spPr>
          <a:xfrm>
            <a:off x="9521135" y="6097356"/>
            <a:ext cx="5334258" cy="3809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424242"/>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557" name="Imagen"/>
          <p:cNvSpPr>
            <a:spLocks noGrp="1"/>
          </p:cNvSpPr>
          <p:nvPr>
            <p:ph type="pic" sz="quarter" idx="14"/>
          </p:nvPr>
        </p:nvSpPr>
        <p:spPr>
          <a:xfrm>
            <a:off x="11598507" y="8002017"/>
            <a:ext cx="1179646" cy="1179646"/>
          </a:xfrm>
          <a:prstGeom prst="rect">
            <a:avLst/>
          </a:prstGeom>
        </p:spPr>
        <p:txBody>
          <a:bodyPr lIns="91439" tIns="45719" rIns="91439" bIns="45719"/>
          <a:lstStyle/>
          <a:p>
            <a:endParaRPr/>
          </a:p>
        </p:txBody>
      </p:sp>
      <p:sp>
        <p:nvSpPr>
          <p:cNvPr id="558" name="Imagen"/>
          <p:cNvSpPr>
            <a:spLocks noGrp="1"/>
          </p:cNvSpPr>
          <p:nvPr>
            <p:ph type="pic" sz="quarter" idx="15"/>
          </p:nvPr>
        </p:nvSpPr>
        <p:spPr>
          <a:xfrm>
            <a:off x="8931379" y="11811339"/>
            <a:ext cx="1179679" cy="1179679"/>
          </a:xfrm>
          <a:prstGeom prst="rect">
            <a:avLst/>
          </a:prstGeom>
        </p:spPr>
        <p:txBody>
          <a:bodyPr lIns="91439" tIns="45719" rIns="91439" bIns="45719"/>
          <a:lstStyle/>
          <a:p>
            <a:endParaRPr/>
          </a:p>
        </p:txBody>
      </p:sp>
      <p:sp>
        <p:nvSpPr>
          <p:cNvPr id="559" name="Imagen"/>
          <p:cNvSpPr>
            <a:spLocks noGrp="1"/>
          </p:cNvSpPr>
          <p:nvPr>
            <p:ph type="pic" sz="quarter" idx="16"/>
          </p:nvPr>
        </p:nvSpPr>
        <p:spPr>
          <a:xfrm>
            <a:off x="14254920" y="11800623"/>
            <a:ext cx="1200978" cy="1200978"/>
          </a:xfrm>
          <a:prstGeom prst="rect">
            <a:avLst/>
          </a:prstGeom>
        </p:spPr>
        <p:txBody>
          <a:bodyPr lIns="91439" tIns="45719" rIns="91439" bIns="45719"/>
          <a:lstStyle/>
          <a:p>
            <a:endParaRPr/>
          </a:p>
        </p:txBody>
      </p:sp>
      <p:sp>
        <p:nvSpPr>
          <p:cNvPr id="560" name="Imagen"/>
          <p:cNvSpPr>
            <a:spLocks noGrp="1"/>
          </p:cNvSpPr>
          <p:nvPr>
            <p:ph type="pic" sz="quarter" idx="17"/>
          </p:nvPr>
        </p:nvSpPr>
        <p:spPr>
          <a:xfrm>
            <a:off x="11593149" y="10631826"/>
            <a:ext cx="1179679" cy="1179679"/>
          </a:xfrm>
          <a:prstGeom prst="rect">
            <a:avLst/>
          </a:prstGeom>
        </p:spPr>
        <p:txBody>
          <a:bodyPr lIns="91439" tIns="45719" rIns="91439" bIns="45719"/>
          <a:lstStyle/>
          <a:p>
            <a:endParaRPr/>
          </a:p>
        </p:txBody>
      </p:sp>
      <p:sp>
        <p:nvSpPr>
          <p:cNvPr id="561" name="Body Level One…"/>
          <p:cNvSpPr txBox="1">
            <a:spLocks noGrp="1"/>
          </p:cNvSpPr>
          <p:nvPr>
            <p:ph type="body" sz="quarter" idx="18"/>
          </p:nvPr>
        </p:nvSpPr>
        <p:spPr>
          <a:xfrm>
            <a:off x="16267510" y="10293128"/>
            <a:ext cx="6350018" cy="1189833"/>
          </a:xfrm>
          <a:prstGeom prst="rect">
            <a:avLst/>
          </a:prstGeom>
        </p:spPr>
        <p:txBody>
          <a:bodyPr/>
          <a:lstStyle>
            <a:lvl1pPr algn="r"/>
            <a:lvl2pPr algn="r"/>
            <a:lvl3pPr algn="r"/>
            <a:lvl4pPr algn="r"/>
            <a:lvl5pPr algn="r"/>
          </a:lstStyle>
          <a:p>
            <a:r>
              <a:t>Body Level One</a:t>
            </a:r>
          </a:p>
          <a:p>
            <a:pPr lvl="1"/>
            <a:r>
              <a:t>Body Level Two</a:t>
            </a:r>
          </a:p>
          <a:p>
            <a:pPr lvl="2"/>
            <a:r>
              <a:t>Body Level Three</a:t>
            </a:r>
          </a:p>
          <a:p>
            <a:pPr lvl="3"/>
            <a:r>
              <a:t>Body Level Four</a:t>
            </a:r>
          </a:p>
          <a:p>
            <a:pPr lvl="4"/>
            <a:r>
              <a:t>Body Level Five</a:t>
            </a:r>
          </a:p>
        </p:txBody>
      </p:sp>
      <p:sp>
        <p:nvSpPr>
          <p:cNvPr id="562" name="04. Service"/>
          <p:cNvSpPr txBox="1">
            <a:spLocks noGrp="1"/>
          </p:cNvSpPr>
          <p:nvPr>
            <p:ph type="body" sz="quarter" idx="19"/>
          </p:nvPr>
        </p:nvSpPr>
        <p:spPr>
          <a:xfrm>
            <a:off x="16267510" y="9338279"/>
            <a:ext cx="6350018" cy="954849"/>
          </a:xfrm>
          <a:prstGeom prst="rect">
            <a:avLst/>
          </a:prstGeom>
        </p:spPr>
        <p:txBody>
          <a:bodyPr anchor="ctr"/>
          <a:lstStyle>
            <a:lvl1pPr algn="r">
              <a:lnSpc>
                <a:spcPct val="100000"/>
              </a:lnSpc>
              <a:defRPr sz="3200" b="1">
                <a:solidFill>
                  <a:srgbClr val="000000"/>
                </a:solidFill>
              </a:defRPr>
            </a:lvl1pPr>
          </a:lstStyle>
          <a:p>
            <a:r>
              <a:t>04. Service</a:t>
            </a:r>
          </a:p>
        </p:txBody>
      </p:sp>
      <p:sp>
        <p:nvSpPr>
          <p:cNvPr id="563" name="Body Level One…"/>
          <p:cNvSpPr txBox="1">
            <a:spLocks noGrp="1"/>
          </p:cNvSpPr>
          <p:nvPr>
            <p:ph type="body" sz="quarter" idx="20"/>
          </p:nvPr>
        </p:nvSpPr>
        <p:spPr>
          <a:xfrm>
            <a:off x="1758999" y="7809352"/>
            <a:ext cx="6350018" cy="12009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4" name="01. Service"/>
          <p:cNvSpPr txBox="1">
            <a:spLocks noGrp="1"/>
          </p:cNvSpPr>
          <p:nvPr>
            <p:ph type="body" sz="quarter" idx="21"/>
          </p:nvPr>
        </p:nvSpPr>
        <p:spPr>
          <a:xfrm>
            <a:off x="1758999" y="6854504"/>
            <a:ext cx="6350018" cy="954850"/>
          </a:xfrm>
          <a:prstGeom prst="rect">
            <a:avLst/>
          </a:prstGeom>
        </p:spPr>
        <p:txBody>
          <a:bodyPr anchor="ctr"/>
          <a:lstStyle>
            <a:lvl1pPr>
              <a:lnSpc>
                <a:spcPct val="100000"/>
              </a:lnSpc>
              <a:defRPr sz="3200" b="1">
                <a:solidFill>
                  <a:srgbClr val="000000"/>
                </a:solidFill>
              </a:defRPr>
            </a:lvl1pPr>
          </a:lstStyle>
          <a:p>
            <a:r>
              <a:t>01. Service</a:t>
            </a:r>
          </a:p>
        </p:txBody>
      </p:sp>
      <p:sp>
        <p:nvSpPr>
          <p:cNvPr id="565" name="Body Level One…"/>
          <p:cNvSpPr txBox="1">
            <a:spLocks noGrp="1"/>
          </p:cNvSpPr>
          <p:nvPr>
            <p:ph type="body" sz="quarter" idx="22"/>
          </p:nvPr>
        </p:nvSpPr>
        <p:spPr>
          <a:xfrm>
            <a:off x="1758999" y="10282412"/>
            <a:ext cx="6350018" cy="12009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6" name="02. Service"/>
          <p:cNvSpPr txBox="1">
            <a:spLocks noGrp="1"/>
          </p:cNvSpPr>
          <p:nvPr>
            <p:ph type="body" sz="quarter" idx="23"/>
          </p:nvPr>
        </p:nvSpPr>
        <p:spPr>
          <a:xfrm>
            <a:off x="1758999" y="9327564"/>
            <a:ext cx="6350018" cy="954850"/>
          </a:xfrm>
          <a:prstGeom prst="rect">
            <a:avLst/>
          </a:prstGeom>
        </p:spPr>
        <p:txBody>
          <a:bodyPr anchor="ctr"/>
          <a:lstStyle>
            <a:lvl1pPr>
              <a:lnSpc>
                <a:spcPct val="100000"/>
              </a:lnSpc>
              <a:defRPr sz="3200" b="1">
                <a:solidFill>
                  <a:srgbClr val="000000"/>
                </a:solidFill>
              </a:defRPr>
            </a:lvl1pPr>
          </a:lstStyle>
          <a:p>
            <a:r>
              <a:t>02. Service</a:t>
            </a:r>
          </a:p>
        </p:txBody>
      </p:sp>
      <p:sp>
        <p:nvSpPr>
          <p:cNvPr id="567" name="Body Level One…"/>
          <p:cNvSpPr txBox="1">
            <a:spLocks noGrp="1"/>
          </p:cNvSpPr>
          <p:nvPr>
            <p:ph type="body" sz="quarter" idx="24"/>
          </p:nvPr>
        </p:nvSpPr>
        <p:spPr>
          <a:xfrm>
            <a:off x="16267510" y="7809352"/>
            <a:ext cx="6350018" cy="1200945"/>
          </a:xfrm>
          <a:prstGeom prst="rect">
            <a:avLst/>
          </a:prstGeom>
        </p:spPr>
        <p:txBody>
          <a:bodyPr/>
          <a:lstStyle>
            <a:lvl1pPr algn="r"/>
            <a:lvl2pPr algn="r"/>
            <a:lvl3pPr algn="r"/>
            <a:lvl4pPr algn="r"/>
            <a:lvl5pPr algn="r"/>
          </a:lstStyle>
          <a:p>
            <a:r>
              <a:t>Body Level One</a:t>
            </a:r>
          </a:p>
          <a:p>
            <a:pPr lvl="1"/>
            <a:r>
              <a:t>Body Level Two</a:t>
            </a:r>
          </a:p>
          <a:p>
            <a:pPr lvl="2"/>
            <a:r>
              <a:t>Body Level Three</a:t>
            </a:r>
          </a:p>
          <a:p>
            <a:pPr lvl="3"/>
            <a:r>
              <a:t>Body Level Four</a:t>
            </a:r>
          </a:p>
          <a:p>
            <a:pPr lvl="4"/>
            <a:r>
              <a:t>Body Level Five</a:t>
            </a:r>
          </a:p>
        </p:txBody>
      </p:sp>
      <p:sp>
        <p:nvSpPr>
          <p:cNvPr id="568" name="01."/>
          <p:cNvSpPr txBox="1"/>
          <p:nvPr/>
        </p:nvSpPr>
        <p:spPr>
          <a:xfrm>
            <a:off x="11848638" y="7235868"/>
            <a:ext cx="67925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01.</a:t>
            </a:r>
          </a:p>
        </p:txBody>
      </p:sp>
      <p:sp>
        <p:nvSpPr>
          <p:cNvPr id="569" name="02."/>
          <p:cNvSpPr txBox="1"/>
          <p:nvPr/>
        </p:nvSpPr>
        <p:spPr>
          <a:xfrm>
            <a:off x="11848638" y="12108995"/>
            <a:ext cx="67925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02.</a:t>
            </a:r>
          </a:p>
        </p:txBody>
      </p:sp>
      <p:sp>
        <p:nvSpPr>
          <p:cNvPr id="570" name="03."/>
          <p:cNvSpPr txBox="1"/>
          <p:nvPr/>
        </p:nvSpPr>
        <p:spPr>
          <a:xfrm>
            <a:off x="9181509" y="11052233"/>
            <a:ext cx="67925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03.</a:t>
            </a:r>
          </a:p>
        </p:txBody>
      </p:sp>
      <p:sp>
        <p:nvSpPr>
          <p:cNvPr id="571" name="04."/>
          <p:cNvSpPr txBox="1"/>
          <p:nvPr/>
        </p:nvSpPr>
        <p:spPr>
          <a:xfrm>
            <a:off x="14515766" y="11052233"/>
            <a:ext cx="679253"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04.</a:t>
            </a:r>
          </a:p>
        </p:txBody>
      </p:sp>
      <p:sp>
        <p:nvSpPr>
          <p:cNvPr id="57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653483062"/>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Services 6">
    <p:spTree>
      <p:nvGrpSpPr>
        <p:cNvPr id="1" name=""/>
        <p:cNvGrpSpPr/>
        <p:nvPr/>
      </p:nvGrpSpPr>
      <p:grpSpPr>
        <a:xfrm>
          <a:off x="0" y="0"/>
          <a:ext cx="0" cy="0"/>
          <a:chOff x="0" y="0"/>
          <a:chExt cx="0" cy="0"/>
        </a:xfrm>
      </p:grpSpPr>
      <p:sp>
        <p:nvSpPr>
          <p:cNvPr id="579" name="Texto del título"/>
          <p:cNvSpPr txBox="1">
            <a:spLocks noGrp="1"/>
          </p:cNvSpPr>
          <p:nvPr>
            <p:ph type="title"/>
          </p:nvPr>
        </p:nvSpPr>
        <p:spPr>
          <a:xfrm>
            <a:off x="1758999" y="1758999"/>
            <a:ext cx="8885784" cy="4449068"/>
          </a:xfrm>
          <a:prstGeom prst="rect">
            <a:avLst/>
          </a:prstGeom>
        </p:spPr>
        <p:txBody>
          <a:bodyPr/>
          <a:lstStyle>
            <a:lvl1pPr>
              <a:lnSpc>
                <a:spcPct val="70000"/>
              </a:lnSpc>
              <a:defRPr sz="11200" spc="-336" baseline="8928"/>
            </a:lvl1pPr>
          </a:lstStyle>
          <a:p>
            <a:r>
              <a:t>Texto del título</a:t>
            </a:r>
          </a:p>
        </p:txBody>
      </p:sp>
      <p:sp>
        <p:nvSpPr>
          <p:cNvPr id="580" name="03. Service"/>
          <p:cNvSpPr txBox="1">
            <a:spLocks noGrp="1"/>
          </p:cNvSpPr>
          <p:nvPr>
            <p:ph type="body" sz="quarter" idx="13"/>
          </p:nvPr>
        </p:nvSpPr>
        <p:spPr>
          <a:xfrm>
            <a:off x="15286152" y="6708470"/>
            <a:ext cx="7332150" cy="954849"/>
          </a:xfrm>
          <a:prstGeom prst="rect">
            <a:avLst/>
          </a:prstGeom>
        </p:spPr>
        <p:txBody>
          <a:bodyPr anchor="ctr"/>
          <a:lstStyle>
            <a:lvl1pPr>
              <a:lnSpc>
                <a:spcPct val="100000"/>
              </a:lnSpc>
              <a:defRPr sz="3200" b="1">
                <a:solidFill>
                  <a:srgbClr val="000000"/>
                </a:solidFill>
              </a:defRPr>
            </a:lvl1pPr>
          </a:lstStyle>
          <a:p>
            <a:r>
              <a:t>03. Service</a:t>
            </a:r>
          </a:p>
        </p:txBody>
      </p:sp>
      <p:sp>
        <p:nvSpPr>
          <p:cNvPr id="581" name="Triángulo"/>
          <p:cNvSpPr/>
          <p:nvPr/>
        </p:nvSpPr>
        <p:spPr>
          <a:xfrm>
            <a:off x="4425388"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CEAE"/>
          </a:solidFill>
          <a:ln w="12700">
            <a:miter lim="400000"/>
          </a:ln>
        </p:spPr>
        <p:txBody>
          <a:bodyPr lIns="50800" tIns="50800" rIns="50800" bIns="50800" anchor="ctr"/>
          <a:lstStyle/>
          <a:p>
            <a:pPr indent="508000" algn="ctr">
              <a:defRPr sz="3200" b="1">
                <a:solidFill>
                  <a:srgbClr val="FFFFFF"/>
                </a:solidFill>
                <a:latin typeface="+mn-lt"/>
                <a:ea typeface="+mn-ea"/>
                <a:cs typeface="+mn-cs"/>
                <a:sym typeface="Helvetica"/>
              </a:defRPr>
            </a:pPr>
            <a:endParaRPr/>
          </a:p>
        </p:txBody>
      </p:sp>
      <p:sp>
        <p:nvSpPr>
          <p:cNvPr id="582" name="Triángulo"/>
          <p:cNvSpPr/>
          <p:nvPr/>
        </p:nvSpPr>
        <p:spPr>
          <a:xfrm>
            <a:off x="9747553"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8A73"/>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583" name="Triángulo"/>
          <p:cNvSpPr/>
          <p:nvPr/>
        </p:nvSpPr>
        <p:spPr>
          <a:xfrm rot="10800000" flipH="1">
            <a:off x="7082735" y="9906678"/>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B699"/>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584" name="Triángulo"/>
          <p:cNvSpPr/>
          <p:nvPr/>
        </p:nvSpPr>
        <p:spPr>
          <a:xfrm>
            <a:off x="7082735" y="6097356"/>
            <a:ext cx="5334258" cy="3809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A086"/>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585" name="Imagen"/>
          <p:cNvSpPr>
            <a:spLocks noGrp="1"/>
          </p:cNvSpPr>
          <p:nvPr>
            <p:ph type="pic" sz="quarter" idx="14"/>
          </p:nvPr>
        </p:nvSpPr>
        <p:spPr>
          <a:xfrm>
            <a:off x="9160107" y="8002017"/>
            <a:ext cx="1179646" cy="1179646"/>
          </a:xfrm>
          <a:prstGeom prst="rect">
            <a:avLst/>
          </a:prstGeom>
        </p:spPr>
        <p:txBody>
          <a:bodyPr lIns="91439" tIns="45719" rIns="91439" bIns="45719"/>
          <a:lstStyle/>
          <a:p>
            <a:endParaRPr/>
          </a:p>
        </p:txBody>
      </p:sp>
      <p:sp>
        <p:nvSpPr>
          <p:cNvPr id="586" name="Imagen"/>
          <p:cNvSpPr>
            <a:spLocks noGrp="1"/>
          </p:cNvSpPr>
          <p:nvPr>
            <p:ph type="pic" sz="quarter" idx="15"/>
          </p:nvPr>
        </p:nvSpPr>
        <p:spPr>
          <a:xfrm>
            <a:off x="6492979" y="11811339"/>
            <a:ext cx="1179679" cy="1179679"/>
          </a:xfrm>
          <a:prstGeom prst="rect">
            <a:avLst/>
          </a:prstGeom>
        </p:spPr>
        <p:txBody>
          <a:bodyPr lIns="91439" tIns="45719" rIns="91439" bIns="45719"/>
          <a:lstStyle/>
          <a:p>
            <a:endParaRPr/>
          </a:p>
        </p:txBody>
      </p:sp>
      <p:sp>
        <p:nvSpPr>
          <p:cNvPr id="587" name="Imagen"/>
          <p:cNvSpPr>
            <a:spLocks noGrp="1"/>
          </p:cNvSpPr>
          <p:nvPr>
            <p:ph type="pic" sz="quarter" idx="16"/>
          </p:nvPr>
        </p:nvSpPr>
        <p:spPr>
          <a:xfrm>
            <a:off x="11816520" y="11800623"/>
            <a:ext cx="1200978" cy="1200978"/>
          </a:xfrm>
          <a:prstGeom prst="rect">
            <a:avLst/>
          </a:prstGeom>
        </p:spPr>
        <p:txBody>
          <a:bodyPr lIns="91439" tIns="45719" rIns="91439" bIns="45719"/>
          <a:lstStyle/>
          <a:p>
            <a:endParaRPr/>
          </a:p>
        </p:txBody>
      </p:sp>
      <p:sp>
        <p:nvSpPr>
          <p:cNvPr id="588" name="Imagen"/>
          <p:cNvSpPr>
            <a:spLocks noGrp="1"/>
          </p:cNvSpPr>
          <p:nvPr>
            <p:ph type="pic" sz="quarter" idx="17"/>
          </p:nvPr>
        </p:nvSpPr>
        <p:spPr>
          <a:xfrm>
            <a:off x="9154749" y="10631826"/>
            <a:ext cx="1179679" cy="1179679"/>
          </a:xfrm>
          <a:prstGeom prst="rect">
            <a:avLst/>
          </a:prstGeom>
        </p:spPr>
        <p:txBody>
          <a:bodyPr lIns="91439" tIns="45719" rIns="91439" bIns="45719"/>
          <a:lstStyle/>
          <a:p>
            <a:endParaRPr/>
          </a:p>
        </p:txBody>
      </p:sp>
      <p:sp>
        <p:nvSpPr>
          <p:cNvPr id="589" name="Body Level One…"/>
          <p:cNvSpPr txBox="1">
            <a:spLocks noGrp="1"/>
          </p:cNvSpPr>
          <p:nvPr>
            <p:ph type="body" sz="quarter" idx="18"/>
          </p:nvPr>
        </p:nvSpPr>
        <p:spPr>
          <a:xfrm>
            <a:off x="15286152" y="10136378"/>
            <a:ext cx="7332150" cy="1207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0" name="04. Service"/>
          <p:cNvSpPr txBox="1">
            <a:spLocks noGrp="1"/>
          </p:cNvSpPr>
          <p:nvPr>
            <p:ph type="body" sz="quarter" idx="19"/>
          </p:nvPr>
        </p:nvSpPr>
        <p:spPr>
          <a:xfrm>
            <a:off x="15286152" y="9181530"/>
            <a:ext cx="7332150" cy="954849"/>
          </a:xfrm>
          <a:prstGeom prst="rect">
            <a:avLst/>
          </a:prstGeom>
        </p:spPr>
        <p:txBody>
          <a:bodyPr anchor="ctr"/>
          <a:lstStyle>
            <a:lvl1pPr>
              <a:lnSpc>
                <a:spcPct val="100000"/>
              </a:lnSpc>
              <a:defRPr sz="3200" b="1">
                <a:solidFill>
                  <a:srgbClr val="000000"/>
                </a:solidFill>
              </a:defRPr>
            </a:lvl1pPr>
          </a:lstStyle>
          <a:p>
            <a:r>
              <a:t>04. Service</a:t>
            </a:r>
          </a:p>
        </p:txBody>
      </p:sp>
      <p:sp>
        <p:nvSpPr>
          <p:cNvPr id="591" name="Body Level One…"/>
          <p:cNvSpPr txBox="1">
            <a:spLocks noGrp="1"/>
          </p:cNvSpPr>
          <p:nvPr>
            <p:ph type="body" sz="quarter" idx="20"/>
          </p:nvPr>
        </p:nvSpPr>
        <p:spPr>
          <a:xfrm>
            <a:off x="15286152" y="2713847"/>
            <a:ext cx="7332150" cy="12009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2" name="01. Service"/>
          <p:cNvSpPr txBox="1">
            <a:spLocks noGrp="1"/>
          </p:cNvSpPr>
          <p:nvPr>
            <p:ph type="body" sz="quarter" idx="21"/>
          </p:nvPr>
        </p:nvSpPr>
        <p:spPr>
          <a:xfrm>
            <a:off x="15286152" y="1758999"/>
            <a:ext cx="7332151" cy="954849"/>
          </a:xfrm>
          <a:prstGeom prst="rect">
            <a:avLst/>
          </a:prstGeom>
        </p:spPr>
        <p:txBody>
          <a:bodyPr anchor="ctr"/>
          <a:lstStyle>
            <a:lvl1pPr>
              <a:lnSpc>
                <a:spcPct val="100000"/>
              </a:lnSpc>
              <a:defRPr sz="3200" b="1">
                <a:solidFill>
                  <a:srgbClr val="000000"/>
                </a:solidFill>
              </a:defRPr>
            </a:lvl1pPr>
          </a:lstStyle>
          <a:p>
            <a:r>
              <a:t>01. Service</a:t>
            </a:r>
          </a:p>
        </p:txBody>
      </p:sp>
      <p:sp>
        <p:nvSpPr>
          <p:cNvPr id="593" name="Body Level One…"/>
          <p:cNvSpPr txBox="1">
            <a:spLocks noGrp="1"/>
          </p:cNvSpPr>
          <p:nvPr>
            <p:ph type="body" sz="quarter" idx="22"/>
          </p:nvPr>
        </p:nvSpPr>
        <p:spPr>
          <a:xfrm>
            <a:off x="15286152" y="5186907"/>
            <a:ext cx="7332150" cy="11935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4" name="02. Service"/>
          <p:cNvSpPr txBox="1">
            <a:spLocks noGrp="1"/>
          </p:cNvSpPr>
          <p:nvPr>
            <p:ph type="body" sz="quarter" idx="23"/>
          </p:nvPr>
        </p:nvSpPr>
        <p:spPr>
          <a:xfrm>
            <a:off x="15286152" y="4232059"/>
            <a:ext cx="7332150" cy="954849"/>
          </a:xfrm>
          <a:prstGeom prst="rect">
            <a:avLst/>
          </a:prstGeom>
        </p:spPr>
        <p:txBody>
          <a:bodyPr anchor="ctr"/>
          <a:lstStyle>
            <a:lvl1pPr>
              <a:lnSpc>
                <a:spcPct val="100000"/>
              </a:lnSpc>
              <a:defRPr sz="3200" b="1">
                <a:solidFill>
                  <a:srgbClr val="000000"/>
                </a:solidFill>
              </a:defRPr>
            </a:lvl1pPr>
          </a:lstStyle>
          <a:p>
            <a:r>
              <a:t>02. Service</a:t>
            </a:r>
          </a:p>
        </p:txBody>
      </p:sp>
      <p:sp>
        <p:nvSpPr>
          <p:cNvPr id="595" name="Body Level One…"/>
          <p:cNvSpPr txBox="1">
            <a:spLocks noGrp="1"/>
          </p:cNvSpPr>
          <p:nvPr>
            <p:ph type="body" sz="quarter" idx="24"/>
          </p:nvPr>
        </p:nvSpPr>
        <p:spPr>
          <a:xfrm>
            <a:off x="15286152" y="7652603"/>
            <a:ext cx="7332150" cy="12116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6" name="01."/>
          <p:cNvSpPr txBox="1"/>
          <p:nvPr/>
        </p:nvSpPr>
        <p:spPr>
          <a:xfrm>
            <a:off x="9404908" y="7235868"/>
            <a:ext cx="67925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01.</a:t>
            </a:r>
          </a:p>
        </p:txBody>
      </p:sp>
      <p:sp>
        <p:nvSpPr>
          <p:cNvPr id="597" name="02."/>
          <p:cNvSpPr txBox="1"/>
          <p:nvPr/>
        </p:nvSpPr>
        <p:spPr>
          <a:xfrm>
            <a:off x="9407955" y="12108995"/>
            <a:ext cx="679253"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02.</a:t>
            </a:r>
          </a:p>
        </p:txBody>
      </p:sp>
      <p:sp>
        <p:nvSpPr>
          <p:cNvPr id="598" name="03."/>
          <p:cNvSpPr txBox="1"/>
          <p:nvPr/>
        </p:nvSpPr>
        <p:spPr>
          <a:xfrm>
            <a:off x="6743137" y="11052233"/>
            <a:ext cx="67925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03.</a:t>
            </a:r>
          </a:p>
        </p:txBody>
      </p:sp>
      <p:sp>
        <p:nvSpPr>
          <p:cNvPr id="599" name="04."/>
          <p:cNvSpPr txBox="1"/>
          <p:nvPr/>
        </p:nvSpPr>
        <p:spPr>
          <a:xfrm>
            <a:off x="12077394" y="11052233"/>
            <a:ext cx="679253"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04.</a:t>
            </a:r>
          </a:p>
        </p:txBody>
      </p:sp>
      <p:sp>
        <p:nvSpPr>
          <p:cNvPr id="600" name="Número de diapositiva"/>
          <p:cNvSpPr txBox="1">
            <a:spLocks noGrp="1"/>
          </p:cNvSpPr>
          <p:nvPr>
            <p:ph type="sldNum" sz="quarter" idx="2"/>
          </p:nvPr>
        </p:nvSpPr>
        <p:spPr>
          <a:xfrm>
            <a:off x="1758999" y="11238507"/>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1325007616"/>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Services 7">
    <p:spTree>
      <p:nvGrpSpPr>
        <p:cNvPr id="1" name=""/>
        <p:cNvGrpSpPr/>
        <p:nvPr/>
      </p:nvGrpSpPr>
      <p:grpSpPr>
        <a:xfrm>
          <a:off x="0" y="0"/>
          <a:ext cx="0" cy="0"/>
          <a:chOff x="0" y="0"/>
          <a:chExt cx="0" cy="0"/>
        </a:xfrm>
      </p:grpSpPr>
      <p:sp>
        <p:nvSpPr>
          <p:cNvPr id="607" name="Triángulo"/>
          <p:cNvSpPr/>
          <p:nvPr/>
        </p:nvSpPr>
        <p:spPr>
          <a:xfrm rot="16200000">
            <a:off x="19812210" y="7614422"/>
            <a:ext cx="5334259"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CEAE"/>
          </a:solidFill>
          <a:ln w="12700">
            <a:miter lim="400000"/>
          </a:ln>
        </p:spPr>
        <p:txBody>
          <a:bodyPr lIns="50800" tIns="50800" rIns="50800" bIns="50800" anchor="ctr"/>
          <a:lstStyle/>
          <a:p>
            <a:pPr indent="508000" algn="ctr">
              <a:defRPr sz="3200" b="1">
                <a:solidFill>
                  <a:srgbClr val="FFFFFF"/>
                </a:solidFill>
                <a:latin typeface="+mn-lt"/>
                <a:ea typeface="+mn-ea"/>
                <a:cs typeface="+mn-cs"/>
                <a:sym typeface="Helvetica"/>
              </a:defRPr>
            </a:pPr>
            <a:endParaRPr/>
          </a:p>
        </p:txBody>
      </p:sp>
      <p:sp>
        <p:nvSpPr>
          <p:cNvPr id="608" name="Triángulo"/>
          <p:cNvSpPr/>
          <p:nvPr/>
        </p:nvSpPr>
        <p:spPr>
          <a:xfrm rot="16200000">
            <a:off x="19812210" y="2292256"/>
            <a:ext cx="5334259" cy="3809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8A73"/>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609" name="Triángulo"/>
          <p:cNvSpPr/>
          <p:nvPr/>
        </p:nvSpPr>
        <p:spPr>
          <a:xfrm rot="5400000" flipH="1">
            <a:off x="19812210" y="4957075"/>
            <a:ext cx="5334259"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B699"/>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610" name="Triángulo"/>
          <p:cNvSpPr/>
          <p:nvPr/>
        </p:nvSpPr>
        <p:spPr>
          <a:xfrm rot="16200000">
            <a:off x="16002890" y="4957075"/>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A086"/>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611" name="01."/>
          <p:cNvSpPr txBox="1"/>
          <p:nvPr/>
        </p:nvSpPr>
        <p:spPr>
          <a:xfrm>
            <a:off x="17856342" y="6574966"/>
            <a:ext cx="679253"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01.</a:t>
            </a:r>
          </a:p>
        </p:txBody>
      </p:sp>
      <p:sp>
        <p:nvSpPr>
          <p:cNvPr id="612" name="02."/>
          <p:cNvSpPr txBox="1"/>
          <p:nvPr/>
        </p:nvSpPr>
        <p:spPr>
          <a:xfrm>
            <a:off x="22729469" y="6571918"/>
            <a:ext cx="679253"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02.</a:t>
            </a:r>
          </a:p>
        </p:txBody>
      </p:sp>
      <p:sp>
        <p:nvSpPr>
          <p:cNvPr id="613" name="03."/>
          <p:cNvSpPr txBox="1"/>
          <p:nvPr/>
        </p:nvSpPr>
        <p:spPr>
          <a:xfrm>
            <a:off x="21672708" y="9236736"/>
            <a:ext cx="67925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03.</a:t>
            </a:r>
          </a:p>
        </p:txBody>
      </p:sp>
      <p:sp>
        <p:nvSpPr>
          <p:cNvPr id="614" name="04."/>
          <p:cNvSpPr txBox="1"/>
          <p:nvPr/>
        </p:nvSpPr>
        <p:spPr>
          <a:xfrm>
            <a:off x="21672708" y="3902479"/>
            <a:ext cx="67925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04.</a:t>
            </a:r>
          </a:p>
        </p:txBody>
      </p:sp>
      <p:sp>
        <p:nvSpPr>
          <p:cNvPr id="615" name="Texto del título"/>
          <p:cNvSpPr txBox="1">
            <a:spLocks noGrp="1"/>
          </p:cNvSpPr>
          <p:nvPr>
            <p:ph type="title"/>
          </p:nvPr>
        </p:nvSpPr>
        <p:spPr>
          <a:xfrm>
            <a:off x="1758999" y="1758999"/>
            <a:ext cx="8885784" cy="4449068"/>
          </a:xfrm>
          <a:prstGeom prst="rect">
            <a:avLst/>
          </a:prstGeom>
        </p:spPr>
        <p:txBody>
          <a:bodyPr/>
          <a:lstStyle>
            <a:lvl1pPr>
              <a:lnSpc>
                <a:spcPct val="70000"/>
              </a:lnSpc>
              <a:defRPr sz="11200" spc="-336" baseline="8928"/>
            </a:lvl1pPr>
          </a:lstStyle>
          <a:p>
            <a:r>
              <a:t>Texto del título</a:t>
            </a:r>
          </a:p>
        </p:txBody>
      </p:sp>
      <p:sp>
        <p:nvSpPr>
          <p:cNvPr id="616" name="03. Service"/>
          <p:cNvSpPr txBox="1">
            <a:spLocks noGrp="1"/>
          </p:cNvSpPr>
          <p:nvPr>
            <p:ph type="body" sz="quarter" idx="13"/>
          </p:nvPr>
        </p:nvSpPr>
        <p:spPr>
          <a:xfrm>
            <a:off x="9099063" y="7328220"/>
            <a:ext cx="6600051" cy="954849"/>
          </a:xfrm>
          <a:prstGeom prst="rect">
            <a:avLst/>
          </a:prstGeom>
        </p:spPr>
        <p:txBody>
          <a:bodyPr anchor="ctr"/>
          <a:lstStyle>
            <a:lvl1pPr>
              <a:lnSpc>
                <a:spcPct val="100000"/>
              </a:lnSpc>
              <a:defRPr sz="3200" b="1">
                <a:solidFill>
                  <a:srgbClr val="000000"/>
                </a:solidFill>
              </a:defRPr>
            </a:lvl1pPr>
          </a:lstStyle>
          <a:p>
            <a:r>
              <a:t>03. Service</a:t>
            </a:r>
          </a:p>
        </p:txBody>
      </p:sp>
      <p:sp>
        <p:nvSpPr>
          <p:cNvPr id="617" name="Body Level One…"/>
          <p:cNvSpPr txBox="1">
            <a:spLocks noGrp="1"/>
          </p:cNvSpPr>
          <p:nvPr>
            <p:ph type="body" sz="quarter" idx="14"/>
          </p:nvPr>
        </p:nvSpPr>
        <p:spPr>
          <a:xfrm>
            <a:off x="9099063" y="10741752"/>
            <a:ext cx="6600050" cy="120795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8" name="04. Service"/>
          <p:cNvSpPr txBox="1">
            <a:spLocks noGrp="1"/>
          </p:cNvSpPr>
          <p:nvPr>
            <p:ph type="body" sz="quarter" idx="15"/>
          </p:nvPr>
        </p:nvSpPr>
        <p:spPr>
          <a:xfrm>
            <a:off x="9099063" y="9801280"/>
            <a:ext cx="6600051" cy="954849"/>
          </a:xfrm>
          <a:prstGeom prst="rect">
            <a:avLst/>
          </a:prstGeom>
        </p:spPr>
        <p:txBody>
          <a:bodyPr anchor="ctr"/>
          <a:lstStyle>
            <a:lvl1pPr>
              <a:lnSpc>
                <a:spcPct val="100000"/>
              </a:lnSpc>
              <a:defRPr sz="3200" b="1">
                <a:solidFill>
                  <a:srgbClr val="000000"/>
                </a:solidFill>
              </a:defRPr>
            </a:lvl1pPr>
          </a:lstStyle>
          <a:p>
            <a:r>
              <a:t>04. Service</a:t>
            </a:r>
          </a:p>
        </p:txBody>
      </p:sp>
      <p:sp>
        <p:nvSpPr>
          <p:cNvPr id="619" name="Body Level One…"/>
          <p:cNvSpPr txBox="1">
            <a:spLocks noGrp="1"/>
          </p:cNvSpPr>
          <p:nvPr>
            <p:ph type="body" sz="quarter" idx="16"/>
          </p:nvPr>
        </p:nvSpPr>
        <p:spPr>
          <a:xfrm>
            <a:off x="1766914" y="8283068"/>
            <a:ext cx="6600050" cy="120094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0" name="01. Service"/>
          <p:cNvSpPr txBox="1">
            <a:spLocks noGrp="1"/>
          </p:cNvSpPr>
          <p:nvPr>
            <p:ph type="body" sz="quarter" idx="17"/>
          </p:nvPr>
        </p:nvSpPr>
        <p:spPr>
          <a:xfrm>
            <a:off x="1766914" y="7328220"/>
            <a:ext cx="6600049" cy="954849"/>
          </a:xfrm>
          <a:prstGeom prst="rect">
            <a:avLst/>
          </a:prstGeom>
        </p:spPr>
        <p:txBody>
          <a:bodyPr anchor="ctr"/>
          <a:lstStyle>
            <a:lvl1pPr>
              <a:lnSpc>
                <a:spcPct val="100000"/>
              </a:lnSpc>
              <a:defRPr sz="3200" b="1">
                <a:solidFill>
                  <a:srgbClr val="000000"/>
                </a:solidFill>
              </a:defRPr>
            </a:lvl1pPr>
          </a:lstStyle>
          <a:p>
            <a:r>
              <a:t>01. Service</a:t>
            </a:r>
          </a:p>
        </p:txBody>
      </p:sp>
      <p:sp>
        <p:nvSpPr>
          <p:cNvPr id="621" name="Body Level One…"/>
          <p:cNvSpPr txBox="1">
            <a:spLocks noGrp="1"/>
          </p:cNvSpPr>
          <p:nvPr>
            <p:ph type="body" sz="quarter" idx="18"/>
          </p:nvPr>
        </p:nvSpPr>
        <p:spPr>
          <a:xfrm>
            <a:off x="1766914" y="10756127"/>
            <a:ext cx="6600050" cy="11935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2" name="02. Service"/>
          <p:cNvSpPr txBox="1">
            <a:spLocks noGrp="1"/>
          </p:cNvSpPr>
          <p:nvPr>
            <p:ph type="body" sz="quarter" idx="19"/>
          </p:nvPr>
        </p:nvSpPr>
        <p:spPr>
          <a:xfrm>
            <a:off x="1766914" y="9801280"/>
            <a:ext cx="6600049" cy="954849"/>
          </a:xfrm>
          <a:prstGeom prst="rect">
            <a:avLst/>
          </a:prstGeom>
        </p:spPr>
        <p:txBody>
          <a:bodyPr anchor="ctr"/>
          <a:lstStyle>
            <a:lvl1pPr>
              <a:lnSpc>
                <a:spcPct val="100000"/>
              </a:lnSpc>
              <a:defRPr sz="3200" b="1">
                <a:solidFill>
                  <a:srgbClr val="000000"/>
                </a:solidFill>
              </a:defRPr>
            </a:lvl1pPr>
          </a:lstStyle>
          <a:p>
            <a:r>
              <a:t>02. Service</a:t>
            </a:r>
          </a:p>
        </p:txBody>
      </p:sp>
      <p:sp>
        <p:nvSpPr>
          <p:cNvPr id="623" name="Body Level One…"/>
          <p:cNvSpPr txBox="1">
            <a:spLocks noGrp="1"/>
          </p:cNvSpPr>
          <p:nvPr>
            <p:ph type="body" sz="quarter" idx="20"/>
          </p:nvPr>
        </p:nvSpPr>
        <p:spPr>
          <a:xfrm>
            <a:off x="9099063" y="8272353"/>
            <a:ext cx="6600051" cy="12116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4" name="Número de diapositiva"/>
          <p:cNvSpPr txBox="1">
            <a:spLocks noGrp="1"/>
          </p:cNvSpPr>
          <p:nvPr>
            <p:ph type="sldNum" sz="quarter" idx="2"/>
          </p:nvPr>
        </p:nvSpPr>
        <p:spPr>
          <a:xfrm>
            <a:off x="11852402" y="1758999"/>
            <a:ext cx="679197" cy="711201"/>
          </a:xfrm>
          <a:prstGeom prst="rect">
            <a:avLst/>
          </a:prstGeom>
        </p:spPr>
        <p:txBody>
          <a:bodyPr/>
          <a:lstStyle/>
          <a:p>
            <a:fld id="{86CB4B4D-7CA3-9044-876B-883B54F8677D}" type="slidenum">
              <a:t>‹Nº›</a:t>
            </a:fld>
            <a:endParaRPr/>
          </a:p>
        </p:txBody>
      </p:sp>
      <p:sp>
        <p:nvSpPr>
          <p:cNvPr id="625" name="Imagen"/>
          <p:cNvSpPr>
            <a:spLocks noGrp="1"/>
          </p:cNvSpPr>
          <p:nvPr>
            <p:ph type="pic" sz="quarter" idx="21"/>
          </p:nvPr>
        </p:nvSpPr>
        <p:spPr>
          <a:xfrm>
            <a:off x="22563506" y="3607161"/>
            <a:ext cx="1179645" cy="1179645"/>
          </a:xfrm>
          <a:prstGeom prst="rect">
            <a:avLst/>
          </a:prstGeom>
        </p:spPr>
        <p:txBody>
          <a:bodyPr lIns="91439" tIns="45719" rIns="91439" bIns="45719"/>
          <a:lstStyle/>
          <a:p>
            <a:endParaRPr/>
          </a:p>
        </p:txBody>
      </p:sp>
      <p:sp>
        <p:nvSpPr>
          <p:cNvPr id="626" name="Imagen"/>
          <p:cNvSpPr>
            <a:spLocks noGrp="1"/>
          </p:cNvSpPr>
          <p:nvPr>
            <p:ph type="pic" sz="quarter" idx="22"/>
          </p:nvPr>
        </p:nvSpPr>
        <p:spPr>
          <a:xfrm>
            <a:off x="21172447" y="6271951"/>
            <a:ext cx="1179678" cy="1179679"/>
          </a:xfrm>
          <a:prstGeom prst="rect">
            <a:avLst/>
          </a:prstGeom>
        </p:spPr>
        <p:txBody>
          <a:bodyPr lIns="91439" tIns="45719" rIns="91439" bIns="45719"/>
          <a:lstStyle/>
          <a:p>
            <a:endParaRPr/>
          </a:p>
        </p:txBody>
      </p:sp>
      <p:sp>
        <p:nvSpPr>
          <p:cNvPr id="627" name="Imagen"/>
          <p:cNvSpPr>
            <a:spLocks noGrp="1"/>
          </p:cNvSpPr>
          <p:nvPr>
            <p:ph type="pic" sz="quarter" idx="23"/>
          </p:nvPr>
        </p:nvSpPr>
        <p:spPr>
          <a:xfrm>
            <a:off x="18965379" y="6405170"/>
            <a:ext cx="1179679" cy="1179679"/>
          </a:xfrm>
          <a:prstGeom prst="rect">
            <a:avLst/>
          </a:prstGeom>
        </p:spPr>
        <p:txBody>
          <a:bodyPr lIns="91439" tIns="45719" rIns="91439" bIns="45719"/>
          <a:lstStyle/>
          <a:p>
            <a:endParaRPr/>
          </a:p>
        </p:txBody>
      </p:sp>
      <p:sp>
        <p:nvSpPr>
          <p:cNvPr id="628" name="Imagen"/>
          <p:cNvSpPr>
            <a:spLocks noGrp="1"/>
          </p:cNvSpPr>
          <p:nvPr>
            <p:ph type="pic" sz="quarter" idx="24"/>
          </p:nvPr>
        </p:nvSpPr>
        <p:spPr>
          <a:xfrm>
            <a:off x="22617084" y="8918610"/>
            <a:ext cx="1200978" cy="1200978"/>
          </a:xfrm>
          <a:prstGeom prst="rect">
            <a:avLst/>
          </a:prstGeom>
        </p:spPr>
        <p:txBody>
          <a:bodyPr lIns="91439" tIns="45719" rIns="91439" bIns="45719"/>
          <a:lstStyle/>
          <a:p>
            <a:endParaRPr/>
          </a:p>
        </p:txBody>
      </p:sp>
    </p:spTree>
    <p:extLst>
      <p:ext uri="{BB962C8B-B14F-4D97-AF65-F5344CB8AC3E}">
        <p14:creationId xmlns:p14="http://schemas.microsoft.com/office/powerpoint/2010/main" val="4049186337"/>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Services 8">
    <p:bg>
      <p:bgPr>
        <a:solidFill>
          <a:srgbClr val="000000"/>
        </a:solidFill>
        <a:effectLst/>
      </p:bgPr>
    </p:bg>
    <p:spTree>
      <p:nvGrpSpPr>
        <p:cNvPr id="1" name=""/>
        <p:cNvGrpSpPr/>
        <p:nvPr/>
      </p:nvGrpSpPr>
      <p:grpSpPr>
        <a:xfrm>
          <a:off x="0" y="0"/>
          <a:ext cx="0" cy="0"/>
          <a:chOff x="0" y="0"/>
          <a:chExt cx="0" cy="0"/>
        </a:xfrm>
      </p:grpSpPr>
      <p:sp>
        <p:nvSpPr>
          <p:cNvPr id="635" name="Triángulo"/>
          <p:cNvSpPr/>
          <p:nvPr/>
        </p:nvSpPr>
        <p:spPr>
          <a:xfrm rot="16200000">
            <a:off x="19812210" y="7614422"/>
            <a:ext cx="5334259"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CEAE"/>
          </a:solidFill>
          <a:ln w="12700">
            <a:miter lim="400000"/>
          </a:ln>
        </p:spPr>
        <p:txBody>
          <a:bodyPr lIns="50800" tIns="50800" rIns="50800" bIns="50800" anchor="ctr"/>
          <a:lstStyle/>
          <a:p>
            <a:pPr indent="508000" algn="ctr">
              <a:defRPr sz="3200" b="1">
                <a:solidFill>
                  <a:srgbClr val="FFFFFF"/>
                </a:solidFill>
                <a:latin typeface="+mn-lt"/>
                <a:ea typeface="+mn-ea"/>
                <a:cs typeface="+mn-cs"/>
                <a:sym typeface="Helvetica"/>
              </a:defRPr>
            </a:pPr>
            <a:endParaRPr/>
          </a:p>
        </p:txBody>
      </p:sp>
      <p:sp>
        <p:nvSpPr>
          <p:cNvPr id="636" name="Triángulo"/>
          <p:cNvSpPr/>
          <p:nvPr/>
        </p:nvSpPr>
        <p:spPr>
          <a:xfrm rot="16200000">
            <a:off x="19812210" y="2292256"/>
            <a:ext cx="5334259" cy="3809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8A73"/>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637" name="Triángulo"/>
          <p:cNvSpPr/>
          <p:nvPr/>
        </p:nvSpPr>
        <p:spPr>
          <a:xfrm rot="5400000" flipH="1">
            <a:off x="19812210" y="4957075"/>
            <a:ext cx="5334259"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B699"/>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638" name="Triángulo"/>
          <p:cNvSpPr/>
          <p:nvPr/>
        </p:nvSpPr>
        <p:spPr>
          <a:xfrm rot="16200000">
            <a:off x="16002890" y="4957075"/>
            <a:ext cx="5334258" cy="38093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A086"/>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639" name="01."/>
          <p:cNvSpPr txBox="1"/>
          <p:nvPr/>
        </p:nvSpPr>
        <p:spPr>
          <a:xfrm>
            <a:off x="17856342" y="6574966"/>
            <a:ext cx="679253"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01.</a:t>
            </a:r>
          </a:p>
        </p:txBody>
      </p:sp>
      <p:sp>
        <p:nvSpPr>
          <p:cNvPr id="640" name="02."/>
          <p:cNvSpPr txBox="1"/>
          <p:nvPr/>
        </p:nvSpPr>
        <p:spPr>
          <a:xfrm>
            <a:off x="22729469" y="6571918"/>
            <a:ext cx="679253"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02.</a:t>
            </a:r>
          </a:p>
        </p:txBody>
      </p:sp>
      <p:sp>
        <p:nvSpPr>
          <p:cNvPr id="641" name="03."/>
          <p:cNvSpPr txBox="1"/>
          <p:nvPr/>
        </p:nvSpPr>
        <p:spPr>
          <a:xfrm>
            <a:off x="21672708" y="9236736"/>
            <a:ext cx="67925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03.</a:t>
            </a:r>
          </a:p>
        </p:txBody>
      </p:sp>
      <p:sp>
        <p:nvSpPr>
          <p:cNvPr id="642" name="04."/>
          <p:cNvSpPr txBox="1"/>
          <p:nvPr/>
        </p:nvSpPr>
        <p:spPr>
          <a:xfrm>
            <a:off x="21672708" y="3902479"/>
            <a:ext cx="679252" cy="584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200" b="1">
                <a:solidFill>
                  <a:srgbClr val="FFFFFF"/>
                </a:solidFill>
                <a:latin typeface="+mn-lt"/>
                <a:ea typeface="+mn-ea"/>
                <a:cs typeface="+mn-cs"/>
                <a:sym typeface="Helvetica"/>
              </a:defRPr>
            </a:lvl1pPr>
          </a:lstStyle>
          <a:p>
            <a:r>
              <a:t>04.</a:t>
            </a:r>
          </a:p>
        </p:txBody>
      </p:sp>
      <p:sp>
        <p:nvSpPr>
          <p:cNvPr id="643" name="Texto del título"/>
          <p:cNvSpPr txBox="1">
            <a:spLocks noGrp="1"/>
          </p:cNvSpPr>
          <p:nvPr>
            <p:ph type="title"/>
          </p:nvPr>
        </p:nvSpPr>
        <p:spPr>
          <a:xfrm>
            <a:off x="1758999" y="1758999"/>
            <a:ext cx="8885784" cy="4449068"/>
          </a:xfrm>
          <a:prstGeom prst="rect">
            <a:avLst/>
          </a:prstGeom>
        </p:spPr>
        <p:txBody>
          <a:bodyPr/>
          <a:lstStyle>
            <a:lvl1pPr>
              <a:lnSpc>
                <a:spcPct val="70000"/>
              </a:lnSpc>
              <a:defRPr sz="11200" spc="-336" baseline="8928">
                <a:solidFill>
                  <a:srgbClr val="FFFFFF"/>
                </a:solidFill>
              </a:defRPr>
            </a:lvl1pPr>
          </a:lstStyle>
          <a:p>
            <a:r>
              <a:t>Texto del título</a:t>
            </a:r>
          </a:p>
        </p:txBody>
      </p:sp>
      <p:sp>
        <p:nvSpPr>
          <p:cNvPr id="644" name="03. Service"/>
          <p:cNvSpPr txBox="1">
            <a:spLocks noGrp="1"/>
          </p:cNvSpPr>
          <p:nvPr>
            <p:ph type="body" sz="quarter" idx="13"/>
          </p:nvPr>
        </p:nvSpPr>
        <p:spPr>
          <a:xfrm>
            <a:off x="9099063" y="7328220"/>
            <a:ext cx="6600051" cy="954849"/>
          </a:xfrm>
          <a:prstGeom prst="rect">
            <a:avLst/>
          </a:prstGeom>
        </p:spPr>
        <p:txBody>
          <a:bodyPr anchor="ctr"/>
          <a:lstStyle>
            <a:lvl1pPr>
              <a:lnSpc>
                <a:spcPct val="100000"/>
              </a:lnSpc>
              <a:defRPr sz="3200" b="1">
                <a:solidFill>
                  <a:srgbClr val="FFFFFF"/>
                </a:solidFill>
              </a:defRPr>
            </a:lvl1pPr>
          </a:lstStyle>
          <a:p>
            <a:r>
              <a:t>03. Service</a:t>
            </a:r>
          </a:p>
        </p:txBody>
      </p:sp>
      <p:sp>
        <p:nvSpPr>
          <p:cNvPr id="645" name="Body Level One…"/>
          <p:cNvSpPr txBox="1">
            <a:spLocks noGrp="1"/>
          </p:cNvSpPr>
          <p:nvPr>
            <p:ph type="body" sz="quarter" idx="14"/>
          </p:nvPr>
        </p:nvSpPr>
        <p:spPr>
          <a:xfrm>
            <a:off x="9099063" y="10741752"/>
            <a:ext cx="6600050" cy="1207956"/>
          </a:xfrm>
          <a:prstGeom prst="rect">
            <a:avLst/>
          </a:prstGeom>
        </p:spPr>
        <p:txBody>
          <a:bodyP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646" name="04. Service"/>
          <p:cNvSpPr txBox="1">
            <a:spLocks noGrp="1"/>
          </p:cNvSpPr>
          <p:nvPr>
            <p:ph type="body" sz="quarter" idx="15"/>
          </p:nvPr>
        </p:nvSpPr>
        <p:spPr>
          <a:xfrm>
            <a:off x="9099063" y="9801280"/>
            <a:ext cx="6600051" cy="954849"/>
          </a:xfrm>
          <a:prstGeom prst="rect">
            <a:avLst/>
          </a:prstGeom>
        </p:spPr>
        <p:txBody>
          <a:bodyPr anchor="ctr"/>
          <a:lstStyle>
            <a:lvl1pPr>
              <a:lnSpc>
                <a:spcPct val="100000"/>
              </a:lnSpc>
              <a:defRPr sz="3200" b="1">
                <a:solidFill>
                  <a:srgbClr val="FFFFFF"/>
                </a:solidFill>
              </a:defRPr>
            </a:lvl1pPr>
          </a:lstStyle>
          <a:p>
            <a:r>
              <a:t>04. Service</a:t>
            </a:r>
          </a:p>
        </p:txBody>
      </p:sp>
      <p:sp>
        <p:nvSpPr>
          <p:cNvPr id="647" name="Body Level One…"/>
          <p:cNvSpPr txBox="1">
            <a:spLocks noGrp="1"/>
          </p:cNvSpPr>
          <p:nvPr>
            <p:ph type="body" sz="quarter" idx="16"/>
          </p:nvPr>
        </p:nvSpPr>
        <p:spPr>
          <a:xfrm>
            <a:off x="1766914" y="8283068"/>
            <a:ext cx="6600050" cy="1200944"/>
          </a:xfrm>
          <a:prstGeom prst="rect">
            <a:avLst/>
          </a:prstGeom>
        </p:spPr>
        <p:txBody>
          <a:bodyP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648" name="01. Service"/>
          <p:cNvSpPr txBox="1">
            <a:spLocks noGrp="1"/>
          </p:cNvSpPr>
          <p:nvPr>
            <p:ph type="body" sz="quarter" idx="17"/>
          </p:nvPr>
        </p:nvSpPr>
        <p:spPr>
          <a:xfrm>
            <a:off x="1766914" y="7328220"/>
            <a:ext cx="6600049" cy="954849"/>
          </a:xfrm>
          <a:prstGeom prst="rect">
            <a:avLst/>
          </a:prstGeom>
        </p:spPr>
        <p:txBody>
          <a:bodyPr anchor="ctr"/>
          <a:lstStyle>
            <a:lvl1pPr>
              <a:lnSpc>
                <a:spcPct val="100000"/>
              </a:lnSpc>
              <a:defRPr sz="3200" b="1">
                <a:solidFill>
                  <a:srgbClr val="FFFFFF"/>
                </a:solidFill>
              </a:defRPr>
            </a:lvl1pPr>
          </a:lstStyle>
          <a:p>
            <a:r>
              <a:t>01. Service</a:t>
            </a:r>
          </a:p>
        </p:txBody>
      </p:sp>
      <p:sp>
        <p:nvSpPr>
          <p:cNvPr id="649" name="Body Level One…"/>
          <p:cNvSpPr txBox="1">
            <a:spLocks noGrp="1"/>
          </p:cNvSpPr>
          <p:nvPr>
            <p:ph type="body" sz="quarter" idx="18"/>
          </p:nvPr>
        </p:nvSpPr>
        <p:spPr>
          <a:xfrm>
            <a:off x="1766914" y="10756127"/>
            <a:ext cx="6600050" cy="1193581"/>
          </a:xfrm>
          <a:prstGeom prst="rect">
            <a:avLst/>
          </a:prstGeom>
        </p:spPr>
        <p:txBody>
          <a:bodyP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650" name="02. Service"/>
          <p:cNvSpPr txBox="1">
            <a:spLocks noGrp="1"/>
          </p:cNvSpPr>
          <p:nvPr>
            <p:ph type="body" sz="quarter" idx="19"/>
          </p:nvPr>
        </p:nvSpPr>
        <p:spPr>
          <a:xfrm>
            <a:off x="1766914" y="9801280"/>
            <a:ext cx="6600049" cy="954849"/>
          </a:xfrm>
          <a:prstGeom prst="rect">
            <a:avLst/>
          </a:prstGeom>
        </p:spPr>
        <p:txBody>
          <a:bodyPr anchor="ctr"/>
          <a:lstStyle>
            <a:lvl1pPr>
              <a:lnSpc>
                <a:spcPct val="100000"/>
              </a:lnSpc>
              <a:defRPr sz="3200" b="1">
                <a:solidFill>
                  <a:srgbClr val="FFFFFF"/>
                </a:solidFill>
              </a:defRPr>
            </a:lvl1pPr>
          </a:lstStyle>
          <a:p>
            <a:r>
              <a:t>02. Service</a:t>
            </a:r>
          </a:p>
        </p:txBody>
      </p:sp>
      <p:sp>
        <p:nvSpPr>
          <p:cNvPr id="651" name="Body Level One…"/>
          <p:cNvSpPr txBox="1">
            <a:spLocks noGrp="1"/>
          </p:cNvSpPr>
          <p:nvPr>
            <p:ph type="body" sz="quarter" idx="20"/>
          </p:nvPr>
        </p:nvSpPr>
        <p:spPr>
          <a:xfrm>
            <a:off x="9099063" y="8272353"/>
            <a:ext cx="6600051" cy="1211660"/>
          </a:xfrm>
          <a:prstGeom prst="rect">
            <a:avLst/>
          </a:prstGeom>
        </p:spPr>
        <p:txBody>
          <a:bodyP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652" name="Número de diapositiva"/>
          <p:cNvSpPr txBox="1">
            <a:spLocks noGrp="1"/>
          </p:cNvSpPr>
          <p:nvPr>
            <p:ph type="sldNum" sz="quarter" idx="2"/>
          </p:nvPr>
        </p:nvSpPr>
        <p:spPr>
          <a:xfrm>
            <a:off x="11852402" y="1758999"/>
            <a:ext cx="679197" cy="711201"/>
          </a:xfrm>
          <a:prstGeom prst="rect">
            <a:avLst/>
          </a:prstGeom>
        </p:spPr>
        <p:txBody>
          <a:bodyPr/>
          <a:lstStyle>
            <a:lvl1pPr>
              <a:defRPr>
                <a:solidFill>
                  <a:srgbClr val="DCDEE0"/>
                </a:solidFill>
              </a:defRPr>
            </a:lvl1pPr>
          </a:lstStyle>
          <a:p>
            <a:fld id="{86CB4B4D-7CA3-9044-876B-883B54F8677D}" type="slidenum">
              <a:t>‹Nº›</a:t>
            </a:fld>
            <a:endParaRPr/>
          </a:p>
        </p:txBody>
      </p:sp>
      <p:sp>
        <p:nvSpPr>
          <p:cNvPr id="653" name="Imagen"/>
          <p:cNvSpPr>
            <a:spLocks noGrp="1"/>
          </p:cNvSpPr>
          <p:nvPr>
            <p:ph type="pic" sz="quarter" idx="21"/>
          </p:nvPr>
        </p:nvSpPr>
        <p:spPr>
          <a:xfrm>
            <a:off x="22563506" y="3607161"/>
            <a:ext cx="1179645" cy="1179645"/>
          </a:xfrm>
          <a:prstGeom prst="rect">
            <a:avLst/>
          </a:prstGeom>
        </p:spPr>
        <p:txBody>
          <a:bodyPr lIns="91439" tIns="45719" rIns="91439" bIns="45719"/>
          <a:lstStyle/>
          <a:p>
            <a:endParaRPr/>
          </a:p>
        </p:txBody>
      </p:sp>
      <p:sp>
        <p:nvSpPr>
          <p:cNvPr id="654" name="Imagen"/>
          <p:cNvSpPr>
            <a:spLocks noGrp="1"/>
          </p:cNvSpPr>
          <p:nvPr>
            <p:ph type="pic" sz="quarter" idx="22"/>
          </p:nvPr>
        </p:nvSpPr>
        <p:spPr>
          <a:xfrm>
            <a:off x="21172447" y="6271951"/>
            <a:ext cx="1179678" cy="1179679"/>
          </a:xfrm>
          <a:prstGeom prst="rect">
            <a:avLst/>
          </a:prstGeom>
        </p:spPr>
        <p:txBody>
          <a:bodyPr lIns="91439" tIns="45719" rIns="91439" bIns="45719"/>
          <a:lstStyle/>
          <a:p>
            <a:endParaRPr/>
          </a:p>
        </p:txBody>
      </p:sp>
      <p:sp>
        <p:nvSpPr>
          <p:cNvPr id="655" name="Imagen"/>
          <p:cNvSpPr>
            <a:spLocks noGrp="1"/>
          </p:cNvSpPr>
          <p:nvPr>
            <p:ph type="pic" sz="quarter" idx="23"/>
          </p:nvPr>
        </p:nvSpPr>
        <p:spPr>
          <a:xfrm>
            <a:off x="18965379" y="6405170"/>
            <a:ext cx="1179679" cy="1179679"/>
          </a:xfrm>
          <a:prstGeom prst="rect">
            <a:avLst/>
          </a:prstGeom>
        </p:spPr>
        <p:txBody>
          <a:bodyPr lIns="91439" tIns="45719" rIns="91439" bIns="45719"/>
          <a:lstStyle/>
          <a:p>
            <a:endParaRPr/>
          </a:p>
        </p:txBody>
      </p:sp>
      <p:sp>
        <p:nvSpPr>
          <p:cNvPr id="656" name="Imagen"/>
          <p:cNvSpPr>
            <a:spLocks noGrp="1"/>
          </p:cNvSpPr>
          <p:nvPr>
            <p:ph type="pic" sz="quarter" idx="24"/>
          </p:nvPr>
        </p:nvSpPr>
        <p:spPr>
          <a:xfrm>
            <a:off x="22617084" y="8918610"/>
            <a:ext cx="1200978" cy="1200978"/>
          </a:xfrm>
          <a:prstGeom prst="rect">
            <a:avLst/>
          </a:prstGeom>
        </p:spPr>
        <p:txBody>
          <a:bodyPr lIns="91439" tIns="45719" rIns="91439" bIns="45719"/>
          <a:lstStyle/>
          <a:p>
            <a:endParaRPr/>
          </a:p>
        </p:txBody>
      </p:sp>
    </p:spTree>
    <p:extLst>
      <p:ext uri="{BB962C8B-B14F-4D97-AF65-F5344CB8AC3E}">
        <p14:creationId xmlns:p14="http://schemas.microsoft.com/office/powerpoint/2010/main" val="1878614291"/>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Services 9">
    <p:spTree>
      <p:nvGrpSpPr>
        <p:cNvPr id="1" name=""/>
        <p:cNvGrpSpPr/>
        <p:nvPr/>
      </p:nvGrpSpPr>
      <p:grpSpPr>
        <a:xfrm>
          <a:off x="0" y="0"/>
          <a:ext cx="0" cy="0"/>
          <a:chOff x="0" y="0"/>
          <a:chExt cx="0" cy="0"/>
        </a:xfrm>
      </p:grpSpPr>
      <p:sp>
        <p:nvSpPr>
          <p:cNvPr id="663" name="Círculo"/>
          <p:cNvSpPr/>
          <p:nvPr/>
        </p:nvSpPr>
        <p:spPr>
          <a:xfrm>
            <a:off x="12198350" y="1916439"/>
            <a:ext cx="2158014" cy="2158014"/>
          </a:xfrm>
          <a:prstGeom prst="ellipse">
            <a:avLst/>
          </a:prstGeom>
          <a:ln w="25400">
            <a:solidFill>
              <a:srgbClr val="DCDEE0"/>
            </a:solidFill>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664" name="Texto del título"/>
          <p:cNvSpPr txBox="1">
            <a:spLocks noGrp="1"/>
          </p:cNvSpPr>
          <p:nvPr>
            <p:ph type="title"/>
          </p:nvPr>
        </p:nvSpPr>
        <p:spPr>
          <a:xfrm>
            <a:off x="1758999" y="1758999"/>
            <a:ext cx="8885784" cy="5714157"/>
          </a:xfrm>
          <a:prstGeom prst="rect">
            <a:avLst/>
          </a:prstGeom>
        </p:spPr>
        <p:txBody>
          <a:bodyPr/>
          <a:lstStyle>
            <a:lvl1pPr>
              <a:lnSpc>
                <a:spcPct val="70000"/>
              </a:lnSpc>
              <a:defRPr sz="11200" spc="-336" baseline="8928"/>
            </a:lvl1pPr>
          </a:lstStyle>
          <a:p>
            <a:r>
              <a:t>Texto del título</a:t>
            </a:r>
          </a:p>
        </p:txBody>
      </p:sp>
      <p:sp>
        <p:nvSpPr>
          <p:cNvPr id="665" name="Imagen"/>
          <p:cNvSpPr>
            <a:spLocks noGrp="1"/>
          </p:cNvSpPr>
          <p:nvPr>
            <p:ph type="pic" sz="quarter" idx="13"/>
          </p:nvPr>
        </p:nvSpPr>
        <p:spPr>
          <a:xfrm>
            <a:off x="12959062" y="2677152"/>
            <a:ext cx="636588" cy="636588"/>
          </a:xfrm>
          <a:prstGeom prst="rect">
            <a:avLst/>
          </a:prstGeom>
        </p:spPr>
        <p:txBody>
          <a:bodyPr lIns="91439" tIns="45719" rIns="91439" bIns="45719"/>
          <a:lstStyle/>
          <a:p>
            <a:endParaRPr/>
          </a:p>
        </p:txBody>
      </p:sp>
      <p:sp>
        <p:nvSpPr>
          <p:cNvPr id="666" name="Número de diapositiva"/>
          <p:cNvSpPr txBox="1">
            <a:spLocks noGrp="1"/>
          </p:cNvSpPr>
          <p:nvPr>
            <p:ph type="sldNum" sz="quarter" idx="2"/>
          </p:nvPr>
        </p:nvSpPr>
        <p:spPr>
          <a:xfrm>
            <a:off x="1758999" y="11252150"/>
            <a:ext cx="679197" cy="711201"/>
          </a:xfrm>
          <a:prstGeom prst="rect">
            <a:avLst/>
          </a:prstGeom>
        </p:spPr>
        <p:txBody>
          <a:bodyPr/>
          <a:lstStyle/>
          <a:p>
            <a:fld id="{86CB4B4D-7CA3-9044-876B-883B54F8677D}" type="slidenum">
              <a:t>‹Nº›</a:t>
            </a:fld>
            <a:endParaRPr/>
          </a:p>
        </p:txBody>
      </p:sp>
      <p:sp>
        <p:nvSpPr>
          <p:cNvPr id="667" name="Círculo"/>
          <p:cNvSpPr/>
          <p:nvPr/>
        </p:nvSpPr>
        <p:spPr>
          <a:xfrm>
            <a:off x="12198350" y="5778993"/>
            <a:ext cx="2158014" cy="2158014"/>
          </a:xfrm>
          <a:prstGeom prst="ellipse">
            <a:avLst/>
          </a:prstGeom>
          <a:ln w="25400">
            <a:solidFill>
              <a:srgbClr val="DCDEE0"/>
            </a:solidFill>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668" name="Imagen"/>
          <p:cNvSpPr>
            <a:spLocks noGrp="1"/>
          </p:cNvSpPr>
          <p:nvPr>
            <p:ph type="pic" sz="quarter" idx="14"/>
          </p:nvPr>
        </p:nvSpPr>
        <p:spPr>
          <a:xfrm>
            <a:off x="12959062" y="6539706"/>
            <a:ext cx="636589" cy="636588"/>
          </a:xfrm>
          <a:prstGeom prst="rect">
            <a:avLst/>
          </a:prstGeom>
        </p:spPr>
        <p:txBody>
          <a:bodyPr lIns="91439" tIns="45719" rIns="91439" bIns="45719"/>
          <a:lstStyle/>
          <a:p>
            <a:endParaRPr/>
          </a:p>
        </p:txBody>
      </p:sp>
      <p:sp>
        <p:nvSpPr>
          <p:cNvPr id="669" name="Círculo"/>
          <p:cNvSpPr/>
          <p:nvPr/>
        </p:nvSpPr>
        <p:spPr>
          <a:xfrm>
            <a:off x="12198350" y="9641546"/>
            <a:ext cx="2158014" cy="2158014"/>
          </a:xfrm>
          <a:prstGeom prst="ellipse">
            <a:avLst/>
          </a:prstGeom>
          <a:ln w="25400">
            <a:solidFill>
              <a:srgbClr val="DCDEE0"/>
            </a:solidFill>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670" name="Imagen"/>
          <p:cNvSpPr>
            <a:spLocks noGrp="1"/>
          </p:cNvSpPr>
          <p:nvPr>
            <p:ph type="pic" sz="quarter" idx="15"/>
          </p:nvPr>
        </p:nvSpPr>
        <p:spPr>
          <a:xfrm>
            <a:off x="12959062" y="10402259"/>
            <a:ext cx="636588" cy="636589"/>
          </a:xfrm>
          <a:prstGeom prst="rect">
            <a:avLst/>
          </a:prstGeom>
        </p:spPr>
        <p:txBody>
          <a:bodyPr lIns="91439" tIns="45719" rIns="91439" bIns="45719"/>
          <a:lstStyle/>
          <a:p>
            <a:endParaRPr/>
          </a:p>
        </p:txBody>
      </p:sp>
      <p:sp>
        <p:nvSpPr>
          <p:cNvPr id="671" name="Service 1"/>
          <p:cNvSpPr txBox="1">
            <a:spLocks noGrp="1"/>
          </p:cNvSpPr>
          <p:nvPr>
            <p:ph type="body" sz="quarter" idx="16"/>
          </p:nvPr>
        </p:nvSpPr>
        <p:spPr>
          <a:xfrm>
            <a:off x="15024131" y="1758998"/>
            <a:ext cx="7594173" cy="954849"/>
          </a:xfrm>
          <a:prstGeom prst="rect">
            <a:avLst/>
          </a:prstGeom>
        </p:spPr>
        <p:txBody>
          <a:bodyPr anchor="ctr"/>
          <a:lstStyle>
            <a:lvl1pPr>
              <a:lnSpc>
                <a:spcPct val="100000"/>
              </a:lnSpc>
              <a:defRPr sz="3200" b="1">
                <a:solidFill>
                  <a:srgbClr val="000000"/>
                </a:solidFill>
              </a:defRPr>
            </a:lvl1pPr>
          </a:lstStyle>
          <a:p>
            <a:r>
              <a:t>Service 1</a:t>
            </a:r>
          </a:p>
        </p:txBody>
      </p:sp>
      <p:sp>
        <p:nvSpPr>
          <p:cNvPr id="672" name="Body Level One…"/>
          <p:cNvSpPr txBox="1">
            <a:spLocks noGrp="1"/>
          </p:cNvSpPr>
          <p:nvPr>
            <p:ph type="body" sz="quarter" idx="17"/>
          </p:nvPr>
        </p:nvSpPr>
        <p:spPr>
          <a:xfrm>
            <a:off x="15024131" y="2713846"/>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673" name="Service 2"/>
          <p:cNvSpPr txBox="1">
            <a:spLocks noGrp="1"/>
          </p:cNvSpPr>
          <p:nvPr>
            <p:ph type="body" sz="quarter" idx="18"/>
          </p:nvPr>
        </p:nvSpPr>
        <p:spPr>
          <a:xfrm>
            <a:off x="15024131" y="5621551"/>
            <a:ext cx="7594172" cy="954850"/>
          </a:xfrm>
          <a:prstGeom prst="rect">
            <a:avLst/>
          </a:prstGeom>
        </p:spPr>
        <p:txBody>
          <a:bodyPr anchor="ctr"/>
          <a:lstStyle>
            <a:lvl1pPr>
              <a:lnSpc>
                <a:spcPct val="100000"/>
              </a:lnSpc>
              <a:defRPr sz="3200" b="1">
                <a:solidFill>
                  <a:srgbClr val="000000"/>
                </a:solidFill>
              </a:defRPr>
            </a:lvl1pPr>
          </a:lstStyle>
          <a:p>
            <a:r>
              <a:t>Service 2</a:t>
            </a:r>
          </a:p>
        </p:txBody>
      </p:sp>
      <p:sp>
        <p:nvSpPr>
          <p:cNvPr id="674" name="Body Level One…"/>
          <p:cNvSpPr txBox="1">
            <a:spLocks noGrp="1"/>
          </p:cNvSpPr>
          <p:nvPr>
            <p:ph type="body" sz="quarter" idx="19"/>
          </p:nvPr>
        </p:nvSpPr>
        <p:spPr>
          <a:xfrm>
            <a:off x="15024131" y="6576400"/>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675" name="Service 3"/>
          <p:cNvSpPr txBox="1">
            <a:spLocks noGrp="1"/>
          </p:cNvSpPr>
          <p:nvPr>
            <p:ph type="body" sz="quarter" idx="20"/>
          </p:nvPr>
        </p:nvSpPr>
        <p:spPr>
          <a:xfrm>
            <a:off x="15024131" y="9484104"/>
            <a:ext cx="7594173" cy="954850"/>
          </a:xfrm>
          <a:prstGeom prst="rect">
            <a:avLst/>
          </a:prstGeom>
        </p:spPr>
        <p:txBody>
          <a:bodyPr anchor="ctr"/>
          <a:lstStyle>
            <a:lvl1pPr>
              <a:lnSpc>
                <a:spcPct val="100000"/>
              </a:lnSpc>
              <a:defRPr sz="3200" b="1">
                <a:solidFill>
                  <a:srgbClr val="000000"/>
                </a:solidFill>
              </a:defRPr>
            </a:lvl1pPr>
          </a:lstStyle>
          <a:p>
            <a:r>
              <a:t>Service 3</a:t>
            </a:r>
          </a:p>
        </p:txBody>
      </p:sp>
      <p:sp>
        <p:nvSpPr>
          <p:cNvPr id="676" name="Body Level One…"/>
          <p:cNvSpPr txBox="1">
            <a:spLocks noGrp="1"/>
          </p:cNvSpPr>
          <p:nvPr>
            <p:ph type="body" sz="quarter" idx="21"/>
          </p:nvPr>
        </p:nvSpPr>
        <p:spPr>
          <a:xfrm>
            <a:off x="15024131" y="10438953"/>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677" name="Línea"/>
          <p:cNvSpPr/>
          <p:nvPr/>
        </p:nvSpPr>
        <p:spPr>
          <a:xfrm flipV="1">
            <a:off x="13283706" y="7943356"/>
            <a:ext cx="1" cy="1691841"/>
          </a:xfrm>
          <a:prstGeom prst="line">
            <a:avLst/>
          </a:pr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678" name="Línea"/>
          <p:cNvSpPr/>
          <p:nvPr/>
        </p:nvSpPr>
        <p:spPr>
          <a:xfrm flipV="1">
            <a:off x="13283706" y="4087152"/>
            <a:ext cx="1" cy="1685492"/>
          </a:xfrm>
          <a:prstGeom prst="line">
            <a:avLst/>
          </a:pr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Tree>
    <p:extLst>
      <p:ext uri="{BB962C8B-B14F-4D97-AF65-F5344CB8AC3E}">
        <p14:creationId xmlns:p14="http://schemas.microsoft.com/office/powerpoint/2010/main" val="3178876711"/>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Services 10">
    <p:bg>
      <p:bgPr>
        <a:solidFill>
          <a:srgbClr val="000000"/>
        </a:solidFill>
        <a:effectLst/>
      </p:bgPr>
    </p:bg>
    <p:spTree>
      <p:nvGrpSpPr>
        <p:cNvPr id="1" name=""/>
        <p:cNvGrpSpPr/>
        <p:nvPr/>
      </p:nvGrpSpPr>
      <p:grpSpPr>
        <a:xfrm>
          <a:off x="0" y="0"/>
          <a:ext cx="0" cy="0"/>
          <a:chOff x="0" y="0"/>
          <a:chExt cx="0" cy="0"/>
        </a:xfrm>
      </p:grpSpPr>
      <p:sp>
        <p:nvSpPr>
          <p:cNvPr id="685" name="Círculo"/>
          <p:cNvSpPr/>
          <p:nvPr/>
        </p:nvSpPr>
        <p:spPr>
          <a:xfrm>
            <a:off x="12198350" y="1916439"/>
            <a:ext cx="2158014" cy="2158014"/>
          </a:xfrm>
          <a:prstGeom prst="ellipse">
            <a:avLst/>
          </a:prstGeom>
          <a:ln w="25400">
            <a:solidFill>
              <a:srgbClr val="53585F"/>
            </a:solidFill>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686" name="Texto del título"/>
          <p:cNvSpPr txBox="1">
            <a:spLocks noGrp="1"/>
          </p:cNvSpPr>
          <p:nvPr>
            <p:ph type="title"/>
          </p:nvPr>
        </p:nvSpPr>
        <p:spPr>
          <a:xfrm>
            <a:off x="1758999" y="1758999"/>
            <a:ext cx="8885784" cy="5714157"/>
          </a:xfrm>
          <a:prstGeom prst="rect">
            <a:avLst/>
          </a:prstGeom>
        </p:spPr>
        <p:txBody>
          <a:bodyPr/>
          <a:lstStyle>
            <a:lvl1pPr>
              <a:lnSpc>
                <a:spcPct val="70000"/>
              </a:lnSpc>
              <a:defRPr sz="11200" spc="-336" baseline="8928">
                <a:solidFill>
                  <a:srgbClr val="FFFFFF"/>
                </a:solidFill>
              </a:defRPr>
            </a:lvl1pPr>
          </a:lstStyle>
          <a:p>
            <a:r>
              <a:t>Texto del título</a:t>
            </a:r>
          </a:p>
        </p:txBody>
      </p:sp>
      <p:sp>
        <p:nvSpPr>
          <p:cNvPr id="687" name="Número de diapositiva"/>
          <p:cNvSpPr txBox="1">
            <a:spLocks noGrp="1"/>
          </p:cNvSpPr>
          <p:nvPr>
            <p:ph type="sldNum" sz="quarter" idx="2"/>
          </p:nvPr>
        </p:nvSpPr>
        <p:spPr>
          <a:xfrm>
            <a:off x="1758999" y="11252150"/>
            <a:ext cx="679197" cy="711201"/>
          </a:xfrm>
          <a:prstGeom prst="rect">
            <a:avLst/>
          </a:prstGeom>
        </p:spPr>
        <p:txBody>
          <a:bodyPr/>
          <a:lstStyle>
            <a:lvl1pPr>
              <a:defRPr>
                <a:solidFill>
                  <a:srgbClr val="DCDEE0"/>
                </a:solidFill>
              </a:defRPr>
            </a:lvl1pPr>
          </a:lstStyle>
          <a:p>
            <a:fld id="{86CB4B4D-7CA3-9044-876B-883B54F8677D}" type="slidenum">
              <a:t>‹Nº›</a:t>
            </a:fld>
            <a:endParaRPr/>
          </a:p>
        </p:txBody>
      </p:sp>
      <p:sp>
        <p:nvSpPr>
          <p:cNvPr id="688" name="Círculo"/>
          <p:cNvSpPr/>
          <p:nvPr/>
        </p:nvSpPr>
        <p:spPr>
          <a:xfrm>
            <a:off x="12198350" y="5778993"/>
            <a:ext cx="2158014" cy="2158014"/>
          </a:xfrm>
          <a:prstGeom prst="ellipse">
            <a:avLst/>
          </a:prstGeom>
          <a:ln w="25400">
            <a:solidFill>
              <a:srgbClr val="53585F"/>
            </a:solidFill>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689" name="Círculo"/>
          <p:cNvSpPr/>
          <p:nvPr/>
        </p:nvSpPr>
        <p:spPr>
          <a:xfrm>
            <a:off x="12198350" y="9641546"/>
            <a:ext cx="2158014" cy="2158014"/>
          </a:xfrm>
          <a:prstGeom prst="ellipse">
            <a:avLst/>
          </a:prstGeom>
          <a:ln w="25400">
            <a:solidFill>
              <a:srgbClr val="53585F"/>
            </a:solidFill>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690" name="Service 1"/>
          <p:cNvSpPr txBox="1">
            <a:spLocks noGrp="1"/>
          </p:cNvSpPr>
          <p:nvPr>
            <p:ph type="body" sz="quarter" idx="13"/>
          </p:nvPr>
        </p:nvSpPr>
        <p:spPr>
          <a:xfrm>
            <a:off x="15024131" y="1758998"/>
            <a:ext cx="7594173" cy="954849"/>
          </a:xfrm>
          <a:prstGeom prst="rect">
            <a:avLst/>
          </a:prstGeom>
        </p:spPr>
        <p:txBody>
          <a:bodyPr anchor="ctr"/>
          <a:lstStyle>
            <a:lvl1pPr>
              <a:lnSpc>
                <a:spcPct val="100000"/>
              </a:lnSpc>
              <a:defRPr sz="3200" b="1">
                <a:solidFill>
                  <a:srgbClr val="FFFFFF"/>
                </a:solidFill>
              </a:defRPr>
            </a:lvl1pPr>
          </a:lstStyle>
          <a:p>
            <a:r>
              <a:t>Service 1</a:t>
            </a:r>
          </a:p>
        </p:txBody>
      </p:sp>
      <p:sp>
        <p:nvSpPr>
          <p:cNvPr id="691" name="Body Level One…"/>
          <p:cNvSpPr txBox="1">
            <a:spLocks noGrp="1"/>
          </p:cNvSpPr>
          <p:nvPr>
            <p:ph type="body" sz="quarter" idx="14"/>
          </p:nvPr>
        </p:nvSpPr>
        <p:spPr>
          <a:xfrm>
            <a:off x="15024131" y="2713846"/>
            <a:ext cx="7594173"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692" name="Service 2"/>
          <p:cNvSpPr txBox="1">
            <a:spLocks noGrp="1"/>
          </p:cNvSpPr>
          <p:nvPr>
            <p:ph type="body" sz="quarter" idx="15"/>
          </p:nvPr>
        </p:nvSpPr>
        <p:spPr>
          <a:xfrm>
            <a:off x="15024131" y="5621551"/>
            <a:ext cx="7594172" cy="954850"/>
          </a:xfrm>
          <a:prstGeom prst="rect">
            <a:avLst/>
          </a:prstGeom>
        </p:spPr>
        <p:txBody>
          <a:bodyPr anchor="ctr"/>
          <a:lstStyle>
            <a:lvl1pPr>
              <a:lnSpc>
                <a:spcPct val="100000"/>
              </a:lnSpc>
              <a:defRPr sz="3200" b="1">
                <a:solidFill>
                  <a:srgbClr val="FFFFFF"/>
                </a:solidFill>
              </a:defRPr>
            </a:lvl1pPr>
          </a:lstStyle>
          <a:p>
            <a:r>
              <a:t>Service 2</a:t>
            </a:r>
          </a:p>
        </p:txBody>
      </p:sp>
      <p:sp>
        <p:nvSpPr>
          <p:cNvPr id="693" name="Body Level One…"/>
          <p:cNvSpPr txBox="1">
            <a:spLocks noGrp="1"/>
          </p:cNvSpPr>
          <p:nvPr>
            <p:ph type="body" sz="quarter" idx="16"/>
          </p:nvPr>
        </p:nvSpPr>
        <p:spPr>
          <a:xfrm>
            <a:off x="15024131" y="6576400"/>
            <a:ext cx="7594173"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694" name="Service 3"/>
          <p:cNvSpPr txBox="1">
            <a:spLocks noGrp="1"/>
          </p:cNvSpPr>
          <p:nvPr>
            <p:ph type="body" sz="quarter" idx="17"/>
          </p:nvPr>
        </p:nvSpPr>
        <p:spPr>
          <a:xfrm>
            <a:off x="15024131" y="9484104"/>
            <a:ext cx="7594173" cy="954850"/>
          </a:xfrm>
          <a:prstGeom prst="rect">
            <a:avLst/>
          </a:prstGeom>
        </p:spPr>
        <p:txBody>
          <a:bodyPr anchor="ctr"/>
          <a:lstStyle>
            <a:lvl1pPr>
              <a:lnSpc>
                <a:spcPct val="100000"/>
              </a:lnSpc>
              <a:defRPr sz="3200" b="1">
                <a:solidFill>
                  <a:srgbClr val="FFFFFF"/>
                </a:solidFill>
              </a:defRPr>
            </a:lvl1pPr>
          </a:lstStyle>
          <a:p>
            <a:r>
              <a:t>Service 3</a:t>
            </a:r>
          </a:p>
        </p:txBody>
      </p:sp>
      <p:sp>
        <p:nvSpPr>
          <p:cNvPr id="695" name="Body Level One…"/>
          <p:cNvSpPr txBox="1">
            <a:spLocks noGrp="1"/>
          </p:cNvSpPr>
          <p:nvPr>
            <p:ph type="body" sz="quarter" idx="18"/>
          </p:nvPr>
        </p:nvSpPr>
        <p:spPr>
          <a:xfrm>
            <a:off x="15024131" y="10438953"/>
            <a:ext cx="7594173"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696" name="Línea"/>
          <p:cNvSpPr/>
          <p:nvPr/>
        </p:nvSpPr>
        <p:spPr>
          <a:xfrm flipV="1">
            <a:off x="13283706" y="7943356"/>
            <a:ext cx="1" cy="1691841"/>
          </a:xfrm>
          <a:prstGeom prst="line">
            <a:avLst/>
          </a:prstGeom>
          <a:ln w="25400">
            <a:solidFill>
              <a:srgbClr val="53585F"/>
            </a:solidFill>
            <a:miter lim="400000"/>
          </a:ln>
        </p:spPr>
        <p:txBody>
          <a:bodyPr lIns="50800" tIns="50800" rIns="50800" bIns="50800" anchor="ctr"/>
          <a:lstStyle/>
          <a:p>
            <a:pPr>
              <a:defRPr sz="3200" b="1">
                <a:latin typeface="+mn-lt"/>
                <a:ea typeface="+mn-ea"/>
                <a:cs typeface="+mn-cs"/>
                <a:sym typeface="Helvetica"/>
              </a:defRPr>
            </a:pPr>
            <a:endParaRPr/>
          </a:p>
        </p:txBody>
      </p:sp>
      <p:sp>
        <p:nvSpPr>
          <p:cNvPr id="697" name="Línea"/>
          <p:cNvSpPr/>
          <p:nvPr/>
        </p:nvSpPr>
        <p:spPr>
          <a:xfrm flipV="1">
            <a:off x="13283706" y="4087152"/>
            <a:ext cx="1" cy="1685492"/>
          </a:xfrm>
          <a:prstGeom prst="line">
            <a:avLst/>
          </a:prstGeom>
          <a:ln w="25400">
            <a:solidFill>
              <a:srgbClr val="53585F"/>
            </a:solidFill>
            <a:miter lim="400000"/>
          </a:ln>
        </p:spPr>
        <p:txBody>
          <a:bodyPr lIns="50800" tIns="50800" rIns="50800" bIns="50800" anchor="ctr"/>
          <a:lstStyle/>
          <a:p>
            <a:pPr>
              <a:defRPr sz="3200" b="1">
                <a:latin typeface="+mn-lt"/>
                <a:ea typeface="+mn-ea"/>
                <a:cs typeface="+mn-cs"/>
                <a:sym typeface="Helvetica"/>
              </a:defRPr>
            </a:pPr>
            <a:endParaRPr/>
          </a:p>
        </p:txBody>
      </p:sp>
      <p:sp>
        <p:nvSpPr>
          <p:cNvPr id="698" name="Figura"/>
          <p:cNvSpPr/>
          <p:nvPr/>
        </p:nvSpPr>
        <p:spPr>
          <a:xfrm>
            <a:off x="12939442" y="2657220"/>
            <a:ext cx="679197" cy="67919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FFFFFF"/>
          </a:solidFill>
          <a:ln w="12700">
            <a:miter lim="400000"/>
          </a:ln>
        </p:spPr>
        <p:txBody>
          <a:bodyPr lIns="38100" tIns="38100" rIns="38100" bIns="38100" anchor="ctr"/>
          <a:lstStyle/>
          <a:p>
            <a:pPr>
              <a:defRPr sz="3200" b="1">
                <a:latin typeface="+mn-lt"/>
                <a:ea typeface="+mn-ea"/>
                <a:cs typeface="+mn-cs"/>
                <a:sym typeface="Helvetica"/>
              </a:defRPr>
            </a:pPr>
            <a:endParaRPr/>
          </a:p>
        </p:txBody>
      </p:sp>
      <p:sp>
        <p:nvSpPr>
          <p:cNvPr id="699" name="Figura"/>
          <p:cNvSpPr/>
          <p:nvPr/>
        </p:nvSpPr>
        <p:spPr>
          <a:xfrm>
            <a:off x="12935012" y="6521029"/>
            <a:ext cx="679197" cy="679197"/>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FFFFFF"/>
          </a:solidFill>
          <a:ln w="12700">
            <a:miter lim="400000"/>
          </a:ln>
        </p:spPr>
        <p:txBody>
          <a:bodyPr lIns="38100" tIns="38100" rIns="38100" bIns="38100" anchor="ctr"/>
          <a:lstStyle/>
          <a:p>
            <a:pPr>
              <a:defRPr sz="3200" b="1">
                <a:latin typeface="+mn-lt"/>
                <a:ea typeface="+mn-ea"/>
                <a:cs typeface="+mn-cs"/>
                <a:sym typeface="Helvetica"/>
              </a:defRPr>
            </a:pPr>
            <a:endParaRPr/>
          </a:p>
        </p:txBody>
      </p:sp>
      <p:sp>
        <p:nvSpPr>
          <p:cNvPr id="700" name="Figura"/>
          <p:cNvSpPr/>
          <p:nvPr/>
        </p:nvSpPr>
        <p:spPr>
          <a:xfrm>
            <a:off x="12968834" y="10500824"/>
            <a:ext cx="611553" cy="444712"/>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rgbClr val="FFFFFF"/>
          </a:solidFill>
          <a:ln w="12700">
            <a:miter lim="400000"/>
          </a:ln>
        </p:spPr>
        <p:txBody>
          <a:bodyPr lIns="38100" tIns="38100" rIns="38100" bIns="38100" anchor="ctr"/>
          <a:lstStyle/>
          <a:p>
            <a:pPr>
              <a:defRPr sz="3200" b="1">
                <a:latin typeface="+mn-lt"/>
                <a:ea typeface="+mn-ea"/>
                <a:cs typeface="+mn-cs"/>
                <a:sym typeface="Helvetica"/>
              </a:defRPr>
            </a:pPr>
            <a:endParaRPr/>
          </a:p>
        </p:txBody>
      </p:sp>
    </p:spTree>
    <p:extLst>
      <p:ext uri="{BB962C8B-B14F-4D97-AF65-F5344CB8AC3E}">
        <p14:creationId xmlns:p14="http://schemas.microsoft.com/office/powerpoint/2010/main" val="2069834419"/>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Services 11">
    <p:spTree>
      <p:nvGrpSpPr>
        <p:cNvPr id="1" name=""/>
        <p:cNvGrpSpPr/>
        <p:nvPr/>
      </p:nvGrpSpPr>
      <p:grpSpPr>
        <a:xfrm>
          <a:off x="0" y="0"/>
          <a:ext cx="0" cy="0"/>
          <a:chOff x="0" y="0"/>
          <a:chExt cx="0" cy="0"/>
        </a:xfrm>
      </p:grpSpPr>
      <p:sp>
        <p:nvSpPr>
          <p:cNvPr id="707" name="Círculo"/>
          <p:cNvSpPr/>
          <p:nvPr/>
        </p:nvSpPr>
        <p:spPr>
          <a:xfrm>
            <a:off x="12198350" y="1916439"/>
            <a:ext cx="2158014" cy="2158014"/>
          </a:xfrm>
          <a:prstGeom prst="ellipse">
            <a:avLst/>
          </a:prstGeom>
          <a:solidFill>
            <a:srgbClr val="00CEAE"/>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708" name="Texto del título"/>
          <p:cNvSpPr txBox="1">
            <a:spLocks noGrp="1"/>
          </p:cNvSpPr>
          <p:nvPr>
            <p:ph type="title"/>
          </p:nvPr>
        </p:nvSpPr>
        <p:spPr>
          <a:xfrm>
            <a:off x="1758999" y="1758999"/>
            <a:ext cx="8885784" cy="5714157"/>
          </a:xfrm>
          <a:prstGeom prst="rect">
            <a:avLst/>
          </a:prstGeom>
        </p:spPr>
        <p:txBody>
          <a:bodyPr/>
          <a:lstStyle>
            <a:lvl1pPr>
              <a:lnSpc>
                <a:spcPct val="70000"/>
              </a:lnSpc>
              <a:defRPr sz="11200" spc="-336" baseline="8928"/>
            </a:lvl1pPr>
          </a:lstStyle>
          <a:p>
            <a:r>
              <a:t>Texto del título</a:t>
            </a:r>
          </a:p>
        </p:txBody>
      </p:sp>
      <p:sp>
        <p:nvSpPr>
          <p:cNvPr id="709" name="Imagen"/>
          <p:cNvSpPr>
            <a:spLocks noGrp="1"/>
          </p:cNvSpPr>
          <p:nvPr>
            <p:ph type="pic" sz="quarter" idx="13"/>
          </p:nvPr>
        </p:nvSpPr>
        <p:spPr>
          <a:xfrm>
            <a:off x="12959062" y="2677152"/>
            <a:ext cx="636589" cy="636588"/>
          </a:xfrm>
          <a:prstGeom prst="rect">
            <a:avLst/>
          </a:prstGeom>
        </p:spPr>
        <p:txBody>
          <a:bodyPr lIns="91439" tIns="45719" rIns="91439" bIns="45719"/>
          <a:lstStyle/>
          <a:p>
            <a:endParaRPr/>
          </a:p>
        </p:txBody>
      </p:sp>
      <p:sp>
        <p:nvSpPr>
          <p:cNvPr id="710" name="Número de diapositiva"/>
          <p:cNvSpPr txBox="1">
            <a:spLocks noGrp="1"/>
          </p:cNvSpPr>
          <p:nvPr>
            <p:ph type="sldNum" sz="quarter" idx="2"/>
          </p:nvPr>
        </p:nvSpPr>
        <p:spPr>
          <a:xfrm>
            <a:off x="1758999" y="11252150"/>
            <a:ext cx="679197" cy="711201"/>
          </a:xfrm>
          <a:prstGeom prst="rect">
            <a:avLst/>
          </a:prstGeom>
        </p:spPr>
        <p:txBody>
          <a:bodyPr/>
          <a:lstStyle/>
          <a:p>
            <a:fld id="{86CB4B4D-7CA3-9044-876B-883B54F8677D}" type="slidenum">
              <a:t>‹Nº›</a:t>
            </a:fld>
            <a:endParaRPr/>
          </a:p>
        </p:txBody>
      </p:sp>
      <p:sp>
        <p:nvSpPr>
          <p:cNvPr id="711" name="Círculo"/>
          <p:cNvSpPr/>
          <p:nvPr/>
        </p:nvSpPr>
        <p:spPr>
          <a:xfrm>
            <a:off x="12198350" y="5778993"/>
            <a:ext cx="2158014" cy="2158014"/>
          </a:xfrm>
          <a:prstGeom prst="ellipse">
            <a:avLst/>
          </a:prstGeom>
          <a:solidFill>
            <a:srgbClr val="00B497"/>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712" name="Imagen"/>
          <p:cNvSpPr>
            <a:spLocks noGrp="1"/>
          </p:cNvSpPr>
          <p:nvPr>
            <p:ph type="pic" sz="quarter" idx="14"/>
          </p:nvPr>
        </p:nvSpPr>
        <p:spPr>
          <a:xfrm>
            <a:off x="12959062" y="6446224"/>
            <a:ext cx="730070" cy="730070"/>
          </a:xfrm>
          <a:prstGeom prst="rect">
            <a:avLst/>
          </a:prstGeom>
        </p:spPr>
        <p:txBody>
          <a:bodyPr lIns="91439" tIns="45719" rIns="91439" bIns="45719"/>
          <a:lstStyle/>
          <a:p>
            <a:endParaRPr/>
          </a:p>
        </p:txBody>
      </p:sp>
      <p:sp>
        <p:nvSpPr>
          <p:cNvPr id="713" name="Círculo"/>
          <p:cNvSpPr/>
          <p:nvPr/>
        </p:nvSpPr>
        <p:spPr>
          <a:xfrm>
            <a:off x="12198350" y="9641546"/>
            <a:ext cx="2158014" cy="2158014"/>
          </a:xfrm>
          <a:prstGeom prst="ellipse">
            <a:avLst/>
          </a:prstGeom>
          <a:solidFill>
            <a:srgbClr val="009C83"/>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714" name="Service 1"/>
          <p:cNvSpPr txBox="1">
            <a:spLocks noGrp="1"/>
          </p:cNvSpPr>
          <p:nvPr>
            <p:ph type="body" sz="quarter" idx="15"/>
          </p:nvPr>
        </p:nvSpPr>
        <p:spPr>
          <a:xfrm>
            <a:off x="15024131" y="1758998"/>
            <a:ext cx="7594173" cy="954849"/>
          </a:xfrm>
          <a:prstGeom prst="rect">
            <a:avLst/>
          </a:prstGeom>
        </p:spPr>
        <p:txBody>
          <a:bodyPr anchor="ctr"/>
          <a:lstStyle>
            <a:lvl1pPr>
              <a:lnSpc>
                <a:spcPct val="100000"/>
              </a:lnSpc>
              <a:defRPr sz="3200" b="1">
                <a:solidFill>
                  <a:srgbClr val="000000"/>
                </a:solidFill>
              </a:defRPr>
            </a:lvl1pPr>
          </a:lstStyle>
          <a:p>
            <a:r>
              <a:t>Service 1</a:t>
            </a:r>
          </a:p>
        </p:txBody>
      </p:sp>
      <p:sp>
        <p:nvSpPr>
          <p:cNvPr id="715" name="Body Level One…"/>
          <p:cNvSpPr txBox="1">
            <a:spLocks noGrp="1"/>
          </p:cNvSpPr>
          <p:nvPr>
            <p:ph type="body" sz="quarter" idx="16"/>
          </p:nvPr>
        </p:nvSpPr>
        <p:spPr>
          <a:xfrm>
            <a:off x="15024131" y="2713846"/>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716" name="Service 2"/>
          <p:cNvSpPr txBox="1">
            <a:spLocks noGrp="1"/>
          </p:cNvSpPr>
          <p:nvPr>
            <p:ph type="body" sz="quarter" idx="17"/>
          </p:nvPr>
        </p:nvSpPr>
        <p:spPr>
          <a:xfrm>
            <a:off x="15024131" y="5621551"/>
            <a:ext cx="7594172" cy="954850"/>
          </a:xfrm>
          <a:prstGeom prst="rect">
            <a:avLst/>
          </a:prstGeom>
        </p:spPr>
        <p:txBody>
          <a:bodyPr anchor="ctr"/>
          <a:lstStyle>
            <a:lvl1pPr>
              <a:lnSpc>
                <a:spcPct val="100000"/>
              </a:lnSpc>
              <a:defRPr sz="3200" b="1">
                <a:solidFill>
                  <a:srgbClr val="000000"/>
                </a:solidFill>
              </a:defRPr>
            </a:lvl1pPr>
          </a:lstStyle>
          <a:p>
            <a:r>
              <a:t>Service 2</a:t>
            </a:r>
          </a:p>
        </p:txBody>
      </p:sp>
      <p:sp>
        <p:nvSpPr>
          <p:cNvPr id="717" name="Body Level One…"/>
          <p:cNvSpPr txBox="1">
            <a:spLocks noGrp="1"/>
          </p:cNvSpPr>
          <p:nvPr>
            <p:ph type="body" sz="quarter" idx="18"/>
          </p:nvPr>
        </p:nvSpPr>
        <p:spPr>
          <a:xfrm>
            <a:off x="15024131" y="6576400"/>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718" name="Service 3"/>
          <p:cNvSpPr txBox="1">
            <a:spLocks noGrp="1"/>
          </p:cNvSpPr>
          <p:nvPr>
            <p:ph type="body" sz="quarter" idx="19"/>
          </p:nvPr>
        </p:nvSpPr>
        <p:spPr>
          <a:xfrm>
            <a:off x="15024131" y="9484104"/>
            <a:ext cx="7594173" cy="954850"/>
          </a:xfrm>
          <a:prstGeom prst="rect">
            <a:avLst/>
          </a:prstGeom>
        </p:spPr>
        <p:txBody>
          <a:bodyPr anchor="ctr"/>
          <a:lstStyle>
            <a:lvl1pPr>
              <a:lnSpc>
                <a:spcPct val="100000"/>
              </a:lnSpc>
              <a:defRPr sz="3200" b="1">
                <a:solidFill>
                  <a:srgbClr val="000000"/>
                </a:solidFill>
              </a:defRPr>
            </a:lvl1pPr>
          </a:lstStyle>
          <a:p>
            <a:r>
              <a:t>Service 3</a:t>
            </a:r>
          </a:p>
        </p:txBody>
      </p:sp>
      <p:sp>
        <p:nvSpPr>
          <p:cNvPr id="719" name="Body Level One…"/>
          <p:cNvSpPr txBox="1">
            <a:spLocks noGrp="1"/>
          </p:cNvSpPr>
          <p:nvPr>
            <p:ph type="body" sz="quarter" idx="20"/>
          </p:nvPr>
        </p:nvSpPr>
        <p:spPr>
          <a:xfrm>
            <a:off x="15024131" y="10438953"/>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720" name="Línea"/>
          <p:cNvSpPr/>
          <p:nvPr/>
        </p:nvSpPr>
        <p:spPr>
          <a:xfrm flipV="1">
            <a:off x="13283706" y="7943356"/>
            <a:ext cx="1" cy="1691841"/>
          </a:xfrm>
          <a:prstGeom prst="line">
            <a:avLst/>
          </a:pr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721" name="Línea"/>
          <p:cNvSpPr/>
          <p:nvPr/>
        </p:nvSpPr>
        <p:spPr>
          <a:xfrm flipV="1">
            <a:off x="13283706" y="4087152"/>
            <a:ext cx="1" cy="1685492"/>
          </a:xfrm>
          <a:prstGeom prst="line">
            <a:avLst/>
          </a:pr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722" name="Imagen"/>
          <p:cNvSpPr>
            <a:spLocks noGrp="1"/>
          </p:cNvSpPr>
          <p:nvPr>
            <p:ph type="pic" sz="quarter" idx="21"/>
          </p:nvPr>
        </p:nvSpPr>
        <p:spPr>
          <a:xfrm>
            <a:off x="12912231" y="10355427"/>
            <a:ext cx="730317" cy="730317"/>
          </a:xfrm>
          <a:prstGeom prst="rect">
            <a:avLst/>
          </a:prstGeom>
        </p:spPr>
        <p:txBody>
          <a:bodyPr lIns="91439" tIns="45719" rIns="91439" bIns="45719"/>
          <a:lstStyle/>
          <a:p>
            <a:endParaRPr/>
          </a:p>
        </p:txBody>
      </p:sp>
    </p:spTree>
    <p:extLst>
      <p:ext uri="{BB962C8B-B14F-4D97-AF65-F5344CB8AC3E}">
        <p14:creationId xmlns:p14="http://schemas.microsoft.com/office/powerpoint/2010/main" val="420200798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Mock Up Phone 1">
    <p:spTree>
      <p:nvGrpSpPr>
        <p:cNvPr id="1" name=""/>
        <p:cNvGrpSpPr/>
        <p:nvPr/>
      </p:nvGrpSpPr>
      <p:grpSpPr>
        <a:xfrm>
          <a:off x="0" y="0"/>
          <a:ext cx="0" cy="0"/>
          <a:chOff x="0" y="0"/>
          <a:chExt cx="0" cy="0"/>
        </a:xfrm>
      </p:grpSpPr>
      <p:sp>
        <p:nvSpPr>
          <p:cNvPr id="877" name="Texto del título"/>
          <p:cNvSpPr txBox="1">
            <a:spLocks noGrp="1"/>
          </p:cNvSpPr>
          <p:nvPr>
            <p:ph type="title"/>
          </p:nvPr>
        </p:nvSpPr>
        <p:spPr>
          <a:xfrm>
            <a:off x="1758999" y="1758999"/>
            <a:ext cx="7281417" cy="5714157"/>
          </a:xfrm>
          <a:prstGeom prst="rect">
            <a:avLst/>
          </a:prstGeom>
        </p:spPr>
        <p:txBody>
          <a:bodyPr/>
          <a:lstStyle>
            <a:lvl1pPr>
              <a:lnSpc>
                <a:spcPct val="70000"/>
              </a:lnSpc>
              <a:defRPr sz="11200" spc="-336" baseline="8928"/>
            </a:lvl1pPr>
          </a:lstStyle>
          <a:p>
            <a:r>
              <a:t>Texto del título</a:t>
            </a:r>
          </a:p>
        </p:txBody>
      </p:sp>
      <p:sp>
        <p:nvSpPr>
          <p:cNvPr id="878" name="Número de diapositiva"/>
          <p:cNvSpPr txBox="1">
            <a:spLocks noGrp="1"/>
          </p:cNvSpPr>
          <p:nvPr>
            <p:ph type="sldNum" sz="quarter" idx="2"/>
          </p:nvPr>
        </p:nvSpPr>
        <p:spPr>
          <a:xfrm>
            <a:off x="1758999" y="11252150"/>
            <a:ext cx="679197" cy="711201"/>
          </a:xfrm>
          <a:prstGeom prst="rect">
            <a:avLst/>
          </a:prstGeom>
        </p:spPr>
        <p:txBody>
          <a:bodyPr/>
          <a:lstStyle/>
          <a:p>
            <a:fld id="{86CB4B4D-7CA3-9044-876B-883B54F8677D}" type="slidenum">
              <a:t>‹Nº›</a:t>
            </a:fld>
            <a:endParaRPr/>
          </a:p>
        </p:txBody>
      </p:sp>
      <p:sp>
        <p:nvSpPr>
          <p:cNvPr id="879" name="Nivel de texto 1…"/>
          <p:cNvSpPr txBox="1">
            <a:spLocks noGrp="1"/>
          </p:cNvSpPr>
          <p:nvPr>
            <p:ph type="body" sz="quarter" idx="1"/>
          </p:nvPr>
        </p:nvSpPr>
        <p:spPr>
          <a:xfrm>
            <a:off x="1758999" y="8089892"/>
            <a:ext cx="7281416" cy="2545523"/>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880" name="Mobile_App_Presentation_Mock-Up_WHITE.png"/>
          <p:cNvSpPr>
            <a:spLocks noGrp="1"/>
          </p:cNvSpPr>
          <p:nvPr>
            <p:ph type="pic" idx="13"/>
          </p:nvPr>
        </p:nvSpPr>
        <p:spPr>
          <a:xfrm>
            <a:off x="9040415" y="1766292"/>
            <a:ext cx="13577889" cy="10183416"/>
          </a:xfrm>
          <a:prstGeom prst="rect">
            <a:avLst/>
          </a:prstGeom>
        </p:spPr>
        <p:txBody>
          <a:bodyPr lIns="91439" tIns="45719" rIns="91439" bIns="45719"/>
          <a:lstStyle/>
          <a:p>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Services 12">
    <p:spTree>
      <p:nvGrpSpPr>
        <p:cNvPr id="1" name=""/>
        <p:cNvGrpSpPr/>
        <p:nvPr/>
      </p:nvGrpSpPr>
      <p:grpSpPr>
        <a:xfrm>
          <a:off x="0" y="0"/>
          <a:ext cx="0" cy="0"/>
          <a:chOff x="0" y="0"/>
          <a:chExt cx="0" cy="0"/>
        </a:xfrm>
      </p:grpSpPr>
      <p:sp>
        <p:nvSpPr>
          <p:cNvPr id="729" name="Figura"/>
          <p:cNvSpPr/>
          <p:nvPr/>
        </p:nvSpPr>
        <p:spPr>
          <a:xfrm>
            <a:off x="12198288" y="1920415"/>
            <a:ext cx="2161506" cy="2152808"/>
          </a:xfrm>
          <a:custGeom>
            <a:avLst/>
            <a:gdLst/>
            <a:ahLst/>
            <a:cxnLst>
              <a:cxn ang="0">
                <a:pos x="wd2" y="hd2"/>
              </a:cxn>
              <a:cxn ang="5400000">
                <a:pos x="wd2" y="hd2"/>
              </a:cxn>
              <a:cxn ang="10800000">
                <a:pos x="wd2" y="hd2"/>
              </a:cxn>
              <a:cxn ang="16200000">
                <a:pos x="wd2" y="hd2"/>
              </a:cxn>
            </a:cxnLst>
            <a:rect l="0" t="0" r="r" b="b"/>
            <a:pathLst>
              <a:path w="21600" h="21600" extrusionOk="0">
                <a:moveTo>
                  <a:pt x="18407" y="3131"/>
                </a:moveTo>
                <a:lnTo>
                  <a:pt x="21600" y="10803"/>
                </a:lnTo>
                <a:lnTo>
                  <a:pt x="18407" y="18441"/>
                </a:lnTo>
                <a:lnTo>
                  <a:pt x="10789" y="21600"/>
                </a:lnTo>
                <a:lnTo>
                  <a:pt x="3158" y="18441"/>
                </a:lnTo>
                <a:lnTo>
                  <a:pt x="0" y="10786"/>
                </a:lnTo>
                <a:lnTo>
                  <a:pt x="3158" y="3131"/>
                </a:lnTo>
                <a:lnTo>
                  <a:pt x="10783" y="0"/>
                </a:lnTo>
                <a:lnTo>
                  <a:pt x="18407" y="3131"/>
                </a:lnTo>
                <a:close/>
              </a:path>
            </a:pathLst>
          </a:custGeom>
          <a:solidFill>
            <a:srgbClr val="A6AAA9"/>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730" name="Texto del título"/>
          <p:cNvSpPr txBox="1">
            <a:spLocks noGrp="1"/>
          </p:cNvSpPr>
          <p:nvPr>
            <p:ph type="title"/>
          </p:nvPr>
        </p:nvSpPr>
        <p:spPr>
          <a:xfrm>
            <a:off x="1758999" y="1758999"/>
            <a:ext cx="8885784" cy="5714157"/>
          </a:xfrm>
          <a:prstGeom prst="rect">
            <a:avLst/>
          </a:prstGeom>
        </p:spPr>
        <p:txBody>
          <a:bodyPr/>
          <a:lstStyle>
            <a:lvl1pPr>
              <a:lnSpc>
                <a:spcPct val="70000"/>
              </a:lnSpc>
              <a:defRPr sz="11200" spc="-336" baseline="8928"/>
            </a:lvl1pPr>
          </a:lstStyle>
          <a:p>
            <a:r>
              <a:t>Texto del título</a:t>
            </a:r>
          </a:p>
        </p:txBody>
      </p:sp>
      <p:sp>
        <p:nvSpPr>
          <p:cNvPr id="731" name="Número de diapositiva"/>
          <p:cNvSpPr txBox="1">
            <a:spLocks noGrp="1"/>
          </p:cNvSpPr>
          <p:nvPr>
            <p:ph type="sldNum" sz="quarter" idx="2"/>
          </p:nvPr>
        </p:nvSpPr>
        <p:spPr>
          <a:xfrm>
            <a:off x="1758999" y="11252150"/>
            <a:ext cx="679197" cy="711201"/>
          </a:xfrm>
          <a:prstGeom prst="rect">
            <a:avLst/>
          </a:prstGeom>
        </p:spPr>
        <p:txBody>
          <a:bodyPr/>
          <a:lstStyle/>
          <a:p>
            <a:fld id="{86CB4B4D-7CA3-9044-876B-883B54F8677D}" type="slidenum">
              <a:t>‹Nº›</a:t>
            </a:fld>
            <a:endParaRPr/>
          </a:p>
        </p:txBody>
      </p:sp>
      <p:sp>
        <p:nvSpPr>
          <p:cNvPr id="732" name="Figura"/>
          <p:cNvSpPr/>
          <p:nvPr/>
        </p:nvSpPr>
        <p:spPr>
          <a:xfrm>
            <a:off x="12195775" y="5778972"/>
            <a:ext cx="2157672" cy="2163311"/>
          </a:xfrm>
          <a:custGeom>
            <a:avLst/>
            <a:gdLst/>
            <a:ahLst/>
            <a:cxnLst>
              <a:cxn ang="0">
                <a:pos x="wd2" y="hd2"/>
              </a:cxn>
              <a:cxn ang="5400000">
                <a:pos x="wd2" y="hd2"/>
              </a:cxn>
              <a:cxn ang="10800000">
                <a:pos x="wd2" y="hd2"/>
              </a:cxn>
              <a:cxn ang="16200000">
                <a:pos x="wd2" y="hd2"/>
              </a:cxn>
            </a:cxnLst>
            <a:rect l="0" t="0" r="r" b="b"/>
            <a:pathLst>
              <a:path w="21600" h="21600" extrusionOk="0">
                <a:moveTo>
                  <a:pt x="18465" y="3156"/>
                </a:moveTo>
                <a:lnTo>
                  <a:pt x="21600" y="10776"/>
                </a:lnTo>
                <a:lnTo>
                  <a:pt x="18465" y="18392"/>
                </a:lnTo>
                <a:lnTo>
                  <a:pt x="10803" y="21600"/>
                </a:lnTo>
                <a:lnTo>
                  <a:pt x="3190" y="18392"/>
                </a:lnTo>
                <a:lnTo>
                  <a:pt x="0" y="10758"/>
                </a:lnTo>
                <a:lnTo>
                  <a:pt x="3190" y="3156"/>
                </a:lnTo>
                <a:lnTo>
                  <a:pt x="10827" y="0"/>
                </a:lnTo>
                <a:lnTo>
                  <a:pt x="18465" y="3156"/>
                </a:lnTo>
                <a:close/>
              </a:path>
            </a:pathLst>
          </a:custGeom>
          <a:solidFill>
            <a:srgbClr val="53585F"/>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733" name="Figura"/>
          <p:cNvSpPr/>
          <p:nvPr/>
        </p:nvSpPr>
        <p:spPr>
          <a:xfrm>
            <a:off x="12195775" y="9641525"/>
            <a:ext cx="2157672" cy="2163310"/>
          </a:xfrm>
          <a:custGeom>
            <a:avLst/>
            <a:gdLst/>
            <a:ahLst/>
            <a:cxnLst>
              <a:cxn ang="0">
                <a:pos x="wd2" y="hd2"/>
              </a:cxn>
              <a:cxn ang="5400000">
                <a:pos x="wd2" y="hd2"/>
              </a:cxn>
              <a:cxn ang="10800000">
                <a:pos x="wd2" y="hd2"/>
              </a:cxn>
              <a:cxn ang="16200000">
                <a:pos x="wd2" y="hd2"/>
              </a:cxn>
            </a:cxnLst>
            <a:rect l="0" t="0" r="r" b="b"/>
            <a:pathLst>
              <a:path w="21600" h="21600" extrusionOk="0">
                <a:moveTo>
                  <a:pt x="18465" y="3156"/>
                </a:moveTo>
                <a:lnTo>
                  <a:pt x="21600" y="10776"/>
                </a:lnTo>
                <a:lnTo>
                  <a:pt x="18465" y="18392"/>
                </a:lnTo>
                <a:lnTo>
                  <a:pt x="10803" y="21600"/>
                </a:lnTo>
                <a:lnTo>
                  <a:pt x="3190" y="18392"/>
                </a:lnTo>
                <a:lnTo>
                  <a:pt x="0" y="10758"/>
                </a:lnTo>
                <a:lnTo>
                  <a:pt x="3190" y="3156"/>
                </a:lnTo>
                <a:lnTo>
                  <a:pt x="10827" y="0"/>
                </a:lnTo>
                <a:lnTo>
                  <a:pt x="18465" y="3156"/>
                </a:lnTo>
                <a:close/>
              </a:path>
            </a:pathLst>
          </a:custGeom>
          <a:solidFill>
            <a:srgbClr val="000000"/>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734" name="Service 1"/>
          <p:cNvSpPr txBox="1">
            <a:spLocks noGrp="1"/>
          </p:cNvSpPr>
          <p:nvPr>
            <p:ph type="body" sz="quarter" idx="13"/>
          </p:nvPr>
        </p:nvSpPr>
        <p:spPr>
          <a:xfrm>
            <a:off x="15024131" y="1758998"/>
            <a:ext cx="7594173" cy="954849"/>
          </a:xfrm>
          <a:prstGeom prst="rect">
            <a:avLst/>
          </a:prstGeom>
        </p:spPr>
        <p:txBody>
          <a:bodyPr anchor="ctr"/>
          <a:lstStyle>
            <a:lvl1pPr>
              <a:lnSpc>
                <a:spcPct val="100000"/>
              </a:lnSpc>
              <a:defRPr sz="3200" b="1">
                <a:solidFill>
                  <a:srgbClr val="000000"/>
                </a:solidFill>
              </a:defRPr>
            </a:lvl1pPr>
          </a:lstStyle>
          <a:p>
            <a:r>
              <a:t>Service 1</a:t>
            </a:r>
          </a:p>
        </p:txBody>
      </p:sp>
      <p:sp>
        <p:nvSpPr>
          <p:cNvPr id="735" name="Body Level One…"/>
          <p:cNvSpPr txBox="1">
            <a:spLocks noGrp="1"/>
          </p:cNvSpPr>
          <p:nvPr>
            <p:ph type="body" sz="quarter" idx="14"/>
          </p:nvPr>
        </p:nvSpPr>
        <p:spPr>
          <a:xfrm>
            <a:off x="15024131" y="2713846"/>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736" name="Service 2"/>
          <p:cNvSpPr txBox="1">
            <a:spLocks noGrp="1"/>
          </p:cNvSpPr>
          <p:nvPr>
            <p:ph type="body" sz="quarter" idx="15"/>
          </p:nvPr>
        </p:nvSpPr>
        <p:spPr>
          <a:xfrm>
            <a:off x="15024131" y="5621551"/>
            <a:ext cx="7594172" cy="954850"/>
          </a:xfrm>
          <a:prstGeom prst="rect">
            <a:avLst/>
          </a:prstGeom>
        </p:spPr>
        <p:txBody>
          <a:bodyPr anchor="ctr"/>
          <a:lstStyle>
            <a:lvl1pPr>
              <a:lnSpc>
                <a:spcPct val="100000"/>
              </a:lnSpc>
              <a:defRPr sz="3200" b="1">
                <a:solidFill>
                  <a:srgbClr val="000000"/>
                </a:solidFill>
              </a:defRPr>
            </a:lvl1pPr>
          </a:lstStyle>
          <a:p>
            <a:r>
              <a:t>Service 2</a:t>
            </a:r>
          </a:p>
        </p:txBody>
      </p:sp>
      <p:sp>
        <p:nvSpPr>
          <p:cNvPr id="737" name="Body Level One…"/>
          <p:cNvSpPr txBox="1">
            <a:spLocks noGrp="1"/>
          </p:cNvSpPr>
          <p:nvPr>
            <p:ph type="body" sz="quarter" idx="16"/>
          </p:nvPr>
        </p:nvSpPr>
        <p:spPr>
          <a:xfrm>
            <a:off x="15024131" y="6576400"/>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738" name="Service 3"/>
          <p:cNvSpPr txBox="1">
            <a:spLocks noGrp="1"/>
          </p:cNvSpPr>
          <p:nvPr>
            <p:ph type="body" sz="quarter" idx="17"/>
          </p:nvPr>
        </p:nvSpPr>
        <p:spPr>
          <a:xfrm>
            <a:off x="15024131" y="9484104"/>
            <a:ext cx="7594173" cy="954850"/>
          </a:xfrm>
          <a:prstGeom prst="rect">
            <a:avLst/>
          </a:prstGeom>
        </p:spPr>
        <p:txBody>
          <a:bodyPr anchor="ctr"/>
          <a:lstStyle>
            <a:lvl1pPr>
              <a:lnSpc>
                <a:spcPct val="100000"/>
              </a:lnSpc>
              <a:defRPr sz="3200" b="1">
                <a:solidFill>
                  <a:srgbClr val="000000"/>
                </a:solidFill>
              </a:defRPr>
            </a:lvl1pPr>
          </a:lstStyle>
          <a:p>
            <a:r>
              <a:t>Service 3</a:t>
            </a:r>
          </a:p>
        </p:txBody>
      </p:sp>
      <p:sp>
        <p:nvSpPr>
          <p:cNvPr id="739" name="Body Level One…"/>
          <p:cNvSpPr txBox="1">
            <a:spLocks noGrp="1"/>
          </p:cNvSpPr>
          <p:nvPr>
            <p:ph type="body" sz="quarter" idx="18"/>
          </p:nvPr>
        </p:nvSpPr>
        <p:spPr>
          <a:xfrm>
            <a:off x="15024131" y="10438953"/>
            <a:ext cx="7594173" cy="1518048"/>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740" name="Línea"/>
          <p:cNvSpPr/>
          <p:nvPr/>
        </p:nvSpPr>
        <p:spPr>
          <a:xfrm flipV="1">
            <a:off x="13283706" y="7943356"/>
            <a:ext cx="1" cy="1691841"/>
          </a:xfrm>
          <a:prstGeom prst="line">
            <a:avLst/>
          </a:pr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741" name="Línea"/>
          <p:cNvSpPr/>
          <p:nvPr/>
        </p:nvSpPr>
        <p:spPr>
          <a:xfrm flipV="1">
            <a:off x="13283706" y="4087152"/>
            <a:ext cx="1" cy="1685492"/>
          </a:xfrm>
          <a:prstGeom prst="line">
            <a:avLst/>
          </a:pr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742" name="Figura"/>
          <p:cNvSpPr/>
          <p:nvPr/>
        </p:nvSpPr>
        <p:spPr>
          <a:xfrm>
            <a:off x="12939442" y="2657220"/>
            <a:ext cx="679197" cy="67919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FFFFFF"/>
          </a:solidFill>
          <a:ln w="12700">
            <a:miter lim="400000"/>
          </a:ln>
        </p:spPr>
        <p:txBody>
          <a:bodyPr lIns="38100" tIns="38100" rIns="38100" bIns="38100" anchor="ctr"/>
          <a:lstStyle/>
          <a:p>
            <a:pPr>
              <a:defRPr sz="3200" b="1">
                <a:latin typeface="+mn-lt"/>
                <a:ea typeface="+mn-ea"/>
                <a:cs typeface="+mn-cs"/>
                <a:sym typeface="Helvetica"/>
              </a:defRPr>
            </a:pPr>
            <a:endParaRPr/>
          </a:p>
        </p:txBody>
      </p:sp>
      <p:sp>
        <p:nvSpPr>
          <p:cNvPr id="743" name="Figura"/>
          <p:cNvSpPr/>
          <p:nvPr/>
        </p:nvSpPr>
        <p:spPr>
          <a:xfrm>
            <a:off x="12935012" y="6521029"/>
            <a:ext cx="679197" cy="679197"/>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FFFFFF"/>
          </a:solidFill>
          <a:ln w="12700">
            <a:miter lim="400000"/>
          </a:ln>
        </p:spPr>
        <p:txBody>
          <a:bodyPr lIns="38100" tIns="38100" rIns="38100" bIns="38100" anchor="ctr"/>
          <a:lstStyle/>
          <a:p>
            <a:pPr>
              <a:defRPr sz="3200" b="1">
                <a:latin typeface="+mn-lt"/>
                <a:ea typeface="+mn-ea"/>
                <a:cs typeface="+mn-cs"/>
                <a:sym typeface="Helvetica"/>
              </a:defRPr>
            </a:pPr>
            <a:endParaRPr/>
          </a:p>
        </p:txBody>
      </p:sp>
      <p:sp>
        <p:nvSpPr>
          <p:cNvPr id="744" name="Figura"/>
          <p:cNvSpPr/>
          <p:nvPr/>
        </p:nvSpPr>
        <p:spPr>
          <a:xfrm>
            <a:off x="12968834" y="10500824"/>
            <a:ext cx="611553" cy="444712"/>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rgbClr val="FFFFFF"/>
          </a:solidFill>
          <a:ln w="12700">
            <a:miter lim="400000"/>
          </a:ln>
        </p:spPr>
        <p:txBody>
          <a:bodyPr lIns="38100" tIns="38100" rIns="38100" bIns="38100" anchor="ctr"/>
          <a:lstStyle/>
          <a:p>
            <a:pPr>
              <a:defRPr sz="3200" b="1">
                <a:latin typeface="+mn-lt"/>
                <a:ea typeface="+mn-ea"/>
                <a:cs typeface="+mn-cs"/>
                <a:sym typeface="Helvetica"/>
              </a:defRPr>
            </a:pPr>
            <a:endParaRPr/>
          </a:p>
        </p:txBody>
      </p:sp>
    </p:spTree>
    <p:extLst>
      <p:ext uri="{BB962C8B-B14F-4D97-AF65-F5344CB8AC3E}">
        <p14:creationId xmlns:p14="http://schemas.microsoft.com/office/powerpoint/2010/main" val="1768573072"/>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Services 13">
    <p:spTree>
      <p:nvGrpSpPr>
        <p:cNvPr id="1" name=""/>
        <p:cNvGrpSpPr/>
        <p:nvPr/>
      </p:nvGrpSpPr>
      <p:grpSpPr>
        <a:xfrm>
          <a:off x="0" y="0"/>
          <a:ext cx="0" cy="0"/>
          <a:chOff x="0" y="0"/>
          <a:chExt cx="0" cy="0"/>
        </a:xfrm>
      </p:grpSpPr>
      <p:sp>
        <p:nvSpPr>
          <p:cNvPr id="751" name="Figura"/>
          <p:cNvSpPr/>
          <p:nvPr/>
        </p:nvSpPr>
        <p:spPr>
          <a:xfrm>
            <a:off x="10042723" y="-22424"/>
            <a:ext cx="14343718" cy="13738423"/>
          </a:xfrm>
          <a:custGeom>
            <a:avLst/>
            <a:gdLst/>
            <a:ahLst/>
            <a:cxnLst>
              <a:cxn ang="0">
                <a:pos x="wd2" y="hd2"/>
              </a:cxn>
              <a:cxn ang="5400000">
                <a:pos x="wd2" y="hd2"/>
              </a:cxn>
              <a:cxn ang="10800000">
                <a:pos x="wd2" y="hd2"/>
              </a:cxn>
              <a:cxn ang="16200000">
                <a:pos x="wd2" y="hd2"/>
              </a:cxn>
            </a:cxnLst>
            <a:rect l="0" t="0" r="r" b="b"/>
            <a:pathLst>
              <a:path w="21600" h="21600" extrusionOk="0">
                <a:moveTo>
                  <a:pt x="6468" y="35"/>
                </a:moveTo>
                <a:lnTo>
                  <a:pt x="21596" y="0"/>
                </a:lnTo>
                <a:lnTo>
                  <a:pt x="21600" y="21600"/>
                </a:lnTo>
                <a:lnTo>
                  <a:pt x="0" y="21600"/>
                </a:lnTo>
                <a:lnTo>
                  <a:pt x="6468" y="35"/>
                </a:lnTo>
                <a:close/>
              </a:path>
            </a:pathLst>
          </a:custGeom>
          <a:solidFill>
            <a:srgbClr val="000000"/>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752" name="Texto del título"/>
          <p:cNvSpPr txBox="1">
            <a:spLocks noGrp="1"/>
          </p:cNvSpPr>
          <p:nvPr>
            <p:ph type="title"/>
          </p:nvPr>
        </p:nvSpPr>
        <p:spPr>
          <a:xfrm>
            <a:off x="1758999" y="1758999"/>
            <a:ext cx="7620365" cy="5711561"/>
          </a:xfrm>
          <a:prstGeom prst="rect">
            <a:avLst/>
          </a:prstGeom>
        </p:spPr>
        <p:txBody>
          <a:bodyPr/>
          <a:lstStyle>
            <a:lvl1pPr>
              <a:lnSpc>
                <a:spcPct val="70000"/>
              </a:lnSpc>
              <a:defRPr sz="11200" spc="-336" baseline="8928"/>
            </a:lvl1pPr>
          </a:lstStyle>
          <a:p>
            <a:r>
              <a:t>Texto del título</a:t>
            </a:r>
          </a:p>
        </p:txBody>
      </p:sp>
      <p:sp>
        <p:nvSpPr>
          <p:cNvPr id="753" name="Nivel de texto 1…"/>
          <p:cNvSpPr txBox="1">
            <a:spLocks noGrp="1"/>
          </p:cNvSpPr>
          <p:nvPr>
            <p:ph type="body" sz="quarter" idx="1"/>
          </p:nvPr>
        </p:nvSpPr>
        <p:spPr>
          <a:xfrm>
            <a:off x="1758999" y="8136846"/>
            <a:ext cx="7620365" cy="3812862"/>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
        <p:nvSpPr>
          <p:cNvPr id="754" name="Número de diapositiva"/>
          <p:cNvSpPr txBox="1">
            <a:spLocks noGrp="1"/>
          </p:cNvSpPr>
          <p:nvPr>
            <p:ph type="sldNum" sz="quarter" idx="2"/>
          </p:nvPr>
        </p:nvSpPr>
        <p:spPr>
          <a:xfrm>
            <a:off x="11852402" y="1758999"/>
            <a:ext cx="679197" cy="711201"/>
          </a:xfrm>
          <a:prstGeom prst="rect">
            <a:avLst/>
          </a:prstGeom>
        </p:spPr>
        <p:txBody>
          <a:bodyPr/>
          <a:lstStyle/>
          <a:p>
            <a:fld id="{86CB4B4D-7CA3-9044-876B-883B54F8677D}" type="slidenum">
              <a:t>‹Nº›</a:t>
            </a:fld>
            <a:endParaRPr/>
          </a:p>
        </p:txBody>
      </p:sp>
      <p:sp>
        <p:nvSpPr>
          <p:cNvPr id="755" name="Service 1"/>
          <p:cNvSpPr txBox="1">
            <a:spLocks noGrp="1"/>
          </p:cNvSpPr>
          <p:nvPr>
            <p:ph type="body" sz="quarter" idx="13"/>
          </p:nvPr>
        </p:nvSpPr>
        <p:spPr>
          <a:xfrm>
            <a:off x="16905865" y="1758999"/>
            <a:ext cx="5712439" cy="954849"/>
          </a:xfrm>
          <a:prstGeom prst="rect">
            <a:avLst/>
          </a:prstGeom>
        </p:spPr>
        <p:txBody>
          <a:bodyPr anchor="ctr"/>
          <a:lstStyle>
            <a:lvl1pPr>
              <a:lnSpc>
                <a:spcPct val="100000"/>
              </a:lnSpc>
              <a:defRPr sz="3200" b="1">
                <a:solidFill>
                  <a:srgbClr val="FFFFFF"/>
                </a:solidFill>
              </a:defRPr>
            </a:lvl1pPr>
          </a:lstStyle>
          <a:p>
            <a:r>
              <a:t>Service 1</a:t>
            </a:r>
          </a:p>
        </p:txBody>
      </p:sp>
      <p:sp>
        <p:nvSpPr>
          <p:cNvPr id="756" name="Body Level One…"/>
          <p:cNvSpPr txBox="1">
            <a:spLocks noGrp="1"/>
          </p:cNvSpPr>
          <p:nvPr>
            <p:ph type="body" sz="quarter" idx="14"/>
          </p:nvPr>
        </p:nvSpPr>
        <p:spPr>
          <a:xfrm>
            <a:off x="16905865" y="2713847"/>
            <a:ext cx="5712437"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757" name="Service 2"/>
          <p:cNvSpPr txBox="1">
            <a:spLocks noGrp="1"/>
          </p:cNvSpPr>
          <p:nvPr>
            <p:ph type="body" sz="quarter" idx="15"/>
          </p:nvPr>
        </p:nvSpPr>
        <p:spPr>
          <a:xfrm>
            <a:off x="15695711" y="5621551"/>
            <a:ext cx="5712438" cy="954850"/>
          </a:xfrm>
          <a:prstGeom prst="rect">
            <a:avLst/>
          </a:prstGeom>
        </p:spPr>
        <p:txBody>
          <a:bodyPr anchor="ctr"/>
          <a:lstStyle>
            <a:lvl1pPr>
              <a:lnSpc>
                <a:spcPct val="100000"/>
              </a:lnSpc>
              <a:defRPr sz="3200" b="1">
                <a:solidFill>
                  <a:srgbClr val="FFFFFF"/>
                </a:solidFill>
              </a:defRPr>
            </a:lvl1pPr>
          </a:lstStyle>
          <a:p>
            <a:r>
              <a:t>Service 2</a:t>
            </a:r>
          </a:p>
        </p:txBody>
      </p:sp>
      <p:sp>
        <p:nvSpPr>
          <p:cNvPr id="758" name="Body Level One…"/>
          <p:cNvSpPr txBox="1">
            <a:spLocks noGrp="1"/>
          </p:cNvSpPr>
          <p:nvPr>
            <p:ph type="body" sz="quarter" idx="16"/>
          </p:nvPr>
        </p:nvSpPr>
        <p:spPr>
          <a:xfrm>
            <a:off x="15695711" y="6576400"/>
            <a:ext cx="5712438"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759" name="Service 3"/>
          <p:cNvSpPr txBox="1">
            <a:spLocks noGrp="1"/>
          </p:cNvSpPr>
          <p:nvPr>
            <p:ph type="body" sz="quarter" idx="17"/>
          </p:nvPr>
        </p:nvSpPr>
        <p:spPr>
          <a:xfrm>
            <a:off x="14479438" y="9484104"/>
            <a:ext cx="5712437" cy="954849"/>
          </a:xfrm>
          <a:prstGeom prst="rect">
            <a:avLst/>
          </a:prstGeom>
        </p:spPr>
        <p:txBody>
          <a:bodyPr anchor="ctr"/>
          <a:lstStyle>
            <a:lvl1pPr>
              <a:lnSpc>
                <a:spcPct val="100000"/>
              </a:lnSpc>
              <a:defRPr sz="3200" b="1">
                <a:solidFill>
                  <a:srgbClr val="FFFFFF"/>
                </a:solidFill>
              </a:defRPr>
            </a:lvl1pPr>
          </a:lstStyle>
          <a:p>
            <a:r>
              <a:t>Service 3</a:t>
            </a:r>
          </a:p>
        </p:txBody>
      </p:sp>
      <p:sp>
        <p:nvSpPr>
          <p:cNvPr id="760" name="Body Level One…"/>
          <p:cNvSpPr txBox="1">
            <a:spLocks noGrp="1"/>
          </p:cNvSpPr>
          <p:nvPr>
            <p:ph type="body" sz="quarter" idx="18"/>
          </p:nvPr>
        </p:nvSpPr>
        <p:spPr>
          <a:xfrm>
            <a:off x="14479438" y="10438952"/>
            <a:ext cx="5712437"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761" name="Figura"/>
          <p:cNvSpPr/>
          <p:nvPr/>
        </p:nvSpPr>
        <p:spPr>
          <a:xfrm>
            <a:off x="15345353" y="1880443"/>
            <a:ext cx="1179513" cy="117951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FFFFFF"/>
          </a:solidFill>
          <a:ln w="12700">
            <a:miter lim="400000"/>
          </a:ln>
        </p:spPr>
        <p:txBody>
          <a:bodyPr lIns="38100" tIns="38100" rIns="38100" bIns="38100" anchor="ctr"/>
          <a:lstStyle/>
          <a:p>
            <a:pPr>
              <a:defRPr sz="3200" b="1">
                <a:latin typeface="+mn-lt"/>
                <a:ea typeface="+mn-ea"/>
                <a:cs typeface="+mn-cs"/>
                <a:sym typeface="Helvetica"/>
              </a:defRPr>
            </a:pPr>
            <a:endParaRPr/>
          </a:p>
        </p:txBody>
      </p:sp>
      <p:sp>
        <p:nvSpPr>
          <p:cNvPr id="762" name="Figura"/>
          <p:cNvSpPr/>
          <p:nvPr/>
        </p:nvSpPr>
        <p:spPr>
          <a:xfrm>
            <a:off x="14135199" y="5682273"/>
            <a:ext cx="1179513" cy="1179514"/>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FFFFFF"/>
          </a:solidFill>
          <a:ln w="12700">
            <a:miter lim="400000"/>
          </a:ln>
        </p:spPr>
        <p:txBody>
          <a:bodyPr lIns="38100" tIns="38100" rIns="38100" bIns="38100" anchor="ctr"/>
          <a:lstStyle/>
          <a:p>
            <a:pPr>
              <a:defRPr sz="3200" b="1">
                <a:latin typeface="+mn-lt"/>
                <a:ea typeface="+mn-ea"/>
                <a:cs typeface="+mn-cs"/>
                <a:sym typeface="Helvetica"/>
              </a:defRPr>
            </a:pPr>
            <a:endParaRPr/>
          </a:p>
        </p:txBody>
      </p:sp>
      <p:sp>
        <p:nvSpPr>
          <p:cNvPr id="763" name="Figura"/>
          <p:cNvSpPr/>
          <p:nvPr/>
        </p:nvSpPr>
        <p:spPr>
          <a:xfrm>
            <a:off x="12918926" y="9620468"/>
            <a:ext cx="1179513" cy="857723"/>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rgbClr val="FFFFFF"/>
          </a:solidFill>
          <a:ln w="12700">
            <a:miter lim="400000"/>
          </a:ln>
        </p:spPr>
        <p:txBody>
          <a:bodyPr lIns="38100" tIns="38100" rIns="38100" bIns="38100" anchor="ctr"/>
          <a:lstStyle/>
          <a:p>
            <a:pPr>
              <a:defRPr sz="3200" b="1">
                <a:latin typeface="+mn-lt"/>
                <a:ea typeface="+mn-ea"/>
                <a:cs typeface="+mn-cs"/>
                <a:sym typeface="Helvetica"/>
              </a:defRPr>
            </a:pPr>
            <a:endParaRPr/>
          </a:p>
        </p:txBody>
      </p:sp>
    </p:spTree>
    <p:extLst>
      <p:ext uri="{BB962C8B-B14F-4D97-AF65-F5344CB8AC3E}">
        <p14:creationId xmlns:p14="http://schemas.microsoft.com/office/powerpoint/2010/main" val="1354392401"/>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Services 14">
    <p:spTree>
      <p:nvGrpSpPr>
        <p:cNvPr id="1" name=""/>
        <p:cNvGrpSpPr/>
        <p:nvPr/>
      </p:nvGrpSpPr>
      <p:grpSpPr>
        <a:xfrm>
          <a:off x="0" y="0"/>
          <a:ext cx="0" cy="0"/>
          <a:chOff x="0" y="0"/>
          <a:chExt cx="0" cy="0"/>
        </a:xfrm>
      </p:grpSpPr>
      <p:sp>
        <p:nvSpPr>
          <p:cNvPr id="770" name="Figura"/>
          <p:cNvSpPr/>
          <p:nvPr/>
        </p:nvSpPr>
        <p:spPr>
          <a:xfrm>
            <a:off x="10042723" y="-22422"/>
            <a:ext cx="14343718" cy="13738422"/>
          </a:xfrm>
          <a:custGeom>
            <a:avLst/>
            <a:gdLst/>
            <a:ahLst/>
            <a:cxnLst>
              <a:cxn ang="0">
                <a:pos x="wd2" y="hd2"/>
              </a:cxn>
              <a:cxn ang="5400000">
                <a:pos x="wd2" y="hd2"/>
              </a:cxn>
              <a:cxn ang="10800000">
                <a:pos x="wd2" y="hd2"/>
              </a:cxn>
              <a:cxn ang="16200000">
                <a:pos x="wd2" y="hd2"/>
              </a:cxn>
            </a:cxnLst>
            <a:rect l="0" t="0" r="r" b="b"/>
            <a:pathLst>
              <a:path w="21600" h="21600" extrusionOk="0">
                <a:moveTo>
                  <a:pt x="6468" y="35"/>
                </a:moveTo>
                <a:lnTo>
                  <a:pt x="21596" y="0"/>
                </a:lnTo>
                <a:lnTo>
                  <a:pt x="21600" y="21600"/>
                </a:lnTo>
                <a:lnTo>
                  <a:pt x="0" y="21600"/>
                </a:lnTo>
                <a:lnTo>
                  <a:pt x="6468" y="35"/>
                </a:lnTo>
                <a:close/>
              </a:path>
            </a:pathLst>
          </a:custGeom>
          <a:solidFill>
            <a:srgbClr val="000000"/>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771" name="Figura"/>
          <p:cNvSpPr>
            <a:spLocks noGrp="1"/>
          </p:cNvSpPr>
          <p:nvPr>
            <p:ph type="body" idx="13"/>
          </p:nvPr>
        </p:nvSpPr>
        <p:spPr>
          <a:xfrm>
            <a:off x="10042723" y="-22424"/>
            <a:ext cx="14343718" cy="13738423"/>
          </a:xfrm>
          <a:custGeom>
            <a:avLst/>
            <a:gdLst/>
            <a:ahLst/>
            <a:cxnLst>
              <a:cxn ang="0">
                <a:pos x="wd2" y="hd2"/>
              </a:cxn>
              <a:cxn ang="5400000">
                <a:pos x="wd2" y="hd2"/>
              </a:cxn>
              <a:cxn ang="10800000">
                <a:pos x="wd2" y="hd2"/>
              </a:cxn>
              <a:cxn ang="16200000">
                <a:pos x="wd2" y="hd2"/>
              </a:cxn>
            </a:cxnLst>
            <a:rect l="0" t="0" r="r" b="b"/>
            <a:pathLst>
              <a:path w="21600" h="21600" extrusionOk="0">
                <a:moveTo>
                  <a:pt x="6468" y="35"/>
                </a:moveTo>
                <a:lnTo>
                  <a:pt x="21596" y="0"/>
                </a:lnTo>
                <a:lnTo>
                  <a:pt x="21600" y="21600"/>
                </a:lnTo>
                <a:lnTo>
                  <a:pt x="0" y="21600"/>
                </a:lnTo>
                <a:lnTo>
                  <a:pt x="6468" y="35"/>
                </a:lnTo>
                <a:close/>
              </a:path>
            </a:pathLst>
          </a:custGeom>
          <a:solidFill>
            <a:srgbClr val="2E3135"/>
          </a:solidFill>
        </p:spPr>
        <p:txBody>
          <a:bodyPr anchor="ctr"/>
          <a:lstStyle/>
          <a:p>
            <a:pPr>
              <a:lnSpc>
                <a:spcPct val="100000"/>
              </a:lnSpc>
              <a:defRPr sz="3200" b="1">
                <a:solidFill>
                  <a:srgbClr val="000000"/>
                </a:solidFill>
              </a:defRPr>
            </a:pPr>
            <a:endParaRPr/>
          </a:p>
        </p:txBody>
      </p:sp>
      <p:sp>
        <p:nvSpPr>
          <p:cNvPr id="772" name="Texto del título"/>
          <p:cNvSpPr txBox="1">
            <a:spLocks noGrp="1"/>
          </p:cNvSpPr>
          <p:nvPr>
            <p:ph type="title"/>
          </p:nvPr>
        </p:nvSpPr>
        <p:spPr>
          <a:xfrm>
            <a:off x="1758999" y="1758999"/>
            <a:ext cx="7620365" cy="5711561"/>
          </a:xfrm>
          <a:prstGeom prst="rect">
            <a:avLst/>
          </a:prstGeom>
        </p:spPr>
        <p:txBody>
          <a:bodyPr/>
          <a:lstStyle>
            <a:lvl1pPr>
              <a:lnSpc>
                <a:spcPct val="70000"/>
              </a:lnSpc>
              <a:defRPr sz="11200" spc="-336" baseline="8928"/>
            </a:lvl1pPr>
          </a:lstStyle>
          <a:p>
            <a:r>
              <a:t>Texto del título</a:t>
            </a:r>
          </a:p>
        </p:txBody>
      </p:sp>
      <p:sp>
        <p:nvSpPr>
          <p:cNvPr id="773" name="Nivel de texto 1…"/>
          <p:cNvSpPr txBox="1">
            <a:spLocks noGrp="1"/>
          </p:cNvSpPr>
          <p:nvPr>
            <p:ph type="body" sz="quarter" idx="1"/>
          </p:nvPr>
        </p:nvSpPr>
        <p:spPr>
          <a:xfrm>
            <a:off x="1758999" y="8136846"/>
            <a:ext cx="7620365" cy="3812862"/>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
        <p:nvSpPr>
          <p:cNvPr id="774" name="Número de diapositiva"/>
          <p:cNvSpPr txBox="1">
            <a:spLocks noGrp="1"/>
          </p:cNvSpPr>
          <p:nvPr>
            <p:ph type="sldNum" sz="quarter" idx="2"/>
          </p:nvPr>
        </p:nvSpPr>
        <p:spPr>
          <a:xfrm>
            <a:off x="11852402" y="1758999"/>
            <a:ext cx="679197" cy="711201"/>
          </a:xfrm>
          <a:prstGeom prst="rect">
            <a:avLst/>
          </a:prstGeom>
        </p:spPr>
        <p:txBody>
          <a:bodyPr/>
          <a:lstStyle/>
          <a:p>
            <a:fld id="{86CB4B4D-7CA3-9044-876B-883B54F8677D}" type="slidenum">
              <a:t>‹Nº›</a:t>
            </a:fld>
            <a:endParaRPr/>
          </a:p>
        </p:txBody>
      </p:sp>
      <p:sp>
        <p:nvSpPr>
          <p:cNvPr id="775" name="Service 1"/>
          <p:cNvSpPr txBox="1">
            <a:spLocks noGrp="1"/>
          </p:cNvSpPr>
          <p:nvPr>
            <p:ph type="body" sz="quarter" idx="14"/>
          </p:nvPr>
        </p:nvSpPr>
        <p:spPr>
          <a:xfrm>
            <a:off x="16905865" y="1758999"/>
            <a:ext cx="5712439" cy="954849"/>
          </a:xfrm>
          <a:prstGeom prst="rect">
            <a:avLst/>
          </a:prstGeom>
        </p:spPr>
        <p:txBody>
          <a:bodyPr anchor="ctr"/>
          <a:lstStyle>
            <a:lvl1pPr>
              <a:lnSpc>
                <a:spcPct val="100000"/>
              </a:lnSpc>
              <a:defRPr sz="3200" b="1">
                <a:solidFill>
                  <a:srgbClr val="FFFFFF"/>
                </a:solidFill>
              </a:defRPr>
            </a:lvl1pPr>
          </a:lstStyle>
          <a:p>
            <a:r>
              <a:t>Service 1</a:t>
            </a:r>
          </a:p>
        </p:txBody>
      </p:sp>
      <p:sp>
        <p:nvSpPr>
          <p:cNvPr id="776" name="Body Level One…"/>
          <p:cNvSpPr txBox="1">
            <a:spLocks noGrp="1"/>
          </p:cNvSpPr>
          <p:nvPr>
            <p:ph type="body" sz="quarter" idx="15"/>
          </p:nvPr>
        </p:nvSpPr>
        <p:spPr>
          <a:xfrm>
            <a:off x="16905865" y="2713847"/>
            <a:ext cx="5712437"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777" name="Service 2"/>
          <p:cNvSpPr txBox="1">
            <a:spLocks noGrp="1"/>
          </p:cNvSpPr>
          <p:nvPr>
            <p:ph type="body" sz="quarter" idx="16"/>
          </p:nvPr>
        </p:nvSpPr>
        <p:spPr>
          <a:xfrm>
            <a:off x="15695711" y="5621551"/>
            <a:ext cx="5712438" cy="954850"/>
          </a:xfrm>
          <a:prstGeom prst="rect">
            <a:avLst/>
          </a:prstGeom>
        </p:spPr>
        <p:txBody>
          <a:bodyPr anchor="ctr"/>
          <a:lstStyle>
            <a:lvl1pPr>
              <a:lnSpc>
                <a:spcPct val="100000"/>
              </a:lnSpc>
              <a:defRPr sz="3200" b="1">
                <a:solidFill>
                  <a:srgbClr val="FFFFFF"/>
                </a:solidFill>
              </a:defRPr>
            </a:lvl1pPr>
          </a:lstStyle>
          <a:p>
            <a:r>
              <a:t>Service 2</a:t>
            </a:r>
          </a:p>
        </p:txBody>
      </p:sp>
      <p:sp>
        <p:nvSpPr>
          <p:cNvPr id="778" name="Body Level One…"/>
          <p:cNvSpPr txBox="1">
            <a:spLocks noGrp="1"/>
          </p:cNvSpPr>
          <p:nvPr>
            <p:ph type="body" sz="quarter" idx="17"/>
          </p:nvPr>
        </p:nvSpPr>
        <p:spPr>
          <a:xfrm>
            <a:off x="15695711" y="6576400"/>
            <a:ext cx="5712438"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779" name="Service 3"/>
          <p:cNvSpPr txBox="1">
            <a:spLocks noGrp="1"/>
          </p:cNvSpPr>
          <p:nvPr>
            <p:ph type="body" sz="quarter" idx="18"/>
          </p:nvPr>
        </p:nvSpPr>
        <p:spPr>
          <a:xfrm>
            <a:off x="14479438" y="9484104"/>
            <a:ext cx="5712437" cy="954849"/>
          </a:xfrm>
          <a:prstGeom prst="rect">
            <a:avLst/>
          </a:prstGeom>
        </p:spPr>
        <p:txBody>
          <a:bodyPr anchor="ctr"/>
          <a:lstStyle>
            <a:lvl1pPr>
              <a:lnSpc>
                <a:spcPct val="100000"/>
              </a:lnSpc>
              <a:defRPr sz="3200" b="1">
                <a:solidFill>
                  <a:srgbClr val="FFFFFF"/>
                </a:solidFill>
              </a:defRPr>
            </a:lvl1pPr>
          </a:lstStyle>
          <a:p>
            <a:r>
              <a:t>Service 3</a:t>
            </a:r>
          </a:p>
        </p:txBody>
      </p:sp>
      <p:sp>
        <p:nvSpPr>
          <p:cNvPr id="780" name="Body Level One…"/>
          <p:cNvSpPr txBox="1">
            <a:spLocks noGrp="1"/>
          </p:cNvSpPr>
          <p:nvPr>
            <p:ph type="body" sz="quarter" idx="19"/>
          </p:nvPr>
        </p:nvSpPr>
        <p:spPr>
          <a:xfrm>
            <a:off x="14479438" y="10438952"/>
            <a:ext cx="5712437"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781" name="Figura"/>
          <p:cNvSpPr>
            <a:spLocks noGrp="1"/>
          </p:cNvSpPr>
          <p:nvPr>
            <p:ph type="body" sz="quarter" idx="20"/>
          </p:nvPr>
        </p:nvSpPr>
        <p:spPr>
          <a:xfrm>
            <a:off x="15345353" y="1880443"/>
            <a:ext cx="1179513" cy="117951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FFFFFF"/>
          </a:solidFill>
        </p:spPr>
        <p:txBody>
          <a:bodyPr lIns="38100" tIns="38100" rIns="38100" bIns="38100" anchor="ctr"/>
          <a:lstStyle/>
          <a:p>
            <a:pPr>
              <a:lnSpc>
                <a:spcPct val="100000"/>
              </a:lnSpc>
              <a:defRPr sz="3200" b="1">
                <a:solidFill>
                  <a:srgbClr val="000000"/>
                </a:solidFill>
              </a:defRPr>
            </a:pPr>
            <a:endParaRPr/>
          </a:p>
        </p:txBody>
      </p:sp>
      <p:sp>
        <p:nvSpPr>
          <p:cNvPr id="782" name="Figura"/>
          <p:cNvSpPr>
            <a:spLocks noGrp="1"/>
          </p:cNvSpPr>
          <p:nvPr>
            <p:ph type="body" sz="quarter" idx="21"/>
          </p:nvPr>
        </p:nvSpPr>
        <p:spPr>
          <a:xfrm>
            <a:off x="14135199" y="5682273"/>
            <a:ext cx="1179513" cy="1179514"/>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FFFFFF"/>
          </a:solidFill>
        </p:spPr>
        <p:txBody>
          <a:bodyPr lIns="38100" tIns="38100" rIns="38100" bIns="38100" anchor="ctr"/>
          <a:lstStyle/>
          <a:p>
            <a:pPr>
              <a:lnSpc>
                <a:spcPct val="100000"/>
              </a:lnSpc>
              <a:defRPr sz="3200" b="1">
                <a:solidFill>
                  <a:srgbClr val="000000"/>
                </a:solidFill>
              </a:defRPr>
            </a:pPr>
            <a:endParaRPr/>
          </a:p>
        </p:txBody>
      </p:sp>
      <p:sp>
        <p:nvSpPr>
          <p:cNvPr id="783" name="Figura"/>
          <p:cNvSpPr>
            <a:spLocks noGrp="1"/>
          </p:cNvSpPr>
          <p:nvPr>
            <p:ph type="body" sz="quarter" idx="22"/>
          </p:nvPr>
        </p:nvSpPr>
        <p:spPr>
          <a:xfrm>
            <a:off x="12918926" y="9620468"/>
            <a:ext cx="1179513" cy="857723"/>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rgbClr val="FFFFFF"/>
          </a:solidFill>
        </p:spPr>
        <p:txBody>
          <a:bodyPr lIns="38100" tIns="38100" rIns="38100" bIns="38100"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716906714"/>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Services 15">
    <p:spTree>
      <p:nvGrpSpPr>
        <p:cNvPr id="1" name=""/>
        <p:cNvGrpSpPr/>
        <p:nvPr/>
      </p:nvGrpSpPr>
      <p:grpSpPr>
        <a:xfrm>
          <a:off x="0" y="0"/>
          <a:ext cx="0" cy="0"/>
          <a:chOff x="0" y="0"/>
          <a:chExt cx="0" cy="0"/>
        </a:xfrm>
      </p:grpSpPr>
      <p:sp>
        <p:nvSpPr>
          <p:cNvPr id="790" name="Figura"/>
          <p:cNvSpPr/>
          <p:nvPr/>
        </p:nvSpPr>
        <p:spPr>
          <a:xfrm>
            <a:off x="1758999" y="-1"/>
            <a:ext cx="12192001" cy="13716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000000"/>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791" name="Texto del título"/>
          <p:cNvSpPr txBox="1">
            <a:spLocks noGrp="1"/>
          </p:cNvSpPr>
          <p:nvPr>
            <p:ph type="title"/>
          </p:nvPr>
        </p:nvSpPr>
        <p:spPr>
          <a:xfrm>
            <a:off x="13351817" y="1758999"/>
            <a:ext cx="9273183" cy="5715282"/>
          </a:xfrm>
          <a:prstGeom prst="rect">
            <a:avLst/>
          </a:prstGeom>
        </p:spPr>
        <p:txBody>
          <a:bodyPr/>
          <a:lstStyle>
            <a:lvl1pPr algn="r">
              <a:lnSpc>
                <a:spcPct val="70000"/>
              </a:lnSpc>
              <a:defRPr sz="11200" spc="-336" baseline="8928"/>
            </a:lvl1pPr>
          </a:lstStyle>
          <a:p>
            <a:r>
              <a:t>Texto del título</a:t>
            </a:r>
          </a:p>
        </p:txBody>
      </p:sp>
      <p:sp>
        <p:nvSpPr>
          <p:cNvPr id="792" name="Nivel de texto 1…"/>
          <p:cNvSpPr txBox="1">
            <a:spLocks noGrp="1"/>
          </p:cNvSpPr>
          <p:nvPr>
            <p:ph type="body" sz="quarter" idx="1"/>
          </p:nvPr>
        </p:nvSpPr>
        <p:spPr>
          <a:xfrm>
            <a:off x="13353057" y="8141658"/>
            <a:ext cx="9270704" cy="3815343"/>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
        <p:nvSpPr>
          <p:cNvPr id="793"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
        <p:nvSpPr>
          <p:cNvPr id="794" name="Service 1"/>
          <p:cNvSpPr txBox="1">
            <a:spLocks noGrp="1"/>
          </p:cNvSpPr>
          <p:nvPr>
            <p:ph type="body" sz="quarter" idx="13"/>
          </p:nvPr>
        </p:nvSpPr>
        <p:spPr>
          <a:xfrm>
            <a:off x="7731455" y="1758999"/>
            <a:ext cx="4312263" cy="954849"/>
          </a:xfrm>
          <a:prstGeom prst="rect">
            <a:avLst/>
          </a:prstGeom>
        </p:spPr>
        <p:txBody>
          <a:bodyPr anchor="ctr"/>
          <a:lstStyle>
            <a:lvl1pPr>
              <a:lnSpc>
                <a:spcPct val="100000"/>
              </a:lnSpc>
              <a:defRPr sz="3200" b="1">
                <a:solidFill>
                  <a:srgbClr val="FFFFFF"/>
                </a:solidFill>
              </a:defRPr>
            </a:lvl1pPr>
          </a:lstStyle>
          <a:p>
            <a:r>
              <a:t>Service 1</a:t>
            </a:r>
          </a:p>
        </p:txBody>
      </p:sp>
      <p:sp>
        <p:nvSpPr>
          <p:cNvPr id="795" name="Body Level One…"/>
          <p:cNvSpPr txBox="1">
            <a:spLocks noGrp="1"/>
          </p:cNvSpPr>
          <p:nvPr>
            <p:ph type="body" sz="quarter" idx="14"/>
          </p:nvPr>
        </p:nvSpPr>
        <p:spPr>
          <a:xfrm>
            <a:off x="7731455" y="2713847"/>
            <a:ext cx="4312263"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796" name="Service 2"/>
          <p:cNvSpPr txBox="1">
            <a:spLocks noGrp="1"/>
          </p:cNvSpPr>
          <p:nvPr>
            <p:ph type="body" sz="quarter" idx="15"/>
          </p:nvPr>
        </p:nvSpPr>
        <p:spPr>
          <a:xfrm>
            <a:off x="6521301" y="5621551"/>
            <a:ext cx="4312263" cy="954850"/>
          </a:xfrm>
          <a:prstGeom prst="rect">
            <a:avLst/>
          </a:prstGeom>
        </p:spPr>
        <p:txBody>
          <a:bodyPr anchor="ctr"/>
          <a:lstStyle>
            <a:lvl1pPr>
              <a:lnSpc>
                <a:spcPct val="100000"/>
              </a:lnSpc>
              <a:defRPr sz="3200" b="1">
                <a:solidFill>
                  <a:srgbClr val="FFFFFF"/>
                </a:solidFill>
              </a:defRPr>
            </a:lvl1pPr>
          </a:lstStyle>
          <a:p>
            <a:r>
              <a:t>Service 2</a:t>
            </a:r>
          </a:p>
        </p:txBody>
      </p:sp>
      <p:sp>
        <p:nvSpPr>
          <p:cNvPr id="797" name="Body Level One…"/>
          <p:cNvSpPr txBox="1">
            <a:spLocks noGrp="1"/>
          </p:cNvSpPr>
          <p:nvPr>
            <p:ph type="body" sz="quarter" idx="16"/>
          </p:nvPr>
        </p:nvSpPr>
        <p:spPr>
          <a:xfrm>
            <a:off x="6521301" y="6576400"/>
            <a:ext cx="4312263"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798" name="Service 3"/>
          <p:cNvSpPr txBox="1">
            <a:spLocks noGrp="1"/>
          </p:cNvSpPr>
          <p:nvPr>
            <p:ph type="body" sz="quarter" idx="17"/>
          </p:nvPr>
        </p:nvSpPr>
        <p:spPr>
          <a:xfrm>
            <a:off x="5305028" y="9484104"/>
            <a:ext cx="4312263" cy="954849"/>
          </a:xfrm>
          <a:prstGeom prst="rect">
            <a:avLst/>
          </a:prstGeom>
        </p:spPr>
        <p:txBody>
          <a:bodyPr anchor="ctr"/>
          <a:lstStyle>
            <a:lvl1pPr>
              <a:lnSpc>
                <a:spcPct val="100000"/>
              </a:lnSpc>
              <a:defRPr sz="3200" b="1">
                <a:solidFill>
                  <a:srgbClr val="FFFFFF"/>
                </a:solidFill>
              </a:defRPr>
            </a:lvl1pPr>
          </a:lstStyle>
          <a:p>
            <a:r>
              <a:t>Service 3</a:t>
            </a:r>
          </a:p>
        </p:txBody>
      </p:sp>
      <p:sp>
        <p:nvSpPr>
          <p:cNvPr id="799" name="Body Level One…"/>
          <p:cNvSpPr txBox="1">
            <a:spLocks noGrp="1"/>
          </p:cNvSpPr>
          <p:nvPr>
            <p:ph type="body" sz="quarter" idx="18"/>
          </p:nvPr>
        </p:nvSpPr>
        <p:spPr>
          <a:xfrm>
            <a:off x="5305028" y="10438952"/>
            <a:ext cx="4312263"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800" name="Figura"/>
          <p:cNvSpPr>
            <a:spLocks noGrp="1"/>
          </p:cNvSpPr>
          <p:nvPr>
            <p:ph type="body" sz="quarter" idx="19"/>
          </p:nvPr>
        </p:nvSpPr>
        <p:spPr>
          <a:xfrm>
            <a:off x="6170942" y="1880443"/>
            <a:ext cx="1179514" cy="117951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FFFFFF"/>
          </a:solidFill>
        </p:spPr>
        <p:txBody>
          <a:bodyPr lIns="38100" tIns="38100" rIns="38100" bIns="38100" anchor="ctr"/>
          <a:lstStyle/>
          <a:p>
            <a:pPr>
              <a:lnSpc>
                <a:spcPct val="100000"/>
              </a:lnSpc>
              <a:defRPr sz="3200" b="1">
                <a:solidFill>
                  <a:srgbClr val="000000"/>
                </a:solidFill>
              </a:defRPr>
            </a:pPr>
            <a:endParaRPr/>
          </a:p>
        </p:txBody>
      </p:sp>
      <p:sp>
        <p:nvSpPr>
          <p:cNvPr id="801" name="Figura"/>
          <p:cNvSpPr>
            <a:spLocks noGrp="1"/>
          </p:cNvSpPr>
          <p:nvPr>
            <p:ph type="body" sz="quarter" idx="20"/>
          </p:nvPr>
        </p:nvSpPr>
        <p:spPr>
          <a:xfrm>
            <a:off x="4960788" y="5682273"/>
            <a:ext cx="1179514" cy="1179514"/>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FFFFFF"/>
          </a:solidFill>
        </p:spPr>
        <p:txBody>
          <a:bodyPr lIns="38100" tIns="38100" rIns="38100" bIns="38100" anchor="ctr"/>
          <a:lstStyle/>
          <a:p>
            <a:pPr>
              <a:lnSpc>
                <a:spcPct val="100000"/>
              </a:lnSpc>
              <a:defRPr sz="3200" b="1">
                <a:solidFill>
                  <a:srgbClr val="000000"/>
                </a:solidFill>
              </a:defRPr>
            </a:pPr>
            <a:endParaRPr/>
          </a:p>
        </p:txBody>
      </p:sp>
      <p:sp>
        <p:nvSpPr>
          <p:cNvPr id="802" name="Figura"/>
          <p:cNvSpPr>
            <a:spLocks noGrp="1"/>
          </p:cNvSpPr>
          <p:nvPr>
            <p:ph type="body" sz="quarter" idx="21"/>
          </p:nvPr>
        </p:nvSpPr>
        <p:spPr>
          <a:xfrm>
            <a:off x="3744516" y="9620468"/>
            <a:ext cx="1179513" cy="857723"/>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rgbClr val="FFFFFF"/>
          </a:solidFill>
        </p:spPr>
        <p:txBody>
          <a:bodyPr lIns="38100" tIns="38100" rIns="38100" bIns="38100"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2692625103"/>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Services 16">
    <p:spTree>
      <p:nvGrpSpPr>
        <p:cNvPr id="1" name=""/>
        <p:cNvGrpSpPr/>
        <p:nvPr/>
      </p:nvGrpSpPr>
      <p:grpSpPr>
        <a:xfrm>
          <a:off x="0" y="0"/>
          <a:ext cx="0" cy="0"/>
          <a:chOff x="0" y="0"/>
          <a:chExt cx="0" cy="0"/>
        </a:xfrm>
      </p:grpSpPr>
      <p:sp>
        <p:nvSpPr>
          <p:cNvPr id="809" name="Figura"/>
          <p:cNvSpPr/>
          <p:nvPr/>
        </p:nvSpPr>
        <p:spPr>
          <a:xfrm>
            <a:off x="1758999" y="-1"/>
            <a:ext cx="12192001" cy="13716000"/>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000000"/>
          </a:solidFill>
          <a:ln w="12700">
            <a:miter lim="400000"/>
          </a:ln>
        </p:spPr>
        <p:txBody>
          <a:bodyPr lIns="50800" tIns="50800" rIns="50800" bIns="50800" anchor="ctr"/>
          <a:lstStyle/>
          <a:p>
            <a:pPr>
              <a:defRPr sz="3200" b="1">
                <a:solidFill>
                  <a:srgbClr val="FFFFFF"/>
                </a:solidFill>
                <a:latin typeface="+mn-lt"/>
                <a:ea typeface="+mn-ea"/>
                <a:cs typeface="+mn-cs"/>
                <a:sym typeface="Helvetica"/>
              </a:defRPr>
            </a:pPr>
            <a:endParaRPr/>
          </a:p>
        </p:txBody>
      </p:sp>
      <p:sp>
        <p:nvSpPr>
          <p:cNvPr id="810" name="Figura"/>
          <p:cNvSpPr>
            <a:spLocks noGrp="1"/>
          </p:cNvSpPr>
          <p:nvPr>
            <p:ph type="body" idx="13"/>
          </p:nvPr>
        </p:nvSpPr>
        <p:spPr>
          <a:xfrm>
            <a:off x="1758999" y="0"/>
            <a:ext cx="121920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2E3135"/>
          </a:solidFill>
        </p:spPr>
        <p:txBody>
          <a:bodyPr anchor="ctr"/>
          <a:lstStyle/>
          <a:p>
            <a:pPr>
              <a:lnSpc>
                <a:spcPct val="100000"/>
              </a:lnSpc>
              <a:defRPr sz="3200" b="1">
                <a:solidFill>
                  <a:srgbClr val="000000"/>
                </a:solidFill>
              </a:defRPr>
            </a:pPr>
            <a:endParaRPr/>
          </a:p>
        </p:txBody>
      </p:sp>
      <p:sp>
        <p:nvSpPr>
          <p:cNvPr id="811" name="Texto del título"/>
          <p:cNvSpPr txBox="1">
            <a:spLocks noGrp="1"/>
          </p:cNvSpPr>
          <p:nvPr>
            <p:ph type="title"/>
          </p:nvPr>
        </p:nvSpPr>
        <p:spPr>
          <a:xfrm>
            <a:off x="13351817" y="1758999"/>
            <a:ext cx="9273183" cy="5715282"/>
          </a:xfrm>
          <a:prstGeom prst="rect">
            <a:avLst/>
          </a:prstGeom>
        </p:spPr>
        <p:txBody>
          <a:bodyPr/>
          <a:lstStyle>
            <a:lvl1pPr algn="r">
              <a:lnSpc>
                <a:spcPct val="70000"/>
              </a:lnSpc>
              <a:defRPr sz="11200" spc="-336" baseline="8928"/>
            </a:lvl1pPr>
          </a:lstStyle>
          <a:p>
            <a:r>
              <a:t>Texto del título</a:t>
            </a:r>
          </a:p>
        </p:txBody>
      </p:sp>
      <p:sp>
        <p:nvSpPr>
          <p:cNvPr id="812" name="Nivel de texto 1…"/>
          <p:cNvSpPr txBox="1">
            <a:spLocks noGrp="1"/>
          </p:cNvSpPr>
          <p:nvPr>
            <p:ph type="body" sz="quarter" idx="1"/>
          </p:nvPr>
        </p:nvSpPr>
        <p:spPr>
          <a:xfrm>
            <a:off x="13353057" y="8141658"/>
            <a:ext cx="9270704" cy="3815342"/>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
        <p:nvSpPr>
          <p:cNvPr id="813"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
        <p:nvSpPr>
          <p:cNvPr id="814" name="Service 1"/>
          <p:cNvSpPr txBox="1">
            <a:spLocks noGrp="1"/>
          </p:cNvSpPr>
          <p:nvPr>
            <p:ph type="body" sz="quarter" idx="14"/>
          </p:nvPr>
        </p:nvSpPr>
        <p:spPr>
          <a:xfrm>
            <a:off x="7731455" y="1758999"/>
            <a:ext cx="4312263" cy="954849"/>
          </a:xfrm>
          <a:prstGeom prst="rect">
            <a:avLst/>
          </a:prstGeom>
        </p:spPr>
        <p:txBody>
          <a:bodyPr anchor="ctr"/>
          <a:lstStyle>
            <a:lvl1pPr>
              <a:lnSpc>
                <a:spcPct val="100000"/>
              </a:lnSpc>
              <a:defRPr sz="3200" b="1">
                <a:solidFill>
                  <a:srgbClr val="FFFFFF"/>
                </a:solidFill>
              </a:defRPr>
            </a:lvl1pPr>
          </a:lstStyle>
          <a:p>
            <a:r>
              <a:t>Service 1</a:t>
            </a:r>
          </a:p>
        </p:txBody>
      </p:sp>
      <p:sp>
        <p:nvSpPr>
          <p:cNvPr id="815" name="Body Level One…"/>
          <p:cNvSpPr txBox="1">
            <a:spLocks noGrp="1"/>
          </p:cNvSpPr>
          <p:nvPr>
            <p:ph type="body" sz="quarter" idx="15"/>
          </p:nvPr>
        </p:nvSpPr>
        <p:spPr>
          <a:xfrm>
            <a:off x="7731455" y="2713847"/>
            <a:ext cx="4312263"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816" name="Service 2"/>
          <p:cNvSpPr txBox="1">
            <a:spLocks noGrp="1"/>
          </p:cNvSpPr>
          <p:nvPr>
            <p:ph type="body" sz="quarter" idx="16"/>
          </p:nvPr>
        </p:nvSpPr>
        <p:spPr>
          <a:xfrm>
            <a:off x="6521301" y="5621551"/>
            <a:ext cx="4312263" cy="954850"/>
          </a:xfrm>
          <a:prstGeom prst="rect">
            <a:avLst/>
          </a:prstGeom>
        </p:spPr>
        <p:txBody>
          <a:bodyPr anchor="ctr"/>
          <a:lstStyle>
            <a:lvl1pPr>
              <a:lnSpc>
                <a:spcPct val="100000"/>
              </a:lnSpc>
              <a:defRPr sz="3200" b="1">
                <a:solidFill>
                  <a:srgbClr val="FFFFFF"/>
                </a:solidFill>
              </a:defRPr>
            </a:lvl1pPr>
          </a:lstStyle>
          <a:p>
            <a:r>
              <a:t>Service 2</a:t>
            </a:r>
          </a:p>
        </p:txBody>
      </p:sp>
      <p:sp>
        <p:nvSpPr>
          <p:cNvPr id="817" name="Body Level One…"/>
          <p:cNvSpPr txBox="1">
            <a:spLocks noGrp="1"/>
          </p:cNvSpPr>
          <p:nvPr>
            <p:ph type="body" sz="quarter" idx="17"/>
          </p:nvPr>
        </p:nvSpPr>
        <p:spPr>
          <a:xfrm>
            <a:off x="6521301" y="6576400"/>
            <a:ext cx="4312263"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818" name="Service 3"/>
          <p:cNvSpPr txBox="1">
            <a:spLocks noGrp="1"/>
          </p:cNvSpPr>
          <p:nvPr>
            <p:ph type="body" sz="quarter" idx="18"/>
          </p:nvPr>
        </p:nvSpPr>
        <p:spPr>
          <a:xfrm>
            <a:off x="5305028" y="9484104"/>
            <a:ext cx="4312263" cy="954849"/>
          </a:xfrm>
          <a:prstGeom prst="rect">
            <a:avLst/>
          </a:prstGeom>
        </p:spPr>
        <p:txBody>
          <a:bodyPr anchor="ctr"/>
          <a:lstStyle>
            <a:lvl1pPr>
              <a:lnSpc>
                <a:spcPct val="100000"/>
              </a:lnSpc>
              <a:defRPr sz="3200" b="1">
                <a:solidFill>
                  <a:srgbClr val="FFFFFF"/>
                </a:solidFill>
              </a:defRPr>
            </a:lvl1pPr>
          </a:lstStyle>
          <a:p>
            <a:r>
              <a:t>Service 3</a:t>
            </a:r>
          </a:p>
        </p:txBody>
      </p:sp>
      <p:sp>
        <p:nvSpPr>
          <p:cNvPr id="819" name="Body Level One…"/>
          <p:cNvSpPr txBox="1">
            <a:spLocks noGrp="1"/>
          </p:cNvSpPr>
          <p:nvPr>
            <p:ph type="body" sz="quarter" idx="19"/>
          </p:nvPr>
        </p:nvSpPr>
        <p:spPr>
          <a:xfrm>
            <a:off x="5305028" y="10438952"/>
            <a:ext cx="4312263" cy="1518048"/>
          </a:xfrm>
          <a:prstGeom prst="rect">
            <a:avLst/>
          </a:prstGeom>
        </p:spPr>
        <p:txBody>
          <a:bodyPr anchor="ct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Body Level One</a:t>
            </a:r>
          </a:p>
          <a:p>
            <a:pPr lvl="1"/>
            <a:r>
              <a:t>Body Level Two</a:t>
            </a:r>
          </a:p>
          <a:p>
            <a:pPr lvl="2"/>
            <a:r>
              <a:t>Body Level Three</a:t>
            </a:r>
          </a:p>
          <a:p>
            <a:pPr lvl="3"/>
            <a:r>
              <a:t>Body Level Four</a:t>
            </a:r>
          </a:p>
          <a:p>
            <a:pPr lvl="4"/>
            <a:r>
              <a:t>Body Level Five</a:t>
            </a:r>
          </a:p>
        </p:txBody>
      </p:sp>
      <p:sp>
        <p:nvSpPr>
          <p:cNvPr id="820" name="Figura"/>
          <p:cNvSpPr>
            <a:spLocks noGrp="1"/>
          </p:cNvSpPr>
          <p:nvPr>
            <p:ph type="body" sz="quarter" idx="20"/>
          </p:nvPr>
        </p:nvSpPr>
        <p:spPr>
          <a:xfrm>
            <a:off x="6170942" y="1880443"/>
            <a:ext cx="1179514" cy="1179513"/>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rgbClr val="FFFFFF"/>
          </a:solidFill>
        </p:spPr>
        <p:txBody>
          <a:bodyPr lIns="38100" tIns="38100" rIns="38100" bIns="38100" anchor="ctr"/>
          <a:lstStyle/>
          <a:p>
            <a:pPr>
              <a:lnSpc>
                <a:spcPct val="100000"/>
              </a:lnSpc>
              <a:defRPr sz="3200" b="1">
                <a:solidFill>
                  <a:srgbClr val="000000"/>
                </a:solidFill>
              </a:defRPr>
            </a:pPr>
            <a:endParaRPr/>
          </a:p>
        </p:txBody>
      </p:sp>
      <p:sp>
        <p:nvSpPr>
          <p:cNvPr id="821" name="Figura"/>
          <p:cNvSpPr>
            <a:spLocks noGrp="1"/>
          </p:cNvSpPr>
          <p:nvPr>
            <p:ph type="body" sz="quarter" idx="21"/>
          </p:nvPr>
        </p:nvSpPr>
        <p:spPr>
          <a:xfrm>
            <a:off x="4960788" y="5682273"/>
            <a:ext cx="1179514" cy="1179514"/>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rgbClr val="FFFFFF"/>
          </a:solidFill>
        </p:spPr>
        <p:txBody>
          <a:bodyPr lIns="38100" tIns="38100" rIns="38100" bIns="38100" anchor="ctr"/>
          <a:lstStyle/>
          <a:p>
            <a:pPr>
              <a:lnSpc>
                <a:spcPct val="100000"/>
              </a:lnSpc>
              <a:defRPr sz="3200" b="1">
                <a:solidFill>
                  <a:srgbClr val="000000"/>
                </a:solidFill>
              </a:defRPr>
            </a:pPr>
            <a:endParaRPr/>
          </a:p>
        </p:txBody>
      </p:sp>
      <p:sp>
        <p:nvSpPr>
          <p:cNvPr id="822" name="Figura"/>
          <p:cNvSpPr>
            <a:spLocks noGrp="1"/>
          </p:cNvSpPr>
          <p:nvPr>
            <p:ph type="body" sz="quarter" idx="22"/>
          </p:nvPr>
        </p:nvSpPr>
        <p:spPr>
          <a:xfrm>
            <a:off x="3744516" y="9620468"/>
            <a:ext cx="1179513" cy="857723"/>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rgbClr val="FFFFFF"/>
          </a:solidFill>
        </p:spPr>
        <p:txBody>
          <a:bodyPr lIns="38100" tIns="38100" rIns="38100" bIns="38100"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568987762"/>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Services 17">
    <p:spTree>
      <p:nvGrpSpPr>
        <p:cNvPr id="1" name=""/>
        <p:cNvGrpSpPr/>
        <p:nvPr/>
      </p:nvGrpSpPr>
      <p:grpSpPr>
        <a:xfrm>
          <a:off x="0" y="0"/>
          <a:ext cx="0" cy="0"/>
          <a:chOff x="0" y="0"/>
          <a:chExt cx="0" cy="0"/>
        </a:xfrm>
      </p:grpSpPr>
      <p:sp>
        <p:nvSpPr>
          <p:cNvPr id="829" name="Texto del título"/>
          <p:cNvSpPr txBox="1">
            <a:spLocks noGrp="1"/>
          </p:cNvSpPr>
          <p:nvPr>
            <p:ph type="title"/>
          </p:nvPr>
        </p:nvSpPr>
        <p:spPr>
          <a:xfrm>
            <a:off x="1758999" y="1758999"/>
            <a:ext cx="7281416" cy="5714157"/>
          </a:xfrm>
          <a:prstGeom prst="rect">
            <a:avLst/>
          </a:prstGeom>
        </p:spPr>
        <p:txBody>
          <a:bodyPr/>
          <a:lstStyle>
            <a:lvl1pPr>
              <a:lnSpc>
                <a:spcPct val="70000"/>
              </a:lnSpc>
              <a:defRPr sz="11200" spc="-336" baseline="8928"/>
            </a:lvl1pPr>
          </a:lstStyle>
          <a:p>
            <a:r>
              <a:t>Texto del título</a:t>
            </a:r>
          </a:p>
        </p:txBody>
      </p:sp>
      <p:sp>
        <p:nvSpPr>
          <p:cNvPr id="830" name="Número de diapositiva"/>
          <p:cNvSpPr txBox="1">
            <a:spLocks noGrp="1"/>
          </p:cNvSpPr>
          <p:nvPr>
            <p:ph type="sldNum" sz="quarter" idx="2"/>
          </p:nvPr>
        </p:nvSpPr>
        <p:spPr>
          <a:xfrm>
            <a:off x="1758999" y="11252150"/>
            <a:ext cx="679197" cy="711201"/>
          </a:xfrm>
          <a:prstGeom prst="rect">
            <a:avLst/>
          </a:prstGeom>
        </p:spPr>
        <p:txBody>
          <a:bodyPr/>
          <a:lstStyle/>
          <a:p>
            <a:fld id="{86CB4B4D-7CA3-9044-876B-883B54F8677D}" type="slidenum">
              <a:t>‹Nº›</a:t>
            </a:fld>
            <a:endParaRPr/>
          </a:p>
        </p:txBody>
      </p:sp>
      <p:sp>
        <p:nvSpPr>
          <p:cNvPr id="831" name="Imagen"/>
          <p:cNvSpPr>
            <a:spLocks noGrp="1"/>
          </p:cNvSpPr>
          <p:nvPr>
            <p:ph type="pic" sz="half" idx="13"/>
          </p:nvPr>
        </p:nvSpPr>
        <p:spPr>
          <a:xfrm>
            <a:off x="10170715" y="1766292"/>
            <a:ext cx="12447589" cy="10183416"/>
          </a:xfrm>
          <a:prstGeom prst="rect">
            <a:avLst/>
          </a:prstGeom>
        </p:spPr>
        <p:txBody>
          <a:bodyPr lIns="91439" tIns="45719" rIns="91439" bIns="45719"/>
          <a:lstStyle/>
          <a:p>
            <a:endParaRPr/>
          </a:p>
        </p:txBody>
      </p:sp>
      <p:sp>
        <p:nvSpPr>
          <p:cNvPr id="832" name="Nivel de texto 1…"/>
          <p:cNvSpPr txBox="1">
            <a:spLocks noGrp="1"/>
          </p:cNvSpPr>
          <p:nvPr>
            <p:ph type="body" sz="quarter" idx="1"/>
          </p:nvPr>
        </p:nvSpPr>
        <p:spPr>
          <a:xfrm>
            <a:off x="1758999" y="7820068"/>
            <a:ext cx="7281416" cy="3085171"/>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1710889922"/>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Services 18">
    <p:spTree>
      <p:nvGrpSpPr>
        <p:cNvPr id="1" name=""/>
        <p:cNvGrpSpPr/>
        <p:nvPr/>
      </p:nvGrpSpPr>
      <p:grpSpPr>
        <a:xfrm>
          <a:off x="0" y="0"/>
          <a:ext cx="0" cy="0"/>
          <a:chOff x="0" y="0"/>
          <a:chExt cx="0" cy="0"/>
        </a:xfrm>
      </p:grpSpPr>
      <p:sp>
        <p:nvSpPr>
          <p:cNvPr id="839" name="Texto del título"/>
          <p:cNvSpPr txBox="1">
            <a:spLocks noGrp="1"/>
          </p:cNvSpPr>
          <p:nvPr>
            <p:ph type="title"/>
          </p:nvPr>
        </p:nvSpPr>
        <p:spPr>
          <a:xfrm>
            <a:off x="1758999" y="1758999"/>
            <a:ext cx="8255150" cy="5714157"/>
          </a:xfrm>
          <a:prstGeom prst="rect">
            <a:avLst/>
          </a:prstGeom>
        </p:spPr>
        <p:txBody>
          <a:bodyPr/>
          <a:lstStyle>
            <a:lvl1pPr>
              <a:lnSpc>
                <a:spcPct val="70000"/>
              </a:lnSpc>
              <a:defRPr sz="11200" spc="-336" baseline="8928"/>
            </a:lvl1pPr>
          </a:lstStyle>
          <a:p>
            <a:r>
              <a:t>Texto del título</a:t>
            </a:r>
          </a:p>
        </p:txBody>
      </p:sp>
      <p:sp>
        <p:nvSpPr>
          <p:cNvPr id="840" name="Número de diapositiva"/>
          <p:cNvSpPr txBox="1">
            <a:spLocks noGrp="1"/>
          </p:cNvSpPr>
          <p:nvPr>
            <p:ph type="sldNum" sz="quarter" idx="2"/>
          </p:nvPr>
        </p:nvSpPr>
        <p:spPr>
          <a:xfrm>
            <a:off x="21939107" y="11238507"/>
            <a:ext cx="679197" cy="711201"/>
          </a:xfrm>
          <a:prstGeom prst="rect">
            <a:avLst/>
          </a:prstGeom>
        </p:spPr>
        <p:txBody>
          <a:bodyPr/>
          <a:lstStyle/>
          <a:p>
            <a:fld id="{86CB4B4D-7CA3-9044-876B-883B54F8677D}" type="slidenum">
              <a:t>‹Nº›</a:t>
            </a:fld>
            <a:endParaRPr/>
          </a:p>
        </p:txBody>
      </p:sp>
      <p:sp>
        <p:nvSpPr>
          <p:cNvPr id="841" name="Figura"/>
          <p:cNvSpPr/>
          <p:nvPr/>
        </p:nvSpPr>
        <p:spPr>
          <a:xfrm>
            <a:off x="13848804" y="2408215"/>
            <a:ext cx="4824223" cy="3176265"/>
          </a:xfrm>
          <a:custGeom>
            <a:avLst/>
            <a:gdLst/>
            <a:ahLst/>
            <a:cxnLst>
              <a:cxn ang="0">
                <a:pos x="wd2" y="hd2"/>
              </a:cxn>
              <a:cxn ang="5400000">
                <a:pos x="wd2" y="hd2"/>
              </a:cxn>
              <a:cxn ang="10800000">
                <a:pos x="wd2" y="hd2"/>
              </a:cxn>
              <a:cxn ang="16200000">
                <a:pos x="wd2" y="hd2"/>
              </a:cxn>
            </a:cxnLst>
            <a:rect l="0" t="0" r="r" b="b"/>
            <a:pathLst>
              <a:path w="21600" h="21600" extrusionOk="0">
                <a:moveTo>
                  <a:pt x="3980" y="0"/>
                </a:moveTo>
                <a:lnTo>
                  <a:pt x="21600" y="0"/>
                </a:lnTo>
                <a:lnTo>
                  <a:pt x="17620" y="21600"/>
                </a:lnTo>
                <a:lnTo>
                  <a:pt x="0" y="21600"/>
                </a:lnTo>
                <a:lnTo>
                  <a:pt x="3980" y="0"/>
                </a:lnTo>
                <a:close/>
              </a:path>
            </a:pathLst>
          </a:cu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842" name="Figura"/>
          <p:cNvSpPr/>
          <p:nvPr/>
        </p:nvSpPr>
        <p:spPr>
          <a:xfrm>
            <a:off x="17777338" y="2408215"/>
            <a:ext cx="4824223" cy="3176265"/>
          </a:xfrm>
          <a:custGeom>
            <a:avLst/>
            <a:gdLst/>
            <a:ahLst/>
            <a:cxnLst>
              <a:cxn ang="0">
                <a:pos x="wd2" y="hd2"/>
              </a:cxn>
              <a:cxn ang="5400000">
                <a:pos x="wd2" y="hd2"/>
              </a:cxn>
              <a:cxn ang="10800000">
                <a:pos x="wd2" y="hd2"/>
              </a:cxn>
              <a:cxn ang="16200000">
                <a:pos x="wd2" y="hd2"/>
              </a:cxn>
            </a:cxnLst>
            <a:rect l="0" t="0" r="r" b="b"/>
            <a:pathLst>
              <a:path w="21600" h="21600" extrusionOk="0">
                <a:moveTo>
                  <a:pt x="3980" y="0"/>
                </a:moveTo>
                <a:lnTo>
                  <a:pt x="21600" y="0"/>
                </a:lnTo>
                <a:lnTo>
                  <a:pt x="17620" y="21600"/>
                </a:lnTo>
                <a:lnTo>
                  <a:pt x="0" y="21600"/>
                </a:lnTo>
                <a:lnTo>
                  <a:pt x="3980" y="0"/>
                </a:lnTo>
                <a:close/>
              </a:path>
            </a:pathLst>
          </a:cu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843" name="Figura"/>
          <p:cNvSpPr/>
          <p:nvPr/>
        </p:nvSpPr>
        <p:spPr>
          <a:xfrm>
            <a:off x="12959804" y="5584480"/>
            <a:ext cx="4824223" cy="3176264"/>
          </a:xfrm>
          <a:custGeom>
            <a:avLst/>
            <a:gdLst/>
            <a:ahLst/>
            <a:cxnLst>
              <a:cxn ang="0">
                <a:pos x="wd2" y="hd2"/>
              </a:cxn>
              <a:cxn ang="5400000">
                <a:pos x="wd2" y="hd2"/>
              </a:cxn>
              <a:cxn ang="10800000">
                <a:pos x="wd2" y="hd2"/>
              </a:cxn>
              <a:cxn ang="16200000">
                <a:pos x="wd2" y="hd2"/>
              </a:cxn>
            </a:cxnLst>
            <a:rect l="0" t="0" r="r" b="b"/>
            <a:pathLst>
              <a:path w="21600" h="21600" extrusionOk="0">
                <a:moveTo>
                  <a:pt x="3980" y="0"/>
                </a:moveTo>
                <a:lnTo>
                  <a:pt x="21600" y="0"/>
                </a:lnTo>
                <a:lnTo>
                  <a:pt x="17620" y="21600"/>
                </a:lnTo>
                <a:lnTo>
                  <a:pt x="0" y="21600"/>
                </a:lnTo>
                <a:lnTo>
                  <a:pt x="3980" y="0"/>
                </a:lnTo>
                <a:close/>
              </a:path>
            </a:pathLst>
          </a:cu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844" name="Figura"/>
          <p:cNvSpPr/>
          <p:nvPr/>
        </p:nvSpPr>
        <p:spPr>
          <a:xfrm>
            <a:off x="16888338" y="5584480"/>
            <a:ext cx="4824223" cy="3176264"/>
          </a:xfrm>
          <a:custGeom>
            <a:avLst/>
            <a:gdLst/>
            <a:ahLst/>
            <a:cxnLst>
              <a:cxn ang="0">
                <a:pos x="wd2" y="hd2"/>
              </a:cxn>
              <a:cxn ang="5400000">
                <a:pos x="wd2" y="hd2"/>
              </a:cxn>
              <a:cxn ang="10800000">
                <a:pos x="wd2" y="hd2"/>
              </a:cxn>
              <a:cxn ang="16200000">
                <a:pos x="wd2" y="hd2"/>
              </a:cxn>
            </a:cxnLst>
            <a:rect l="0" t="0" r="r" b="b"/>
            <a:pathLst>
              <a:path w="21600" h="21600" extrusionOk="0">
                <a:moveTo>
                  <a:pt x="3980" y="0"/>
                </a:moveTo>
                <a:lnTo>
                  <a:pt x="21600" y="0"/>
                </a:lnTo>
                <a:lnTo>
                  <a:pt x="17620" y="21600"/>
                </a:lnTo>
                <a:lnTo>
                  <a:pt x="0" y="21600"/>
                </a:lnTo>
                <a:lnTo>
                  <a:pt x="3980" y="0"/>
                </a:lnTo>
                <a:close/>
              </a:path>
            </a:pathLst>
          </a:cu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845" name="Cuadrado"/>
          <p:cNvSpPr>
            <a:spLocks noGrp="1"/>
          </p:cNvSpPr>
          <p:nvPr>
            <p:ph type="body" sz="quarter" idx="13"/>
          </p:nvPr>
        </p:nvSpPr>
        <p:spPr>
          <a:xfrm>
            <a:off x="14990030" y="2725463"/>
            <a:ext cx="2541771" cy="2541770"/>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846" name="Cuadrado"/>
          <p:cNvSpPr>
            <a:spLocks noGrp="1"/>
          </p:cNvSpPr>
          <p:nvPr>
            <p:ph type="body" sz="quarter" idx="14"/>
          </p:nvPr>
        </p:nvSpPr>
        <p:spPr>
          <a:xfrm>
            <a:off x="18918564" y="2725463"/>
            <a:ext cx="2541771" cy="2541770"/>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847" name="Cuadrado"/>
          <p:cNvSpPr>
            <a:spLocks noGrp="1"/>
          </p:cNvSpPr>
          <p:nvPr>
            <p:ph type="body" sz="quarter" idx="15"/>
          </p:nvPr>
        </p:nvSpPr>
        <p:spPr>
          <a:xfrm>
            <a:off x="14101030" y="5901726"/>
            <a:ext cx="2541771" cy="2541771"/>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848" name="Cuadrado"/>
          <p:cNvSpPr>
            <a:spLocks noGrp="1"/>
          </p:cNvSpPr>
          <p:nvPr>
            <p:ph type="body" sz="quarter" idx="16"/>
          </p:nvPr>
        </p:nvSpPr>
        <p:spPr>
          <a:xfrm>
            <a:off x="18029564" y="5901727"/>
            <a:ext cx="2541771" cy="2541771"/>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849" name="Nivel de texto 1…"/>
          <p:cNvSpPr txBox="1">
            <a:spLocks noGrp="1"/>
          </p:cNvSpPr>
          <p:nvPr>
            <p:ph type="body" sz="quarter" idx="1"/>
          </p:nvPr>
        </p:nvSpPr>
        <p:spPr>
          <a:xfrm>
            <a:off x="1758999" y="8458831"/>
            <a:ext cx="8255150" cy="3490877"/>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
        <p:nvSpPr>
          <p:cNvPr id="850" name="Figura"/>
          <p:cNvSpPr/>
          <p:nvPr/>
        </p:nvSpPr>
        <p:spPr>
          <a:xfrm>
            <a:off x="16003571" y="8760743"/>
            <a:ext cx="4824224" cy="3176265"/>
          </a:xfrm>
          <a:custGeom>
            <a:avLst/>
            <a:gdLst/>
            <a:ahLst/>
            <a:cxnLst>
              <a:cxn ang="0">
                <a:pos x="wd2" y="hd2"/>
              </a:cxn>
              <a:cxn ang="5400000">
                <a:pos x="wd2" y="hd2"/>
              </a:cxn>
              <a:cxn ang="10800000">
                <a:pos x="wd2" y="hd2"/>
              </a:cxn>
              <a:cxn ang="16200000">
                <a:pos x="wd2" y="hd2"/>
              </a:cxn>
            </a:cxnLst>
            <a:rect l="0" t="0" r="r" b="b"/>
            <a:pathLst>
              <a:path w="21600" h="21600" extrusionOk="0">
                <a:moveTo>
                  <a:pt x="3980" y="0"/>
                </a:moveTo>
                <a:lnTo>
                  <a:pt x="21600" y="0"/>
                </a:lnTo>
                <a:lnTo>
                  <a:pt x="17620" y="21600"/>
                </a:lnTo>
                <a:lnTo>
                  <a:pt x="0" y="21600"/>
                </a:lnTo>
                <a:lnTo>
                  <a:pt x="3980" y="0"/>
                </a:lnTo>
                <a:close/>
              </a:path>
            </a:pathLst>
          </a:cu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851" name="Figura"/>
          <p:cNvSpPr/>
          <p:nvPr/>
        </p:nvSpPr>
        <p:spPr>
          <a:xfrm>
            <a:off x="12068730" y="8760743"/>
            <a:ext cx="4824224" cy="3176265"/>
          </a:xfrm>
          <a:custGeom>
            <a:avLst/>
            <a:gdLst/>
            <a:ahLst/>
            <a:cxnLst>
              <a:cxn ang="0">
                <a:pos x="wd2" y="hd2"/>
              </a:cxn>
              <a:cxn ang="5400000">
                <a:pos x="wd2" y="hd2"/>
              </a:cxn>
              <a:cxn ang="10800000">
                <a:pos x="wd2" y="hd2"/>
              </a:cxn>
              <a:cxn ang="16200000">
                <a:pos x="wd2" y="hd2"/>
              </a:cxn>
            </a:cxnLst>
            <a:rect l="0" t="0" r="r" b="b"/>
            <a:pathLst>
              <a:path w="21600" h="21600" extrusionOk="0">
                <a:moveTo>
                  <a:pt x="3980" y="0"/>
                </a:moveTo>
                <a:lnTo>
                  <a:pt x="21600" y="0"/>
                </a:lnTo>
                <a:lnTo>
                  <a:pt x="17620" y="21600"/>
                </a:lnTo>
                <a:lnTo>
                  <a:pt x="0" y="21600"/>
                </a:lnTo>
                <a:lnTo>
                  <a:pt x="3980" y="0"/>
                </a:lnTo>
                <a:close/>
              </a:path>
            </a:pathLst>
          </a:cu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852" name="Cuadrado"/>
          <p:cNvSpPr>
            <a:spLocks noGrp="1"/>
          </p:cNvSpPr>
          <p:nvPr>
            <p:ph type="body" sz="quarter" idx="17"/>
          </p:nvPr>
        </p:nvSpPr>
        <p:spPr>
          <a:xfrm>
            <a:off x="17144798" y="9077990"/>
            <a:ext cx="2541771" cy="2541771"/>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853" name="Cuadrado"/>
          <p:cNvSpPr>
            <a:spLocks noGrp="1"/>
          </p:cNvSpPr>
          <p:nvPr>
            <p:ph type="body" sz="quarter" idx="18"/>
          </p:nvPr>
        </p:nvSpPr>
        <p:spPr>
          <a:xfrm>
            <a:off x="13209956" y="9077990"/>
            <a:ext cx="2541771" cy="2541771"/>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454921737"/>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Services 19">
    <p:spTree>
      <p:nvGrpSpPr>
        <p:cNvPr id="1" name=""/>
        <p:cNvGrpSpPr/>
        <p:nvPr/>
      </p:nvGrpSpPr>
      <p:grpSpPr>
        <a:xfrm>
          <a:off x="0" y="0"/>
          <a:ext cx="0" cy="0"/>
          <a:chOff x="0" y="0"/>
          <a:chExt cx="0" cy="0"/>
        </a:xfrm>
      </p:grpSpPr>
      <p:sp>
        <p:nvSpPr>
          <p:cNvPr id="860" name="Nivel de texto 1…"/>
          <p:cNvSpPr txBox="1">
            <a:spLocks noGrp="1"/>
          </p:cNvSpPr>
          <p:nvPr>
            <p:ph type="body" sz="quarter" idx="1"/>
          </p:nvPr>
        </p:nvSpPr>
        <p:spPr>
          <a:xfrm>
            <a:off x="15502318" y="8458831"/>
            <a:ext cx="7115986" cy="3490877"/>
          </a:xfrm>
          <a:prstGeom prst="rect">
            <a:avLst/>
          </a:prstGeom>
        </p:spPr>
        <p:txBody>
          <a:bodyPr anchor="b"/>
          <a:lstStyle>
            <a:lvl1pPr algn="r"/>
            <a:lvl2pPr algn="r"/>
            <a:lvl3pPr algn="r"/>
            <a:lvl4pPr algn="r"/>
            <a:lvl5pPr algn="r"/>
          </a:lstStyle>
          <a:p>
            <a:r>
              <a:t>Nivel de texto 1</a:t>
            </a:r>
          </a:p>
          <a:p>
            <a:pPr lvl="1"/>
            <a:r>
              <a:t>Nivel de texto 2</a:t>
            </a:r>
          </a:p>
          <a:p>
            <a:pPr lvl="2"/>
            <a:r>
              <a:t>Nivel de texto 3</a:t>
            </a:r>
          </a:p>
          <a:p>
            <a:pPr lvl="3"/>
            <a:r>
              <a:t>Nivel de texto 4</a:t>
            </a:r>
          </a:p>
          <a:p>
            <a:pPr lvl="4"/>
            <a:r>
              <a:t>Nivel de texto 5</a:t>
            </a:r>
          </a:p>
        </p:txBody>
      </p:sp>
      <p:sp>
        <p:nvSpPr>
          <p:cNvPr id="861" name="Texto del título"/>
          <p:cNvSpPr txBox="1">
            <a:spLocks noGrp="1"/>
          </p:cNvSpPr>
          <p:nvPr>
            <p:ph type="title"/>
          </p:nvPr>
        </p:nvSpPr>
        <p:spPr>
          <a:xfrm>
            <a:off x="15502318" y="1758999"/>
            <a:ext cx="7115986" cy="5714157"/>
          </a:xfrm>
          <a:prstGeom prst="rect">
            <a:avLst/>
          </a:prstGeom>
        </p:spPr>
        <p:txBody>
          <a:bodyPr/>
          <a:lstStyle>
            <a:lvl1pPr algn="r">
              <a:lnSpc>
                <a:spcPct val="70000"/>
              </a:lnSpc>
              <a:defRPr sz="11200" spc="-336" baseline="8928"/>
            </a:lvl1pPr>
          </a:lstStyle>
          <a:p>
            <a:r>
              <a:t>Texto del título</a:t>
            </a:r>
          </a:p>
        </p:txBody>
      </p:sp>
      <p:sp>
        <p:nvSpPr>
          <p:cNvPr id="862" name="Figura"/>
          <p:cNvSpPr/>
          <p:nvPr/>
        </p:nvSpPr>
        <p:spPr>
          <a:xfrm>
            <a:off x="5817721" y="1771699"/>
            <a:ext cx="6354010" cy="2540911"/>
          </a:xfrm>
          <a:custGeom>
            <a:avLst/>
            <a:gdLst/>
            <a:ahLst/>
            <a:cxnLst>
              <a:cxn ang="0">
                <a:pos x="wd2" y="hd2"/>
              </a:cxn>
              <a:cxn ang="5400000">
                <a:pos x="wd2" y="hd2"/>
              </a:cxn>
              <a:cxn ang="10800000">
                <a:pos x="wd2" y="hd2"/>
              </a:cxn>
              <a:cxn ang="16200000">
                <a:pos x="wd2" y="hd2"/>
              </a:cxn>
            </a:cxnLst>
            <a:rect l="0" t="0" r="r" b="b"/>
            <a:pathLst>
              <a:path w="21600" h="21600" extrusionOk="0">
                <a:moveTo>
                  <a:pt x="2257" y="0"/>
                </a:moveTo>
                <a:lnTo>
                  <a:pt x="21600" y="0"/>
                </a:lnTo>
                <a:lnTo>
                  <a:pt x="19343" y="21600"/>
                </a:lnTo>
                <a:lnTo>
                  <a:pt x="0" y="21600"/>
                </a:lnTo>
                <a:lnTo>
                  <a:pt x="2257" y="0"/>
                </a:lnTo>
                <a:close/>
              </a:path>
            </a:pathLst>
          </a:cu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863" name="Rectángulo"/>
          <p:cNvSpPr>
            <a:spLocks noGrp="1"/>
          </p:cNvSpPr>
          <p:nvPr>
            <p:ph type="body" sz="quarter" idx="13"/>
          </p:nvPr>
        </p:nvSpPr>
        <p:spPr>
          <a:xfrm>
            <a:off x="6962998" y="2091382"/>
            <a:ext cx="4063455" cy="190154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864" name="Figura"/>
          <p:cNvSpPr/>
          <p:nvPr/>
        </p:nvSpPr>
        <p:spPr>
          <a:xfrm>
            <a:off x="2301166" y="4318598"/>
            <a:ext cx="6354010" cy="2540911"/>
          </a:xfrm>
          <a:custGeom>
            <a:avLst/>
            <a:gdLst/>
            <a:ahLst/>
            <a:cxnLst>
              <a:cxn ang="0">
                <a:pos x="wd2" y="hd2"/>
              </a:cxn>
              <a:cxn ang="5400000">
                <a:pos x="wd2" y="hd2"/>
              </a:cxn>
              <a:cxn ang="10800000">
                <a:pos x="wd2" y="hd2"/>
              </a:cxn>
              <a:cxn ang="16200000">
                <a:pos x="wd2" y="hd2"/>
              </a:cxn>
            </a:cxnLst>
            <a:rect l="0" t="0" r="r" b="b"/>
            <a:pathLst>
              <a:path w="21600" h="21600" extrusionOk="0">
                <a:moveTo>
                  <a:pt x="2257" y="0"/>
                </a:moveTo>
                <a:lnTo>
                  <a:pt x="21600" y="0"/>
                </a:lnTo>
                <a:lnTo>
                  <a:pt x="19343" y="21600"/>
                </a:lnTo>
                <a:lnTo>
                  <a:pt x="0" y="21600"/>
                </a:lnTo>
                <a:lnTo>
                  <a:pt x="2257" y="0"/>
                </a:lnTo>
                <a:close/>
              </a:path>
            </a:pathLst>
          </a:cu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865" name="Figura"/>
          <p:cNvSpPr/>
          <p:nvPr/>
        </p:nvSpPr>
        <p:spPr>
          <a:xfrm>
            <a:off x="3596254" y="6859508"/>
            <a:ext cx="6354010" cy="2540910"/>
          </a:xfrm>
          <a:custGeom>
            <a:avLst/>
            <a:gdLst/>
            <a:ahLst/>
            <a:cxnLst>
              <a:cxn ang="0">
                <a:pos x="wd2" y="hd2"/>
              </a:cxn>
              <a:cxn ang="5400000">
                <a:pos x="wd2" y="hd2"/>
              </a:cxn>
              <a:cxn ang="10800000">
                <a:pos x="wd2" y="hd2"/>
              </a:cxn>
              <a:cxn ang="16200000">
                <a:pos x="wd2" y="hd2"/>
              </a:cxn>
            </a:cxnLst>
            <a:rect l="0" t="0" r="r" b="b"/>
            <a:pathLst>
              <a:path w="21600" h="21600" extrusionOk="0">
                <a:moveTo>
                  <a:pt x="2257" y="0"/>
                </a:moveTo>
                <a:lnTo>
                  <a:pt x="21600" y="0"/>
                </a:lnTo>
                <a:lnTo>
                  <a:pt x="19343" y="21600"/>
                </a:lnTo>
                <a:lnTo>
                  <a:pt x="0" y="21600"/>
                </a:lnTo>
                <a:lnTo>
                  <a:pt x="2257" y="0"/>
                </a:lnTo>
                <a:close/>
              </a:path>
            </a:pathLst>
          </a:cu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866" name="Figura"/>
          <p:cNvSpPr/>
          <p:nvPr/>
        </p:nvSpPr>
        <p:spPr>
          <a:xfrm>
            <a:off x="1775444" y="9400417"/>
            <a:ext cx="6354010" cy="2540911"/>
          </a:xfrm>
          <a:custGeom>
            <a:avLst/>
            <a:gdLst/>
            <a:ahLst/>
            <a:cxnLst>
              <a:cxn ang="0">
                <a:pos x="wd2" y="hd2"/>
              </a:cxn>
              <a:cxn ang="5400000">
                <a:pos x="wd2" y="hd2"/>
              </a:cxn>
              <a:cxn ang="10800000">
                <a:pos x="wd2" y="hd2"/>
              </a:cxn>
              <a:cxn ang="16200000">
                <a:pos x="wd2" y="hd2"/>
              </a:cxn>
            </a:cxnLst>
            <a:rect l="0" t="0" r="r" b="b"/>
            <a:pathLst>
              <a:path w="21600" h="21600" extrusionOk="0">
                <a:moveTo>
                  <a:pt x="2257" y="0"/>
                </a:moveTo>
                <a:lnTo>
                  <a:pt x="21600" y="0"/>
                </a:lnTo>
                <a:lnTo>
                  <a:pt x="19343" y="21600"/>
                </a:lnTo>
                <a:lnTo>
                  <a:pt x="0" y="21600"/>
                </a:lnTo>
                <a:lnTo>
                  <a:pt x="2257" y="0"/>
                </a:lnTo>
                <a:close/>
              </a:path>
            </a:pathLst>
          </a:cu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867"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
        <p:nvSpPr>
          <p:cNvPr id="868" name="Rectángulo"/>
          <p:cNvSpPr>
            <a:spLocks noGrp="1"/>
          </p:cNvSpPr>
          <p:nvPr>
            <p:ph type="body" sz="quarter" idx="14"/>
          </p:nvPr>
        </p:nvSpPr>
        <p:spPr>
          <a:xfrm>
            <a:off x="4741531" y="7185180"/>
            <a:ext cx="4063456" cy="190154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869" name="Rectángulo"/>
          <p:cNvSpPr>
            <a:spLocks noGrp="1"/>
          </p:cNvSpPr>
          <p:nvPr>
            <p:ph type="body" sz="quarter" idx="15"/>
          </p:nvPr>
        </p:nvSpPr>
        <p:spPr>
          <a:xfrm>
            <a:off x="3446444" y="4635286"/>
            <a:ext cx="4063455" cy="190154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870" name="Rectángulo"/>
          <p:cNvSpPr>
            <a:spLocks noGrp="1"/>
          </p:cNvSpPr>
          <p:nvPr>
            <p:ph type="body" sz="quarter" idx="16"/>
          </p:nvPr>
        </p:nvSpPr>
        <p:spPr>
          <a:xfrm>
            <a:off x="2920722" y="9720100"/>
            <a:ext cx="4063455" cy="1901545"/>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3583197814"/>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Mock Up Phone 1">
    <p:spTree>
      <p:nvGrpSpPr>
        <p:cNvPr id="1" name=""/>
        <p:cNvGrpSpPr/>
        <p:nvPr/>
      </p:nvGrpSpPr>
      <p:grpSpPr>
        <a:xfrm>
          <a:off x="0" y="0"/>
          <a:ext cx="0" cy="0"/>
          <a:chOff x="0" y="0"/>
          <a:chExt cx="0" cy="0"/>
        </a:xfrm>
      </p:grpSpPr>
      <p:sp>
        <p:nvSpPr>
          <p:cNvPr id="877" name="Texto del título"/>
          <p:cNvSpPr txBox="1">
            <a:spLocks noGrp="1"/>
          </p:cNvSpPr>
          <p:nvPr>
            <p:ph type="title"/>
          </p:nvPr>
        </p:nvSpPr>
        <p:spPr>
          <a:xfrm>
            <a:off x="1758999" y="1758999"/>
            <a:ext cx="7281417" cy="5714157"/>
          </a:xfrm>
          <a:prstGeom prst="rect">
            <a:avLst/>
          </a:prstGeom>
        </p:spPr>
        <p:txBody>
          <a:bodyPr/>
          <a:lstStyle>
            <a:lvl1pPr>
              <a:lnSpc>
                <a:spcPct val="70000"/>
              </a:lnSpc>
              <a:defRPr sz="11200" spc="-336" baseline="8928"/>
            </a:lvl1pPr>
          </a:lstStyle>
          <a:p>
            <a:r>
              <a:t>Texto del título</a:t>
            </a:r>
          </a:p>
        </p:txBody>
      </p:sp>
      <p:sp>
        <p:nvSpPr>
          <p:cNvPr id="878" name="Número de diapositiva"/>
          <p:cNvSpPr txBox="1">
            <a:spLocks noGrp="1"/>
          </p:cNvSpPr>
          <p:nvPr>
            <p:ph type="sldNum" sz="quarter" idx="2"/>
          </p:nvPr>
        </p:nvSpPr>
        <p:spPr>
          <a:xfrm>
            <a:off x="1758999" y="11252150"/>
            <a:ext cx="679197" cy="711201"/>
          </a:xfrm>
          <a:prstGeom prst="rect">
            <a:avLst/>
          </a:prstGeom>
        </p:spPr>
        <p:txBody>
          <a:bodyPr/>
          <a:lstStyle/>
          <a:p>
            <a:fld id="{86CB4B4D-7CA3-9044-876B-883B54F8677D}" type="slidenum">
              <a:t>‹Nº›</a:t>
            </a:fld>
            <a:endParaRPr/>
          </a:p>
        </p:txBody>
      </p:sp>
      <p:sp>
        <p:nvSpPr>
          <p:cNvPr id="879" name="Nivel de texto 1…"/>
          <p:cNvSpPr txBox="1">
            <a:spLocks noGrp="1"/>
          </p:cNvSpPr>
          <p:nvPr>
            <p:ph type="body" sz="quarter" idx="1"/>
          </p:nvPr>
        </p:nvSpPr>
        <p:spPr>
          <a:xfrm>
            <a:off x="1758999" y="8089892"/>
            <a:ext cx="7281416" cy="2545523"/>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880" name="Mobile_App_Presentation_Mock-Up_WHITE.png"/>
          <p:cNvSpPr>
            <a:spLocks noGrp="1"/>
          </p:cNvSpPr>
          <p:nvPr>
            <p:ph type="pic" idx="13"/>
          </p:nvPr>
        </p:nvSpPr>
        <p:spPr>
          <a:xfrm>
            <a:off x="9040415" y="1766292"/>
            <a:ext cx="13577889" cy="10183416"/>
          </a:xfrm>
          <a:prstGeom prst="rect">
            <a:avLst/>
          </a:prstGeom>
        </p:spPr>
        <p:txBody>
          <a:bodyPr lIns="91439" tIns="45719" rIns="91439" bIns="45719"/>
          <a:lstStyle/>
          <a:p>
            <a:endParaRPr/>
          </a:p>
        </p:txBody>
      </p:sp>
    </p:spTree>
    <p:extLst>
      <p:ext uri="{BB962C8B-B14F-4D97-AF65-F5344CB8AC3E}">
        <p14:creationId xmlns:p14="http://schemas.microsoft.com/office/powerpoint/2010/main" val="2736481025"/>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Mock Up Phone 2">
    <p:spTree>
      <p:nvGrpSpPr>
        <p:cNvPr id="1" name=""/>
        <p:cNvGrpSpPr/>
        <p:nvPr/>
      </p:nvGrpSpPr>
      <p:grpSpPr>
        <a:xfrm>
          <a:off x="0" y="0"/>
          <a:ext cx="0" cy="0"/>
          <a:chOff x="0" y="0"/>
          <a:chExt cx="0" cy="0"/>
        </a:xfrm>
      </p:grpSpPr>
      <p:sp>
        <p:nvSpPr>
          <p:cNvPr id="887" name="Texto del título"/>
          <p:cNvSpPr txBox="1">
            <a:spLocks noGrp="1"/>
          </p:cNvSpPr>
          <p:nvPr>
            <p:ph type="title"/>
          </p:nvPr>
        </p:nvSpPr>
        <p:spPr>
          <a:xfrm>
            <a:off x="15336887" y="1758999"/>
            <a:ext cx="7281417" cy="5714157"/>
          </a:xfrm>
          <a:prstGeom prst="rect">
            <a:avLst/>
          </a:prstGeom>
        </p:spPr>
        <p:txBody>
          <a:bodyPr/>
          <a:lstStyle>
            <a:lvl1pPr>
              <a:lnSpc>
                <a:spcPct val="70000"/>
              </a:lnSpc>
              <a:defRPr sz="11200" spc="-336" baseline="8928"/>
            </a:lvl1pPr>
          </a:lstStyle>
          <a:p>
            <a:r>
              <a:t>Texto del título</a:t>
            </a:r>
          </a:p>
        </p:txBody>
      </p:sp>
      <p:sp>
        <p:nvSpPr>
          <p:cNvPr id="888" name="Número de diapositiva"/>
          <p:cNvSpPr txBox="1">
            <a:spLocks noGrp="1"/>
          </p:cNvSpPr>
          <p:nvPr>
            <p:ph type="sldNum" sz="quarter" idx="2"/>
          </p:nvPr>
        </p:nvSpPr>
        <p:spPr>
          <a:xfrm>
            <a:off x="21939107" y="11252150"/>
            <a:ext cx="679197" cy="711201"/>
          </a:xfrm>
          <a:prstGeom prst="rect">
            <a:avLst/>
          </a:prstGeom>
        </p:spPr>
        <p:txBody>
          <a:bodyPr/>
          <a:lstStyle/>
          <a:p>
            <a:fld id="{86CB4B4D-7CA3-9044-876B-883B54F8677D}" type="slidenum">
              <a:t>‹Nº›</a:t>
            </a:fld>
            <a:endParaRPr/>
          </a:p>
        </p:txBody>
      </p:sp>
      <p:sp>
        <p:nvSpPr>
          <p:cNvPr id="889" name="Nivel de texto 1…"/>
          <p:cNvSpPr txBox="1">
            <a:spLocks noGrp="1"/>
          </p:cNvSpPr>
          <p:nvPr>
            <p:ph type="body" sz="quarter" idx="1"/>
          </p:nvPr>
        </p:nvSpPr>
        <p:spPr>
          <a:xfrm>
            <a:off x="15336887" y="8089892"/>
            <a:ext cx="7281416" cy="2545523"/>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890" name="Mobile_App_Presentation_Mock-Up_BLACK.png"/>
          <p:cNvSpPr>
            <a:spLocks noGrp="1"/>
          </p:cNvSpPr>
          <p:nvPr>
            <p:ph type="pic" idx="13"/>
          </p:nvPr>
        </p:nvSpPr>
        <p:spPr>
          <a:xfrm>
            <a:off x="1758999" y="1758999"/>
            <a:ext cx="13577889" cy="10183417"/>
          </a:xfrm>
          <a:prstGeom prst="rect">
            <a:avLst/>
          </a:prstGeom>
        </p:spPr>
        <p:txBody>
          <a:bodyPr lIns="91439" tIns="45719" rIns="91439" bIns="45719"/>
          <a:lstStyle/>
          <a:p>
            <a:endParaRPr/>
          </a:p>
        </p:txBody>
      </p:sp>
    </p:spTree>
    <p:extLst>
      <p:ext uri="{BB962C8B-B14F-4D97-AF65-F5344CB8AC3E}">
        <p14:creationId xmlns:p14="http://schemas.microsoft.com/office/powerpoint/2010/main" val="13439274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ock Up Phone 3">
    <p:spTree>
      <p:nvGrpSpPr>
        <p:cNvPr id="1" name=""/>
        <p:cNvGrpSpPr/>
        <p:nvPr/>
      </p:nvGrpSpPr>
      <p:grpSpPr>
        <a:xfrm>
          <a:off x="0" y="0"/>
          <a:ext cx="0" cy="0"/>
          <a:chOff x="0" y="0"/>
          <a:chExt cx="0" cy="0"/>
        </a:xfrm>
      </p:grpSpPr>
      <p:sp>
        <p:nvSpPr>
          <p:cNvPr id="897" name="Texto del título"/>
          <p:cNvSpPr txBox="1">
            <a:spLocks noGrp="1"/>
          </p:cNvSpPr>
          <p:nvPr>
            <p:ph type="title"/>
          </p:nvPr>
        </p:nvSpPr>
        <p:spPr>
          <a:xfrm>
            <a:off x="1758999" y="1758999"/>
            <a:ext cx="8885784" cy="3424227"/>
          </a:xfrm>
          <a:prstGeom prst="rect">
            <a:avLst/>
          </a:prstGeom>
        </p:spPr>
        <p:txBody>
          <a:bodyPr/>
          <a:lstStyle>
            <a:lvl1pPr>
              <a:lnSpc>
                <a:spcPct val="70000"/>
              </a:lnSpc>
              <a:defRPr sz="11200" spc="-336" baseline="8928"/>
            </a:lvl1pPr>
          </a:lstStyle>
          <a:p>
            <a:r>
              <a:t>Texto del título</a:t>
            </a:r>
          </a:p>
        </p:txBody>
      </p:sp>
      <p:sp>
        <p:nvSpPr>
          <p:cNvPr id="898" name="03. Headline"/>
          <p:cNvSpPr txBox="1">
            <a:spLocks noGrp="1"/>
          </p:cNvSpPr>
          <p:nvPr>
            <p:ph type="body" sz="quarter" idx="13"/>
          </p:nvPr>
        </p:nvSpPr>
        <p:spPr>
          <a:xfrm>
            <a:off x="15286152" y="6708470"/>
            <a:ext cx="7332150" cy="954849"/>
          </a:xfrm>
          <a:prstGeom prst="rect">
            <a:avLst/>
          </a:prstGeom>
        </p:spPr>
        <p:txBody>
          <a:bodyPr anchor="ctr"/>
          <a:lstStyle>
            <a:lvl1pPr>
              <a:lnSpc>
                <a:spcPct val="100000"/>
              </a:lnSpc>
              <a:defRPr sz="3200" b="1">
                <a:solidFill>
                  <a:srgbClr val="000000"/>
                </a:solidFill>
              </a:defRPr>
            </a:lvl1pPr>
          </a:lstStyle>
          <a:p>
            <a:r>
              <a:t>03. Headline</a:t>
            </a:r>
          </a:p>
        </p:txBody>
      </p:sp>
      <p:sp>
        <p:nvSpPr>
          <p:cNvPr id="899" name="Body Level One…"/>
          <p:cNvSpPr txBox="1">
            <a:spLocks noGrp="1"/>
          </p:cNvSpPr>
          <p:nvPr>
            <p:ph type="body" sz="quarter" idx="14"/>
          </p:nvPr>
        </p:nvSpPr>
        <p:spPr>
          <a:xfrm>
            <a:off x="15286152" y="10136378"/>
            <a:ext cx="7332150" cy="1207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0" name="04. Headline"/>
          <p:cNvSpPr txBox="1">
            <a:spLocks noGrp="1"/>
          </p:cNvSpPr>
          <p:nvPr>
            <p:ph type="body" sz="quarter" idx="15"/>
          </p:nvPr>
        </p:nvSpPr>
        <p:spPr>
          <a:xfrm>
            <a:off x="15286152" y="9181530"/>
            <a:ext cx="7332150" cy="954849"/>
          </a:xfrm>
          <a:prstGeom prst="rect">
            <a:avLst/>
          </a:prstGeom>
        </p:spPr>
        <p:txBody>
          <a:bodyPr anchor="ctr"/>
          <a:lstStyle>
            <a:lvl1pPr>
              <a:lnSpc>
                <a:spcPct val="100000"/>
              </a:lnSpc>
              <a:defRPr sz="3200" b="1">
                <a:solidFill>
                  <a:srgbClr val="000000"/>
                </a:solidFill>
              </a:defRPr>
            </a:lvl1pPr>
          </a:lstStyle>
          <a:p>
            <a:r>
              <a:t>04. Headline</a:t>
            </a:r>
          </a:p>
        </p:txBody>
      </p:sp>
      <p:sp>
        <p:nvSpPr>
          <p:cNvPr id="901" name="Body Level One…"/>
          <p:cNvSpPr txBox="1">
            <a:spLocks noGrp="1"/>
          </p:cNvSpPr>
          <p:nvPr>
            <p:ph type="body" sz="quarter" idx="16"/>
          </p:nvPr>
        </p:nvSpPr>
        <p:spPr>
          <a:xfrm>
            <a:off x="15286152" y="2713847"/>
            <a:ext cx="7332150" cy="12009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2" name="01. Headline"/>
          <p:cNvSpPr txBox="1">
            <a:spLocks noGrp="1"/>
          </p:cNvSpPr>
          <p:nvPr>
            <p:ph type="body" sz="quarter" idx="17"/>
          </p:nvPr>
        </p:nvSpPr>
        <p:spPr>
          <a:xfrm>
            <a:off x="15286152" y="1758999"/>
            <a:ext cx="7332151" cy="954849"/>
          </a:xfrm>
          <a:prstGeom prst="rect">
            <a:avLst/>
          </a:prstGeom>
        </p:spPr>
        <p:txBody>
          <a:bodyPr anchor="ctr"/>
          <a:lstStyle>
            <a:lvl1pPr>
              <a:lnSpc>
                <a:spcPct val="100000"/>
              </a:lnSpc>
              <a:defRPr sz="3200" b="1">
                <a:solidFill>
                  <a:srgbClr val="000000"/>
                </a:solidFill>
              </a:defRPr>
            </a:lvl1pPr>
          </a:lstStyle>
          <a:p>
            <a:r>
              <a:t>01. Headline</a:t>
            </a:r>
          </a:p>
        </p:txBody>
      </p:sp>
      <p:sp>
        <p:nvSpPr>
          <p:cNvPr id="903" name="Body Level One…"/>
          <p:cNvSpPr txBox="1">
            <a:spLocks noGrp="1"/>
          </p:cNvSpPr>
          <p:nvPr>
            <p:ph type="body" sz="quarter" idx="18"/>
          </p:nvPr>
        </p:nvSpPr>
        <p:spPr>
          <a:xfrm>
            <a:off x="15286152" y="5186907"/>
            <a:ext cx="7332150" cy="11935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4" name="02. Headline"/>
          <p:cNvSpPr txBox="1">
            <a:spLocks noGrp="1"/>
          </p:cNvSpPr>
          <p:nvPr>
            <p:ph type="body" sz="quarter" idx="19"/>
          </p:nvPr>
        </p:nvSpPr>
        <p:spPr>
          <a:xfrm>
            <a:off x="15286152" y="4232059"/>
            <a:ext cx="7332150" cy="954849"/>
          </a:xfrm>
          <a:prstGeom prst="rect">
            <a:avLst/>
          </a:prstGeom>
        </p:spPr>
        <p:txBody>
          <a:bodyPr anchor="ctr"/>
          <a:lstStyle>
            <a:lvl1pPr>
              <a:lnSpc>
                <a:spcPct val="100000"/>
              </a:lnSpc>
              <a:defRPr sz="3200" b="1">
                <a:solidFill>
                  <a:srgbClr val="000000"/>
                </a:solidFill>
              </a:defRPr>
            </a:lvl1pPr>
          </a:lstStyle>
          <a:p>
            <a:r>
              <a:t>02. Headline</a:t>
            </a:r>
          </a:p>
        </p:txBody>
      </p:sp>
      <p:sp>
        <p:nvSpPr>
          <p:cNvPr id="905" name="Body Level One…"/>
          <p:cNvSpPr txBox="1">
            <a:spLocks noGrp="1"/>
          </p:cNvSpPr>
          <p:nvPr>
            <p:ph type="body" sz="quarter" idx="20"/>
          </p:nvPr>
        </p:nvSpPr>
        <p:spPr>
          <a:xfrm>
            <a:off x="15286152" y="7652603"/>
            <a:ext cx="7332150" cy="12116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6" name="Número de diapositiva"/>
          <p:cNvSpPr txBox="1">
            <a:spLocks noGrp="1"/>
          </p:cNvSpPr>
          <p:nvPr>
            <p:ph type="sldNum" sz="quarter" idx="2"/>
          </p:nvPr>
        </p:nvSpPr>
        <p:spPr>
          <a:xfrm>
            <a:off x="11852402" y="1766363"/>
            <a:ext cx="679197" cy="711201"/>
          </a:xfrm>
          <a:prstGeom prst="rect">
            <a:avLst/>
          </a:prstGeom>
        </p:spPr>
        <p:txBody>
          <a:bodyPr/>
          <a:lstStyle/>
          <a:p>
            <a:fld id="{86CB4B4D-7CA3-9044-876B-883B54F8677D}" type="slidenum">
              <a:t>‹Nº›</a:t>
            </a:fld>
            <a:endParaRPr/>
          </a:p>
        </p:txBody>
      </p:sp>
      <p:sp>
        <p:nvSpPr>
          <p:cNvPr id="907" name="Mobile_App_Presentation_Mock-Up_WHITE.png"/>
          <p:cNvSpPr>
            <a:spLocks noGrp="1"/>
          </p:cNvSpPr>
          <p:nvPr>
            <p:ph type="pic" sz="half" idx="21"/>
          </p:nvPr>
        </p:nvSpPr>
        <p:spPr>
          <a:xfrm>
            <a:off x="1758999" y="5183225"/>
            <a:ext cx="11427334" cy="8570501"/>
          </a:xfrm>
          <a:prstGeom prst="rect">
            <a:avLst/>
          </a:prstGeom>
        </p:spPr>
        <p:txBody>
          <a:bodyPr lIns="91439" tIns="45719" rIns="91439" bIns="45719"/>
          <a:lstStyle/>
          <a:p>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Mock Up Phone 3">
    <p:spTree>
      <p:nvGrpSpPr>
        <p:cNvPr id="1" name=""/>
        <p:cNvGrpSpPr/>
        <p:nvPr/>
      </p:nvGrpSpPr>
      <p:grpSpPr>
        <a:xfrm>
          <a:off x="0" y="0"/>
          <a:ext cx="0" cy="0"/>
          <a:chOff x="0" y="0"/>
          <a:chExt cx="0" cy="0"/>
        </a:xfrm>
      </p:grpSpPr>
      <p:sp>
        <p:nvSpPr>
          <p:cNvPr id="897" name="Texto del título"/>
          <p:cNvSpPr txBox="1">
            <a:spLocks noGrp="1"/>
          </p:cNvSpPr>
          <p:nvPr>
            <p:ph type="title"/>
          </p:nvPr>
        </p:nvSpPr>
        <p:spPr>
          <a:xfrm>
            <a:off x="1758999" y="1758999"/>
            <a:ext cx="8885784" cy="3424227"/>
          </a:xfrm>
          <a:prstGeom prst="rect">
            <a:avLst/>
          </a:prstGeom>
        </p:spPr>
        <p:txBody>
          <a:bodyPr/>
          <a:lstStyle>
            <a:lvl1pPr>
              <a:lnSpc>
                <a:spcPct val="70000"/>
              </a:lnSpc>
              <a:defRPr sz="11200" spc="-336" baseline="8928"/>
            </a:lvl1pPr>
          </a:lstStyle>
          <a:p>
            <a:r>
              <a:t>Texto del título</a:t>
            </a:r>
          </a:p>
        </p:txBody>
      </p:sp>
      <p:sp>
        <p:nvSpPr>
          <p:cNvPr id="898" name="03. Headline"/>
          <p:cNvSpPr txBox="1">
            <a:spLocks noGrp="1"/>
          </p:cNvSpPr>
          <p:nvPr>
            <p:ph type="body" sz="quarter" idx="13"/>
          </p:nvPr>
        </p:nvSpPr>
        <p:spPr>
          <a:xfrm>
            <a:off x="15286152" y="6708470"/>
            <a:ext cx="7332150" cy="954849"/>
          </a:xfrm>
          <a:prstGeom prst="rect">
            <a:avLst/>
          </a:prstGeom>
        </p:spPr>
        <p:txBody>
          <a:bodyPr anchor="ctr"/>
          <a:lstStyle>
            <a:lvl1pPr>
              <a:lnSpc>
                <a:spcPct val="100000"/>
              </a:lnSpc>
              <a:defRPr sz="3200" b="1">
                <a:solidFill>
                  <a:srgbClr val="000000"/>
                </a:solidFill>
              </a:defRPr>
            </a:lvl1pPr>
          </a:lstStyle>
          <a:p>
            <a:r>
              <a:t>03. Headline</a:t>
            </a:r>
          </a:p>
        </p:txBody>
      </p:sp>
      <p:sp>
        <p:nvSpPr>
          <p:cNvPr id="899" name="Body Level One…"/>
          <p:cNvSpPr txBox="1">
            <a:spLocks noGrp="1"/>
          </p:cNvSpPr>
          <p:nvPr>
            <p:ph type="body" sz="quarter" idx="14"/>
          </p:nvPr>
        </p:nvSpPr>
        <p:spPr>
          <a:xfrm>
            <a:off x="15286152" y="10136378"/>
            <a:ext cx="7332150" cy="1207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0" name="04. Headline"/>
          <p:cNvSpPr txBox="1">
            <a:spLocks noGrp="1"/>
          </p:cNvSpPr>
          <p:nvPr>
            <p:ph type="body" sz="quarter" idx="15"/>
          </p:nvPr>
        </p:nvSpPr>
        <p:spPr>
          <a:xfrm>
            <a:off x="15286152" y="9181530"/>
            <a:ext cx="7332150" cy="954849"/>
          </a:xfrm>
          <a:prstGeom prst="rect">
            <a:avLst/>
          </a:prstGeom>
        </p:spPr>
        <p:txBody>
          <a:bodyPr anchor="ctr"/>
          <a:lstStyle>
            <a:lvl1pPr>
              <a:lnSpc>
                <a:spcPct val="100000"/>
              </a:lnSpc>
              <a:defRPr sz="3200" b="1">
                <a:solidFill>
                  <a:srgbClr val="000000"/>
                </a:solidFill>
              </a:defRPr>
            </a:lvl1pPr>
          </a:lstStyle>
          <a:p>
            <a:r>
              <a:t>04. Headline</a:t>
            </a:r>
          </a:p>
        </p:txBody>
      </p:sp>
      <p:sp>
        <p:nvSpPr>
          <p:cNvPr id="901" name="Body Level One…"/>
          <p:cNvSpPr txBox="1">
            <a:spLocks noGrp="1"/>
          </p:cNvSpPr>
          <p:nvPr>
            <p:ph type="body" sz="quarter" idx="16"/>
          </p:nvPr>
        </p:nvSpPr>
        <p:spPr>
          <a:xfrm>
            <a:off x="15286152" y="2713847"/>
            <a:ext cx="7332150" cy="12009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2" name="01. Headline"/>
          <p:cNvSpPr txBox="1">
            <a:spLocks noGrp="1"/>
          </p:cNvSpPr>
          <p:nvPr>
            <p:ph type="body" sz="quarter" idx="17"/>
          </p:nvPr>
        </p:nvSpPr>
        <p:spPr>
          <a:xfrm>
            <a:off x="15286152" y="1758999"/>
            <a:ext cx="7332151" cy="954849"/>
          </a:xfrm>
          <a:prstGeom prst="rect">
            <a:avLst/>
          </a:prstGeom>
        </p:spPr>
        <p:txBody>
          <a:bodyPr anchor="ctr"/>
          <a:lstStyle>
            <a:lvl1pPr>
              <a:lnSpc>
                <a:spcPct val="100000"/>
              </a:lnSpc>
              <a:defRPr sz="3200" b="1">
                <a:solidFill>
                  <a:srgbClr val="000000"/>
                </a:solidFill>
              </a:defRPr>
            </a:lvl1pPr>
          </a:lstStyle>
          <a:p>
            <a:r>
              <a:t>01. Headline</a:t>
            </a:r>
          </a:p>
        </p:txBody>
      </p:sp>
      <p:sp>
        <p:nvSpPr>
          <p:cNvPr id="903" name="Body Level One…"/>
          <p:cNvSpPr txBox="1">
            <a:spLocks noGrp="1"/>
          </p:cNvSpPr>
          <p:nvPr>
            <p:ph type="body" sz="quarter" idx="18"/>
          </p:nvPr>
        </p:nvSpPr>
        <p:spPr>
          <a:xfrm>
            <a:off x="15286152" y="5186907"/>
            <a:ext cx="7332150" cy="11935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4" name="02. Headline"/>
          <p:cNvSpPr txBox="1">
            <a:spLocks noGrp="1"/>
          </p:cNvSpPr>
          <p:nvPr>
            <p:ph type="body" sz="quarter" idx="19"/>
          </p:nvPr>
        </p:nvSpPr>
        <p:spPr>
          <a:xfrm>
            <a:off x="15286152" y="4232059"/>
            <a:ext cx="7332150" cy="954849"/>
          </a:xfrm>
          <a:prstGeom prst="rect">
            <a:avLst/>
          </a:prstGeom>
        </p:spPr>
        <p:txBody>
          <a:bodyPr anchor="ctr"/>
          <a:lstStyle>
            <a:lvl1pPr>
              <a:lnSpc>
                <a:spcPct val="100000"/>
              </a:lnSpc>
              <a:defRPr sz="3200" b="1">
                <a:solidFill>
                  <a:srgbClr val="000000"/>
                </a:solidFill>
              </a:defRPr>
            </a:lvl1pPr>
          </a:lstStyle>
          <a:p>
            <a:r>
              <a:t>02. Headline</a:t>
            </a:r>
          </a:p>
        </p:txBody>
      </p:sp>
      <p:sp>
        <p:nvSpPr>
          <p:cNvPr id="905" name="Body Level One…"/>
          <p:cNvSpPr txBox="1">
            <a:spLocks noGrp="1"/>
          </p:cNvSpPr>
          <p:nvPr>
            <p:ph type="body" sz="quarter" idx="20"/>
          </p:nvPr>
        </p:nvSpPr>
        <p:spPr>
          <a:xfrm>
            <a:off x="15286152" y="7652603"/>
            <a:ext cx="7332150" cy="12116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6" name="Número de diapositiva"/>
          <p:cNvSpPr txBox="1">
            <a:spLocks noGrp="1"/>
          </p:cNvSpPr>
          <p:nvPr>
            <p:ph type="sldNum" sz="quarter" idx="2"/>
          </p:nvPr>
        </p:nvSpPr>
        <p:spPr>
          <a:xfrm>
            <a:off x="11852402" y="1766363"/>
            <a:ext cx="679197" cy="711201"/>
          </a:xfrm>
          <a:prstGeom prst="rect">
            <a:avLst/>
          </a:prstGeom>
        </p:spPr>
        <p:txBody>
          <a:bodyPr/>
          <a:lstStyle/>
          <a:p>
            <a:fld id="{86CB4B4D-7CA3-9044-876B-883B54F8677D}" type="slidenum">
              <a:t>‹Nº›</a:t>
            </a:fld>
            <a:endParaRPr/>
          </a:p>
        </p:txBody>
      </p:sp>
      <p:sp>
        <p:nvSpPr>
          <p:cNvPr id="907" name="Mobile_App_Presentation_Mock-Up_WHITE.png"/>
          <p:cNvSpPr>
            <a:spLocks noGrp="1"/>
          </p:cNvSpPr>
          <p:nvPr>
            <p:ph type="pic" sz="half" idx="21"/>
          </p:nvPr>
        </p:nvSpPr>
        <p:spPr>
          <a:xfrm>
            <a:off x="1758999" y="5183225"/>
            <a:ext cx="11427334" cy="8570501"/>
          </a:xfrm>
          <a:prstGeom prst="rect">
            <a:avLst/>
          </a:prstGeom>
        </p:spPr>
        <p:txBody>
          <a:bodyPr lIns="91439" tIns="45719" rIns="91439" bIns="45719"/>
          <a:lstStyle/>
          <a:p>
            <a:endParaRPr/>
          </a:p>
        </p:txBody>
      </p:sp>
    </p:spTree>
    <p:extLst>
      <p:ext uri="{BB962C8B-B14F-4D97-AF65-F5344CB8AC3E}">
        <p14:creationId xmlns:p14="http://schemas.microsoft.com/office/powerpoint/2010/main" val="4120650416"/>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Mock Up Phone 4">
    <p:spTree>
      <p:nvGrpSpPr>
        <p:cNvPr id="1" name=""/>
        <p:cNvGrpSpPr/>
        <p:nvPr/>
      </p:nvGrpSpPr>
      <p:grpSpPr>
        <a:xfrm>
          <a:off x="0" y="0"/>
          <a:ext cx="0" cy="0"/>
          <a:chOff x="0" y="0"/>
          <a:chExt cx="0" cy="0"/>
        </a:xfrm>
      </p:grpSpPr>
      <p:sp>
        <p:nvSpPr>
          <p:cNvPr id="914" name="Body Level One…"/>
          <p:cNvSpPr txBox="1">
            <a:spLocks noGrp="1"/>
          </p:cNvSpPr>
          <p:nvPr>
            <p:ph type="body" sz="quarter" idx="13"/>
          </p:nvPr>
        </p:nvSpPr>
        <p:spPr>
          <a:xfrm>
            <a:off x="1758999" y="2713847"/>
            <a:ext cx="7332150" cy="12009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15" name="Texto del título"/>
          <p:cNvSpPr txBox="1">
            <a:spLocks noGrp="1"/>
          </p:cNvSpPr>
          <p:nvPr>
            <p:ph type="title"/>
          </p:nvPr>
        </p:nvSpPr>
        <p:spPr>
          <a:xfrm>
            <a:off x="13732519" y="1758999"/>
            <a:ext cx="8885785" cy="3424227"/>
          </a:xfrm>
          <a:prstGeom prst="rect">
            <a:avLst/>
          </a:prstGeom>
        </p:spPr>
        <p:txBody>
          <a:bodyPr/>
          <a:lstStyle>
            <a:lvl1pPr algn="r">
              <a:lnSpc>
                <a:spcPct val="70000"/>
              </a:lnSpc>
              <a:defRPr sz="11200" spc="-336" baseline="8928"/>
            </a:lvl1pPr>
          </a:lstStyle>
          <a:p>
            <a:r>
              <a:t>Texto del título</a:t>
            </a:r>
          </a:p>
        </p:txBody>
      </p:sp>
      <p:sp>
        <p:nvSpPr>
          <p:cNvPr id="916" name="03. Headline"/>
          <p:cNvSpPr txBox="1">
            <a:spLocks noGrp="1"/>
          </p:cNvSpPr>
          <p:nvPr>
            <p:ph type="body" sz="quarter" idx="14"/>
          </p:nvPr>
        </p:nvSpPr>
        <p:spPr>
          <a:xfrm>
            <a:off x="1758999" y="6708470"/>
            <a:ext cx="7332150" cy="954849"/>
          </a:xfrm>
          <a:prstGeom prst="rect">
            <a:avLst/>
          </a:prstGeom>
        </p:spPr>
        <p:txBody>
          <a:bodyPr anchor="ctr"/>
          <a:lstStyle>
            <a:lvl1pPr>
              <a:lnSpc>
                <a:spcPct val="100000"/>
              </a:lnSpc>
              <a:defRPr sz="3200" b="1">
                <a:solidFill>
                  <a:srgbClr val="000000"/>
                </a:solidFill>
              </a:defRPr>
            </a:lvl1pPr>
          </a:lstStyle>
          <a:p>
            <a:r>
              <a:t>03. Headline</a:t>
            </a:r>
          </a:p>
        </p:txBody>
      </p:sp>
      <p:sp>
        <p:nvSpPr>
          <p:cNvPr id="917" name="Body Level One…"/>
          <p:cNvSpPr txBox="1">
            <a:spLocks noGrp="1"/>
          </p:cNvSpPr>
          <p:nvPr>
            <p:ph type="body" sz="quarter" idx="15"/>
          </p:nvPr>
        </p:nvSpPr>
        <p:spPr>
          <a:xfrm>
            <a:off x="1758999" y="10136378"/>
            <a:ext cx="7332150" cy="120795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18" name="04. Headline"/>
          <p:cNvSpPr txBox="1">
            <a:spLocks noGrp="1"/>
          </p:cNvSpPr>
          <p:nvPr>
            <p:ph type="body" sz="quarter" idx="16"/>
          </p:nvPr>
        </p:nvSpPr>
        <p:spPr>
          <a:xfrm>
            <a:off x="1758999" y="9181530"/>
            <a:ext cx="7332150" cy="954849"/>
          </a:xfrm>
          <a:prstGeom prst="rect">
            <a:avLst/>
          </a:prstGeom>
        </p:spPr>
        <p:txBody>
          <a:bodyPr anchor="ctr"/>
          <a:lstStyle>
            <a:lvl1pPr>
              <a:lnSpc>
                <a:spcPct val="100000"/>
              </a:lnSpc>
              <a:defRPr sz="3200" b="1">
                <a:solidFill>
                  <a:srgbClr val="000000"/>
                </a:solidFill>
              </a:defRPr>
            </a:lvl1pPr>
          </a:lstStyle>
          <a:p>
            <a:r>
              <a:t>04. Headline</a:t>
            </a:r>
          </a:p>
        </p:txBody>
      </p:sp>
      <p:sp>
        <p:nvSpPr>
          <p:cNvPr id="919" name="01. Headline"/>
          <p:cNvSpPr txBox="1">
            <a:spLocks noGrp="1"/>
          </p:cNvSpPr>
          <p:nvPr>
            <p:ph type="body" sz="quarter" idx="17"/>
          </p:nvPr>
        </p:nvSpPr>
        <p:spPr>
          <a:xfrm>
            <a:off x="1758999" y="1758999"/>
            <a:ext cx="7332151" cy="954849"/>
          </a:xfrm>
          <a:prstGeom prst="rect">
            <a:avLst/>
          </a:prstGeom>
        </p:spPr>
        <p:txBody>
          <a:bodyPr anchor="ctr"/>
          <a:lstStyle>
            <a:lvl1pPr>
              <a:lnSpc>
                <a:spcPct val="100000"/>
              </a:lnSpc>
              <a:defRPr sz="3200" b="1">
                <a:solidFill>
                  <a:srgbClr val="000000"/>
                </a:solidFill>
              </a:defRPr>
            </a:lvl1pPr>
          </a:lstStyle>
          <a:p>
            <a:r>
              <a:t>01. Headline</a:t>
            </a:r>
          </a:p>
        </p:txBody>
      </p:sp>
      <p:sp>
        <p:nvSpPr>
          <p:cNvPr id="920" name="Body Level One…"/>
          <p:cNvSpPr txBox="1">
            <a:spLocks noGrp="1"/>
          </p:cNvSpPr>
          <p:nvPr>
            <p:ph type="body" sz="quarter" idx="18"/>
          </p:nvPr>
        </p:nvSpPr>
        <p:spPr>
          <a:xfrm>
            <a:off x="1758999" y="5186907"/>
            <a:ext cx="7332150" cy="119358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21" name="02. Headline"/>
          <p:cNvSpPr txBox="1">
            <a:spLocks noGrp="1"/>
          </p:cNvSpPr>
          <p:nvPr>
            <p:ph type="body" sz="quarter" idx="19"/>
          </p:nvPr>
        </p:nvSpPr>
        <p:spPr>
          <a:xfrm>
            <a:off x="1758999" y="4232059"/>
            <a:ext cx="7332150" cy="954849"/>
          </a:xfrm>
          <a:prstGeom prst="rect">
            <a:avLst/>
          </a:prstGeom>
        </p:spPr>
        <p:txBody>
          <a:bodyPr anchor="ctr"/>
          <a:lstStyle>
            <a:lvl1pPr>
              <a:lnSpc>
                <a:spcPct val="100000"/>
              </a:lnSpc>
              <a:defRPr sz="3200" b="1">
                <a:solidFill>
                  <a:srgbClr val="000000"/>
                </a:solidFill>
              </a:defRPr>
            </a:lvl1pPr>
          </a:lstStyle>
          <a:p>
            <a:r>
              <a:t>02. Headline</a:t>
            </a:r>
          </a:p>
        </p:txBody>
      </p:sp>
      <p:sp>
        <p:nvSpPr>
          <p:cNvPr id="922" name="Body Level One…"/>
          <p:cNvSpPr txBox="1">
            <a:spLocks noGrp="1"/>
          </p:cNvSpPr>
          <p:nvPr>
            <p:ph type="body" sz="quarter" idx="20"/>
          </p:nvPr>
        </p:nvSpPr>
        <p:spPr>
          <a:xfrm>
            <a:off x="1758999" y="7652603"/>
            <a:ext cx="7332150" cy="12116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23" name="Número de diapositiva"/>
          <p:cNvSpPr txBox="1">
            <a:spLocks noGrp="1"/>
          </p:cNvSpPr>
          <p:nvPr>
            <p:ph type="sldNum" sz="quarter" idx="2"/>
          </p:nvPr>
        </p:nvSpPr>
        <p:spPr>
          <a:xfrm>
            <a:off x="11852402" y="1766363"/>
            <a:ext cx="679197" cy="711201"/>
          </a:xfrm>
          <a:prstGeom prst="rect">
            <a:avLst/>
          </a:prstGeom>
        </p:spPr>
        <p:txBody>
          <a:bodyPr/>
          <a:lstStyle/>
          <a:p>
            <a:fld id="{86CB4B4D-7CA3-9044-876B-883B54F8677D}" type="slidenum">
              <a:t>‹Nº›</a:t>
            </a:fld>
            <a:endParaRPr/>
          </a:p>
        </p:txBody>
      </p:sp>
      <p:sp>
        <p:nvSpPr>
          <p:cNvPr id="924" name="Mobile_App_Presentation_Mock-Up_BLACK.png"/>
          <p:cNvSpPr>
            <a:spLocks noGrp="1"/>
          </p:cNvSpPr>
          <p:nvPr>
            <p:ph type="pic" sz="half" idx="21"/>
          </p:nvPr>
        </p:nvSpPr>
        <p:spPr>
          <a:xfrm>
            <a:off x="11190969" y="5183225"/>
            <a:ext cx="11427335" cy="8570501"/>
          </a:xfrm>
          <a:prstGeom prst="rect">
            <a:avLst/>
          </a:prstGeom>
        </p:spPr>
        <p:txBody>
          <a:bodyPr lIns="91439" tIns="45719" rIns="91439" bIns="45719"/>
          <a:lstStyle/>
          <a:p>
            <a:endParaRPr/>
          </a:p>
        </p:txBody>
      </p:sp>
    </p:spTree>
    <p:extLst>
      <p:ext uri="{BB962C8B-B14F-4D97-AF65-F5344CB8AC3E}">
        <p14:creationId xmlns:p14="http://schemas.microsoft.com/office/powerpoint/2010/main" val="3871058247"/>
      </p:ext>
    </p:extLst>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Mock Up Laptop Air">
    <p:spTree>
      <p:nvGrpSpPr>
        <p:cNvPr id="1" name=""/>
        <p:cNvGrpSpPr/>
        <p:nvPr/>
      </p:nvGrpSpPr>
      <p:grpSpPr>
        <a:xfrm>
          <a:off x="0" y="0"/>
          <a:ext cx="0" cy="0"/>
          <a:chOff x="0" y="0"/>
          <a:chExt cx="0" cy="0"/>
        </a:xfrm>
      </p:grpSpPr>
      <p:sp>
        <p:nvSpPr>
          <p:cNvPr id="931" name="Figura"/>
          <p:cNvSpPr/>
          <p:nvPr/>
        </p:nvSpPr>
        <p:spPr>
          <a:xfrm>
            <a:off x="13568759"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EBEDEF"/>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932" name="Texto del título"/>
          <p:cNvSpPr txBox="1">
            <a:spLocks noGrp="1"/>
          </p:cNvSpPr>
          <p:nvPr>
            <p:ph type="title"/>
          </p:nvPr>
        </p:nvSpPr>
        <p:spPr>
          <a:xfrm>
            <a:off x="1758999" y="1758999"/>
            <a:ext cx="7281417" cy="5714157"/>
          </a:xfrm>
          <a:prstGeom prst="rect">
            <a:avLst/>
          </a:prstGeom>
        </p:spPr>
        <p:txBody>
          <a:bodyPr/>
          <a:lstStyle>
            <a:lvl1pPr>
              <a:lnSpc>
                <a:spcPct val="70000"/>
              </a:lnSpc>
              <a:defRPr sz="11200" spc="-336" baseline="8928"/>
            </a:lvl1pPr>
          </a:lstStyle>
          <a:p>
            <a:r>
              <a:t>Texto del título</a:t>
            </a:r>
          </a:p>
        </p:txBody>
      </p:sp>
      <p:sp>
        <p:nvSpPr>
          <p:cNvPr id="933"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
        <p:nvSpPr>
          <p:cNvPr id="934" name="Nivel de texto 1…"/>
          <p:cNvSpPr txBox="1">
            <a:spLocks noGrp="1"/>
          </p:cNvSpPr>
          <p:nvPr>
            <p:ph type="body" sz="quarter" idx="1"/>
          </p:nvPr>
        </p:nvSpPr>
        <p:spPr>
          <a:xfrm>
            <a:off x="1758999" y="8089892"/>
            <a:ext cx="6345585" cy="385981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pic>
        <p:nvPicPr>
          <p:cNvPr id="935" name="Laptop-air.pdf" descr="Laptop-air.pdf"/>
          <p:cNvPicPr>
            <a:picLocks noChangeAspect="1"/>
          </p:cNvPicPr>
          <p:nvPr/>
        </p:nvPicPr>
        <p:blipFill>
          <a:blip r:embed="rId2">
            <a:extLst/>
          </a:blip>
          <a:srcRect/>
          <a:stretch>
            <a:fillRect/>
          </a:stretch>
        </p:blipFill>
        <p:spPr>
          <a:xfrm>
            <a:off x="9040415" y="4434796"/>
            <a:ext cx="13577889" cy="7514995"/>
          </a:xfrm>
          <a:prstGeom prst="rect">
            <a:avLst/>
          </a:prstGeom>
          <a:ln w="12700">
            <a:miter lim="400000"/>
          </a:ln>
        </p:spPr>
      </p:pic>
      <p:sp>
        <p:nvSpPr>
          <p:cNvPr id="936" name="Rectángulo"/>
          <p:cNvSpPr>
            <a:spLocks noGrp="1"/>
          </p:cNvSpPr>
          <p:nvPr>
            <p:ph type="body" sz="quarter" idx="13"/>
          </p:nvPr>
        </p:nvSpPr>
        <p:spPr>
          <a:xfrm>
            <a:off x="10756900" y="4979193"/>
            <a:ext cx="10071200" cy="6171606"/>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2520091520"/>
      </p:ext>
    </p:extLst>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Mock Up Laptop 2">
    <p:spTree>
      <p:nvGrpSpPr>
        <p:cNvPr id="1" name=""/>
        <p:cNvGrpSpPr/>
        <p:nvPr/>
      </p:nvGrpSpPr>
      <p:grpSpPr>
        <a:xfrm>
          <a:off x="0" y="0"/>
          <a:ext cx="0" cy="0"/>
          <a:chOff x="0" y="0"/>
          <a:chExt cx="0" cy="0"/>
        </a:xfrm>
      </p:grpSpPr>
      <p:sp>
        <p:nvSpPr>
          <p:cNvPr id="943" name="Figura"/>
          <p:cNvSpPr/>
          <p:nvPr/>
        </p:nvSpPr>
        <p:spPr>
          <a:xfrm>
            <a:off x="13568759"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EBEDEF"/>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944" name="Texto del título"/>
          <p:cNvSpPr txBox="1">
            <a:spLocks noGrp="1"/>
          </p:cNvSpPr>
          <p:nvPr>
            <p:ph type="title"/>
          </p:nvPr>
        </p:nvSpPr>
        <p:spPr>
          <a:xfrm>
            <a:off x="1758999" y="1758999"/>
            <a:ext cx="7281417" cy="5714157"/>
          </a:xfrm>
          <a:prstGeom prst="rect">
            <a:avLst/>
          </a:prstGeom>
        </p:spPr>
        <p:txBody>
          <a:bodyPr/>
          <a:lstStyle>
            <a:lvl1pPr>
              <a:lnSpc>
                <a:spcPct val="70000"/>
              </a:lnSpc>
              <a:defRPr sz="11200" spc="-336" baseline="8928"/>
            </a:lvl1pPr>
          </a:lstStyle>
          <a:p>
            <a:r>
              <a:t>Texto del título</a:t>
            </a:r>
          </a:p>
        </p:txBody>
      </p:sp>
      <p:sp>
        <p:nvSpPr>
          <p:cNvPr id="945"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
        <p:nvSpPr>
          <p:cNvPr id="946" name="Nivel de texto 1…"/>
          <p:cNvSpPr txBox="1">
            <a:spLocks noGrp="1"/>
          </p:cNvSpPr>
          <p:nvPr>
            <p:ph type="body" sz="quarter" idx="1"/>
          </p:nvPr>
        </p:nvSpPr>
        <p:spPr>
          <a:xfrm>
            <a:off x="1758999" y="8089892"/>
            <a:ext cx="6351241" cy="385981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pic>
        <p:nvPicPr>
          <p:cNvPr id="947" name="Laptop.pdf" descr="Laptop.pdf"/>
          <p:cNvPicPr>
            <a:picLocks noChangeAspect="1"/>
          </p:cNvPicPr>
          <p:nvPr/>
        </p:nvPicPr>
        <p:blipFill>
          <a:blip r:embed="rId2">
            <a:extLst/>
          </a:blip>
          <a:srcRect/>
          <a:stretch>
            <a:fillRect/>
          </a:stretch>
        </p:blipFill>
        <p:spPr>
          <a:xfrm>
            <a:off x="9040415" y="4137395"/>
            <a:ext cx="13577889" cy="7812141"/>
          </a:xfrm>
          <a:prstGeom prst="rect">
            <a:avLst/>
          </a:prstGeom>
          <a:ln w="12700">
            <a:miter lim="400000"/>
          </a:ln>
        </p:spPr>
      </p:pic>
      <p:sp>
        <p:nvSpPr>
          <p:cNvPr id="948" name="Rectángulo"/>
          <p:cNvSpPr>
            <a:spLocks noGrp="1"/>
          </p:cNvSpPr>
          <p:nvPr>
            <p:ph type="body" sz="half" idx="13"/>
          </p:nvPr>
        </p:nvSpPr>
        <p:spPr>
          <a:xfrm>
            <a:off x="10629900" y="4531543"/>
            <a:ext cx="10373518" cy="6506568"/>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92169500"/>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Mock Up Monitor">
    <p:spTree>
      <p:nvGrpSpPr>
        <p:cNvPr id="1" name=""/>
        <p:cNvGrpSpPr/>
        <p:nvPr/>
      </p:nvGrpSpPr>
      <p:grpSpPr>
        <a:xfrm>
          <a:off x="0" y="0"/>
          <a:ext cx="0" cy="0"/>
          <a:chOff x="0" y="0"/>
          <a:chExt cx="0" cy="0"/>
        </a:xfrm>
      </p:grpSpPr>
      <p:sp>
        <p:nvSpPr>
          <p:cNvPr id="955" name="Figura"/>
          <p:cNvSpPr/>
          <p:nvPr/>
        </p:nvSpPr>
        <p:spPr>
          <a:xfrm>
            <a:off x="12192000" y="0"/>
            <a:ext cx="4521200"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EBEDEF"/>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956" name="Texto del título"/>
          <p:cNvSpPr txBox="1">
            <a:spLocks noGrp="1"/>
          </p:cNvSpPr>
          <p:nvPr>
            <p:ph type="title"/>
          </p:nvPr>
        </p:nvSpPr>
        <p:spPr>
          <a:xfrm>
            <a:off x="1758999" y="1758999"/>
            <a:ext cx="7281417" cy="5714157"/>
          </a:xfrm>
          <a:prstGeom prst="rect">
            <a:avLst/>
          </a:prstGeom>
        </p:spPr>
        <p:txBody>
          <a:bodyPr/>
          <a:lstStyle>
            <a:lvl1pPr>
              <a:lnSpc>
                <a:spcPct val="70000"/>
              </a:lnSpc>
              <a:defRPr sz="11200" spc="-336" baseline="8928"/>
            </a:lvl1pPr>
          </a:lstStyle>
          <a:p>
            <a:r>
              <a:t>Texto del título</a:t>
            </a:r>
          </a:p>
        </p:txBody>
      </p:sp>
      <p:sp>
        <p:nvSpPr>
          <p:cNvPr id="957"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
        <p:nvSpPr>
          <p:cNvPr id="958" name="Nivel de texto 1…"/>
          <p:cNvSpPr txBox="1">
            <a:spLocks noGrp="1"/>
          </p:cNvSpPr>
          <p:nvPr>
            <p:ph type="body" sz="quarter" idx="1"/>
          </p:nvPr>
        </p:nvSpPr>
        <p:spPr>
          <a:xfrm>
            <a:off x="1758999" y="8089892"/>
            <a:ext cx="7281416" cy="3859817"/>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pic>
        <p:nvPicPr>
          <p:cNvPr id="959" name="Monitor.pdf" descr="Monitor.pdf"/>
          <p:cNvPicPr>
            <a:picLocks noChangeAspect="1"/>
          </p:cNvPicPr>
          <p:nvPr/>
        </p:nvPicPr>
        <p:blipFill>
          <a:blip r:embed="rId2">
            <a:extLst/>
          </a:blip>
          <a:srcRect/>
          <a:stretch>
            <a:fillRect/>
          </a:stretch>
        </p:blipFill>
        <p:spPr>
          <a:xfrm>
            <a:off x="11584338" y="3524845"/>
            <a:ext cx="11034010" cy="8424863"/>
          </a:xfrm>
          <a:prstGeom prst="rect">
            <a:avLst/>
          </a:prstGeom>
          <a:ln w="12700">
            <a:miter lim="400000"/>
          </a:ln>
        </p:spPr>
      </p:pic>
      <p:sp>
        <p:nvSpPr>
          <p:cNvPr id="960" name="Rectángulo"/>
          <p:cNvSpPr>
            <a:spLocks noGrp="1"/>
          </p:cNvSpPr>
          <p:nvPr>
            <p:ph type="body" sz="quarter" idx="13"/>
          </p:nvPr>
        </p:nvSpPr>
        <p:spPr>
          <a:xfrm>
            <a:off x="12051604" y="3966591"/>
            <a:ext cx="10099479" cy="5872412"/>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1110456933"/>
      </p:ext>
    </p:extLst>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Mock Up Black Pad ">
    <p:spTree>
      <p:nvGrpSpPr>
        <p:cNvPr id="1" name=""/>
        <p:cNvGrpSpPr/>
        <p:nvPr/>
      </p:nvGrpSpPr>
      <p:grpSpPr>
        <a:xfrm>
          <a:off x="0" y="0"/>
          <a:ext cx="0" cy="0"/>
          <a:chOff x="0" y="0"/>
          <a:chExt cx="0" cy="0"/>
        </a:xfrm>
      </p:grpSpPr>
      <p:sp>
        <p:nvSpPr>
          <p:cNvPr id="967" name="Figura"/>
          <p:cNvSpPr/>
          <p:nvPr/>
        </p:nvSpPr>
        <p:spPr>
          <a:xfrm>
            <a:off x="14840743"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EBEDEF"/>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968" name="Texto del título"/>
          <p:cNvSpPr txBox="1">
            <a:spLocks noGrp="1"/>
          </p:cNvSpPr>
          <p:nvPr>
            <p:ph type="title"/>
          </p:nvPr>
        </p:nvSpPr>
        <p:spPr>
          <a:xfrm>
            <a:off x="1758999" y="1758999"/>
            <a:ext cx="7281417" cy="5714157"/>
          </a:xfrm>
          <a:prstGeom prst="rect">
            <a:avLst/>
          </a:prstGeom>
        </p:spPr>
        <p:txBody>
          <a:bodyPr/>
          <a:lstStyle>
            <a:lvl1pPr>
              <a:lnSpc>
                <a:spcPct val="70000"/>
              </a:lnSpc>
              <a:defRPr sz="11200" spc="-336" baseline="8928"/>
            </a:lvl1pPr>
          </a:lstStyle>
          <a:p>
            <a:r>
              <a:t>Texto del título</a:t>
            </a:r>
          </a:p>
        </p:txBody>
      </p:sp>
      <p:sp>
        <p:nvSpPr>
          <p:cNvPr id="969"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
        <p:nvSpPr>
          <p:cNvPr id="970" name="Nivel de texto 1…"/>
          <p:cNvSpPr txBox="1">
            <a:spLocks noGrp="1"/>
          </p:cNvSpPr>
          <p:nvPr>
            <p:ph type="body" sz="quarter" idx="1"/>
          </p:nvPr>
        </p:nvSpPr>
        <p:spPr>
          <a:xfrm>
            <a:off x="1758999" y="8089892"/>
            <a:ext cx="7281416" cy="3859817"/>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pic>
        <p:nvPicPr>
          <p:cNvPr id="971" name="Pad-black.pdf" descr="Pad-black.pdf"/>
          <p:cNvPicPr>
            <a:picLocks noChangeAspect="1"/>
          </p:cNvPicPr>
          <p:nvPr/>
        </p:nvPicPr>
        <p:blipFill>
          <a:blip r:embed="rId2">
            <a:extLst/>
          </a:blip>
          <a:srcRect/>
          <a:stretch>
            <a:fillRect/>
          </a:stretch>
        </p:blipFill>
        <p:spPr>
          <a:xfrm>
            <a:off x="14259577" y="3524845"/>
            <a:ext cx="5683533" cy="8424863"/>
          </a:xfrm>
          <a:prstGeom prst="rect">
            <a:avLst/>
          </a:prstGeom>
          <a:ln w="12700">
            <a:miter lim="400000"/>
          </a:ln>
        </p:spPr>
      </p:pic>
      <p:sp>
        <p:nvSpPr>
          <p:cNvPr id="972" name="Rectángulo"/>
          <p:cNvSpPr>
            <a:spLocks noGrp="1"/>
          </p:cNvSpPr>
          <p:nvPr>
            <p:ph type="body" sz="quarter" idx="13"/>
          </p:nvPr>
        </p:nvSpPr>
        <p:spPr>
          <a:xfrm>
            <a:off x="14540805" y="4347591"/>
            <a:ext cx="5121079" cy="6779371"/>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4077247331"/>
      </p:ext>
    </p:extLst>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Mock Up White Pad">
    <p:bg>
      <p:bgPr>
        <a:solidFill>
          <a:srgbClr val="000000"/>
        </a:solidFill>
        <a:effectLst/>
      </p:bgPr>
    </p:bg>
    <p:spTree>
      <p:nvGrpSpPr>
        <p:cNvPr id="1" name=""/>
        <p:cNvGrpSpPr/>
        <p:nvPr/>
      </p:nvGrpSpPr>
      <p:grpSpPr>
        <a:xfrm>
          <a:off x="0" y="0"/>
          <a:ext cx="0" cy="0"/>
          <a:chOff x="0" y="0"/>
          <a:chExt cx="0" cy="0"/>
        </a:xfrm>
      </p:grpSpPr>
      <p:sp>
        <p:nvSpPr>
          <p:cNvPr id="979" name="Figura"/>
          <p:cNvSpPr/>
          <p:nvPr/>
        </p:nvSpPr>
        <p:spPr>
          <a:xfrm>
            <a:off x="14840743"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2E3135"/>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980" name="Texto del título"/>
          <p:cNvSpPr txBox="1">
            <a:spLocks noGrp="1"/>
          </p:cNvSpPr>
          <p:nvPr>
            <p:ph type="title"/>
          </p:nvPr>
        </p:nvSpPr>
        <p:spPr>
          <a:xfrm>
            <a:off x="1758999" y="1758999"/>
            <a:ext cx="7281417" cy="5714157"/>
          </a:xfrm>
          <a:prstGeom prst="rect">
            <a:avLst/>
          </a:prstGeom>
        </p:spPr>
        <p:txBody>
          <a:bodyPr/>
          <a:lstStyle>
            <a:lvl1pPr>
              <a:lnSpc>
                <a:spcPct val="70000"/>
              </a:lnSpc>
              <a:defRPr sz="11200" spc="-336" baseline="8928">
                <a:solidFill>
                  <a:srgbClr val="FFFFFF"/>
                </a:solidFill>
              </a:defRPr>
            </a:lvl1pPr>
          </a:lstStyle>
          <a:p>
            <a:r>
              <a:t>Texto del título</a:t>
            </a:r>
          </a:p>
        </p:txBody>
      </p:sp>
      <p:sp>
        <p:nvSpPr>
          <p:cNvPr id="981" name="Número de diapositiva"/>
          <p:cNvSpPr txBox="1">
            <a:spLocks noGrp="1"/>
          </p:cNvSpPr>
          <p:nvPr>
            <p:ph type="sldNum" sz="quarter" idx="2"/>
          </p:nvPr>
        </p:nvSpPr>
        <p:spPr>
          <a:xfrm>
            <a:off x="21939107" y="1758999"/>
            <a:ext cx="679197" cy="711201"/>
          </a:xfrm>
          <a:prstGeom prst="rect">
            <a:avLst/>
          </a:prstGeom>
        </p:spPr>
        <p:txBody>
          <a:bodyPr/>
          <a:lstStyle>
            <a:lvl1pPr>
              <a:defRPr>
                <a:solidFill>
                  <a:srgbClr val="DCDEE0"/>
                </a:solidFill>
              </a:defRPr>
            </a:lvl1pPr>
          </a:lstStyle>
          <a:p>
            <a:fld id="{86CB4B4D-7CA3-9044-876B-883B54F8677D}" type="slidenum">
              <a:t>‹Nº›</a:t>
            </a:fld>
            <a:endParaRPr/>
          </a:p>
        </p:txBody>
      </p:sp>
      <p:sp>
        <p:nvSpPr>
          <p:cNvPr id="982" name="Nivel de texto 1…"/>
          <p:cNvSpPr txBox="1">
            <a:spLocks noGrp="1"/>
          </p:cNvSpPr>
          <p:nvPr>
            <p:ph type="body" sz="quarter" idx="1"/>
          </p:nvPr>
        </p:nvSpPr>
        <p:spPr>
          <a:xfrm>
            <a:off x="1758999" y="8089892"/>
            <a:ext cx="7281416" cy="3859817"/>
          </a:xfrm>
          <a:prstGeom prst="rect">
            <a:avLst/>
          </a:prstGeom>
        </p:spPr>
        <p:txBody>
          <a:bodyP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Nivel de texto 1</a:t>
            </a:r>
          </a:p>
          <a:p>
            <a:pPr lvl="1"/>
            <a:r>
              <a:t>Nivel de texto 2</a:t>
            </a:r>
          </a:p>
          <a:p>
            <a:pPr lvl="2"/>
            <a:r>
              <a:t>Nivel de texto 3</a:t>
            </a:r>
          </a:p>
          <a:p>
            <a:pPr lvl="3"/>
            <a:r>
              <a:t>Nivel de texto 4</a:t>
            </a:r>
          </a:p>
          <a:p>
            <a:pPr lvl="4"/>
            <a:r>
              <a:t>Nivel de texto 5</a:t>
            </a:r>
          </a:p>
        </p:txBody>
      </p:sp>
      <p:pic>
        <p:nvPicPr>
          <p:cNvPr id="983" name="Pad-white.pdf" descr="Pad-white.pdf"/>
          <p:cNvPicPr>
            <a:picLocks noChangeAspect="1"/>
          </p:cNvPicPr>
          <p:nvPr/>
        </p:nvPicPr>
        <p:blipFill>
          <a:blip r:embed="rId2">
            <a:extLst/>
          </a:blip>
          <a:srcRect/>
          <a:stretch>
            <a:fillRect/>
          </a:stretch>
        </p:blipFill>
        <p:spPr>
          <a:xfrm>
            <a:off x="14255587" y="3524845"/>
            <a:ext cx="5691515" cy="8424862"/>
          </a:xfrm>
          <a:prstGeom prst="rect">
            <a:avLst/>
          </a:prstGeom>
          <a:ln w="12700">
            <a:miter lim="400000"/>
          </a:ln>
        </p:spPr>
      </p:pic>
      <p:sp>
        <p:nvSpPr>
          <p:cNvPr id="984" name="Rectángulo"/>
          <p:cNvSpPr>
            <a:spLocks noGrp="1"/>
          </p:cNvSpPr>
          <p:nvPr>
            <p:ph type="body" sz="quarter" idx="13"/>
          </p:nvPr>
        </p:nvSpPr>
        <p:spPr>
          <a:xfrm>
            <a:off x="14502705" y="4347591"/>
            <a:ext cx="5197279" cy="6779371"/>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2387692002"/>
      </p:ext>
    </p:extLst>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Mock Up Black Phone">
    <p:spTree>
      <p:nvGrpSpPr>
        <p:cNvPr id="1" name=""/>
        <p:cNvGrpSpPr/>
        <p:nvPr/>
      </p:nvGrpSpPr>
      <p:grpSpPr>
        <a:xfrm>
          <a:off x="0" y="0"/>
          <a:ext cx="0" cy="0"/>
          <a:chOff x="0" y="0"/>
          <a:chExt cx="0" cy="0"/>
        </a:xfrm>
      </p:grpSpPr>
      <p:sp>
        <p:nvSpPr>
          <p:cNvPr id="991" name="Figura"/>
          <p:cNvSpPr/>
          <p:nvPr/>
        </p:nvSpPr>
        <p:spPr>
          <a:xfrm>
            <a:off x="14840743"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EBEDEF"/>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992" name="Texto del título"/>
          <p:cNvSpPr txBox="1">
            <a:spLocks noGrp="1"/>
          </p:cNvSpPr>
          <p:nvPr>
            <p:ph type="title"/>
          </p:nvPr>
        </p:nvSpPr>
        <p:spPr>
          <a:xfrm>
            <a:off x="1758999" y="1758999"/>
            <a:ext cx="7281417" cy="5714157"/>
          </a:xfrm>
          <a:prstGeom prst="rect">
            <a:avLst/>
          </a:prstGeom>
        </p:spPr>
        <p:txBody>
          <a:bodyPr/>
          <a:lstStyle>
            <a:lvl1pPr>
              <a:lnSpc>
                <a:spcPct val="70000"/>
              </a:lnSpc>
              <a:defRPr sz="11200" spc="-336" baseline="8928"/>
            </a:lvl1pPr>
          </a:lstStyle>
          <a:p>
            <a:r>
              <a:t>Texto del título</a:t>
            </a:r>
          </a:p>
        </p:txBody>
      </p:sp>
      <p:sp>
        <p:nvSpPr>
          <p:cNvPr id="993"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
        <p:nvSpPr>
          <p:cNvPr id="994" name="Nivel de texto 1…"/>
          <p:cNvSpPr txBox="1">
            <a:spLocks noGrp="1"/>
          </p:cNvSpPr>
          <p:nvPr>
            <p:ph type="body" sz="quarter" idx="1"/>
          </p:nvPr>
        </p:nvSpPr>
        <p:spPr>
          <a:xfrm>
            <a:off x="1758999" y="8089892"/>
            <a:ext cx="7281416" cy="3859817"/>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pic>
        <p:nvPicPr>
          <p:cNvPr id="995" name="Phone-black.pdf" descr="Phone-black.pdf"/>
          <p:cNvPicPr>
            <a:picLocks noChangeAspect="1"/>
          </p:cNvPicPr>
          <p:nvPr/>
        </p:nvPicPr>
        <p:blipFill>
          <a:blip r:embed="rId2">
            <a:extLst/>
          </a:blip>
          <a:srcRect/>
          <a:stretch>
            <a:fillRect/>
          </a:stretch>
        </p:blipFill>
        <p:spPr>
          <a:xfrm>
            <a:off x="15102223" y="3524845"/>
            <a:ext cx="3998241" cy="8424863"/>
          </a:xfrm>
          <a:prstGeom prst="rect">
            <a:avLst/>
          </a:prstGeom>
          <a:ln w="12700">
            <a:miter lim="400000"/>
          </a:ln>
        </p:spPr>
      </p:pic>
      <p:sp>
        <p:nvSpPr>
          <p:cNvPr id="996" name="Rectángulo"/>
          <p:cNvSpPr>
            <a:spLocks noGrp="1"/>
          </p:cNvSpPr>
          <p:nvPr>
            <p:ph type="body" sz="quarter" idx="13"/>
          </p:nvPr>
        </p:nvSpPr>
        <p:spPr>
          <a:xfrm>
            <a:off x="15354424" y="4755331"/>
            <a:ext cx="3493842" cy="6074967"/>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359582395"/>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Mock Up White Phone">
    <p:bg>
      <p:bgPr>
        <a:solidFill>
          <a:srgbClr val="000000"/>
        </a:solidFill>
        <a:effectLst/>
      </p:bgPr>
    </p:bg>
    <p:spTree>
      <p:nvGrpSpPr>
        <p:cNvPr id="1" name=""/>
        <p:cNvGrpSpPr/>
        <p:nvPr/>
      </p:nvGrpSpPr>
      <p:grpSpPr>
        <a:xfrm>
          <a:off x="0" y="0"/>
          <a:ext cx="0" cy="0"/>
          <a:chOff x="0" y="0"/>
          <a:chExt cx="0" cy="0"/>
        </a:xfrm>
      </p:grpSpPr>
      <p:sp>
        <p:nvSpPr>
          <p:cNvPr id="1003" name="Figura"/>
          <p:cNvSpPr/>
          <p:nvPr/>
        </p:nvSpPr>
        <p:spPr>
          <a:xfrm>
            <a:off x="14840743"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2E3135"/>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1004" name="Texto del título"/>
          <p:cNvSpPr txBox="1">
            <a:spLocks noGrp="1"/>
          </p:cNvSpPr>
          <p:nvPr>
            <p:ph type="title"/>
          </p:nvPr>
        </p:nvSpPr>
        <p:spPr>
          <a:xfrm>
            <a:off x="1758999" y="1758999"/>
            <a:ext cx="7281417" cy="5714157"/>
          </a:xfrm>
          <a:prstGeom prst="rect">
            <a:avLst/>
          </a:prstGeom>
        </p:spPr>
        <p:txBody>
          <a:bodyPr/>
          <a:lstStyle>
            <a:lvl1pPr>
              <a:lnSpc>
                <a:spcPct val="70000"/>
              </a:lnSpc>
              <a:defRPr sz="11200" spc="-336" baseline="8928">
                <a:solidFill>
                  <a:srgbClr val="FFFFFF"/>
                </a:solidFill>
              </a:defRPr>
            </a:lvl1pPr>
          </a:lstStyle>
          <a:p>
            <a:r>
              <a:t>Texto del título</a:t>
            </a:r>
          </a:p>
        </p:txBody>
      </p:sp>
      <p:sp>
        <p:nvSpPr>
          <p:cNvPr id="1005" name="Número de diapositiva"/>
          <p:cNvSpPr txBox="1">
            <a:spLocks noGrp="1"/>
          </p:cNvSpPr>
          <p:nvPr>
            <p:ph type="sldNum" sz="quarter" idx="2"/>
          </p:nvPr>
        </p:nvSpPr>
        <p:spPr>
          <a:xfrm>
            <a:off x="21939107" y="1758999"/>
            <a:ext cx="679197" cy="711201"/>
          </a:xfrm>
          <a:prstGeom prst="rect">
            <a:avLst/>
          </a:prstGeom>
        </p:spPr>
        <p:txBody>
          <a:bodyPr/>
          <a:lstStyle>
            <a:lvl1pPr>
              <a:defRPr>
                <a:solidFill>
                  <a:srgbClr val="DCDEE0"/>
                </a:solidFill>
              </a:defRPr>
            </a:lvl1pPr>
          </a:lstStyle>
          <a:p>
            <a:fld id="{86CB4B4D-7CA3-9044-876B-883B54F8677D}" type="slidenum">
              <a:t>‹Nº›</a:t>
            </a:fld>
            <a:endParaRPr/>
          </a:p>
        </p:txBody>
      </p:sp>
      <p:sp>
        <p:nvSpPr>
          <p:cNvPr id="1006" name="Nivel de texto 1…"/>
          <p:cNvSpPr txBox="1">
            <a:spLocks noGrp="1"/>
          </p:cNvSpPr>
          <p:nvPr>
            <p:ph type="body" sz="quarter" idx="1"/>
          </p:nvPr>
        </p:nvSpPr>
        <p:spPr>
          <a:xfrm>
            <a:off x="1758999" y="8089892"/>
            <a:ext cx="7281416" cy="3859817"/>
          </a:xfrm>
          <a:prstGeom prst="rect">
            <a:avLst/>
          </a:prstGeom>
        </p:spPr>
        <p:txBody>
          <a:bodyPr/>
          <a:lstStyle>
            <a:lvl1pPr>
              <a:defRPr>
                <a:solidFill>
                  <a:srgbClr val="DCDEE0"/>
                </a:solidFill>
              </a:defRPr>
            </a:lvl1pPr>
            <a:lvl2pPr>
              <a:defRPr>
                <a:solidFill>
                  <a:srgbClr val="DCDEE0"/>
                </a:solidFill>
              </a:defRPr>
            </a:lvl2pPr>
            <a:lvl3pPr>
              <a:defRPr>
                <a:solidFill>
                  <a:srgbClr val="DCDEE0"/>
                </a:solidFill>
              </a:defRPr>
            </a:lvl3pPr>
            <a:lvl4pPr>
              <a:defRPr>
                <a:solidFill>
                  <a:srgbClr val="DCDEE0"/>
                </a:solidFill>
              </a:defRPr>
            </a:lvl4pPr>
            <a:lvl5pPr>
              <a:defRPr>
                <a:solidFill>
                  <a:srgbClr val="DCDEE0"/>
                </a:solidFill>
              </a:defRPr>
            </a:lvl5pPr>
          </a:lstStyle>
          <a:p>
            <a:r>
              <a:t>Nivel de texto 1</a:t>
            </a:r>
          </a:p>
          <a:p>
            <a:pPr lvl="1"/>
            <a:r>
              <a:t>Nivel de texto 2</a:t>
            </a:r>
          </a:p>
          <a:p>
            <a:pPr lvl="2"/>
            <a:r>
              <a:t>Nivel de texto 3</a:t>
            </a:r>
          </a:p>
          <a:p>
            <a:pPr lvl="3"/>
            <a:r>
              <a:t>Nivel de texto 4</a:t>
            </a:r>
          </a:p>
          <a:p>
            <a:pPr lvl="4"/>
            <a:r>
              <a:t>Nivel de texto 5</a:t>
            </a:r>
          </a:p>
        </p:txBody>
      </p:sp>
      <p:pic>
        <p:nvPicPr>
          <p:cNvPr id="1007" name="Phone-white.pdf" descr="Phone-white.pdf"/>
          <p:cNvPicPr>
            <a:picLocks noChangeAspect="1"/>
          </p:cNvPicPr>
          <p:nvPr/>
        </p:nvPicPr>
        <p:blipFill>
          <a:blip r:embed="rId2">
            <a:extLst/>
          </a:blip>
          <a:srcRect/>
          <a:stretch>
            <a:fillRect/>
          </a:stretch>
        </p:blipFill>
        <p:spPr>
          <a:xfrm>
            <a:off x="15105091" y="3524845"/>
            <a:ext cx="3992506" cy="8424862"/>
          </a:xfrm>
          <a:prstGeom prst="rect">
            <a:avLst/>
          </a:prstGeom>
          <a:ln w="12700">
            <a:miter lim="400000"/>
          </a:ln>
        </p:spPr>
      </p:pic>
      <p:sp>
        <p:nvSpPr>
          <p:cNvPr id="1008" name="Rectángulo"/>
          <p:cNvSpPr>
            <a:spLocks noGrp="1"/>
          </p:cNvSpPr>
          <p:nvPr>
            <p:ph type="body" sz="quarter" idx="13"/>
          </p:nvPr>
        </p:nvSpPr>
        <p:spPr>
          <a:xfrm>
            <a:off x="15354424" y="4755331"/>
            <a:ext cx="3493842" cy="6074967"/>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4148737767"/>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Mock Up Black Pod">
    <p:spTree>
      <p:nvGrpSpPr>
        <p:cNvPr id="1" name=""/>
        <p:cNvGrpSpPr/>
        <p:nvPr/>
      </p:nvGrpSpPr>
      <p:grpSpPr>
        <a:xfrm>
          <a:off x="0" y="0"/>
          <a:ext cx="0" cy="0"/>
          <a:chOff x="0" y="0"/>
          <a:chExt cx="0" cy="0"/>
        </a:xfrm>
      </p:grpSpPr>
      <p:sp>
        <p:nvSpPr>
          <p:cNvPr id="1015" name="Figura"/>
          <p:cNvSpPr/>
          <p:nvPr/>
        </p:nvSpPr>
        <p:spPr>
          <a:xfrm>
            <a:off x="14840743" y="0"/>
            <a:ext cx="45212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20521" y="0"/>
                </a:moveTo>
                <a:lnTo>
                  <a:pt x="21600" y="0"/>
                </a:lnTo>
                <a:lnTo>
                  <a:pt x="1079" y="21600"/>
                </a:lnTo>
                <a:lnTo>
                  <a:pt x="0" y="21600"/>
                </a:lnTo>
                <a:lnTo>
                  <a:pt x="20521" y="0"/>
                </a:lnTo>
                <a:close/>
              </a:path>
            </a:pathLst>
          </a:custGeom>
          <a:solidFill>
            <a:srgbClr val="EBEDEF"/>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1016" name="Texto del título"/>
          <p:cNvSpPr txBox="1">
            <a:spLocks noGrp="1"/>
          </p:cNvSpPr>
          <p:nvPr>
            <p:ph type="title"/>
          </p:nvPr>
        </p:nvSpPr>
        <p:spPr>
          <a:xfrm>
            <a:off x="1758999" y="1758999"/>
            <a:ext cx="7281417" cy="5714157"/>
          </a:xfrm>
          <a:prstGeom prst="rect">
            <a:avLst/>
          </a:prstGeom>
        </p:spPr>
        <p:txBody>
          <a:bodyPr/>
          <a:lstStyle>
            <a:lvl1pPr>
              <a:lnSpc>
                <a:spcPct val="70000"/>
              </a:lnSpc>
              <a:defRPr sz="11200" spc="-336" baseline="8928"/>
            </a:lvl1pPr>
          </a:lstStyle>
          <a:p>
            <a:r>
              <a:t>Texto del título</a:t>
            </a:r>
          </a:p>
        </p:txBody>
      </p:sp>
      <p:sp>
        <p:nvSpPr>
          <p:cNvPr id="1017"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
        <p:nvSpPr>
          <p:cNvPr id="1018" name="Nivel de texto 1…"/>
          <p:cNvSpPr txBox="1">
            <a:spLocks noGrp="1"/>
          </p:cNvSpPr>
          <p:nvPr>
            <p:ph type="body" sz="quarter" idx="1"/>
          </p:nvPr>
        </p:nvSpPr>
        <p:spPr>
          <a:xfrm>
            <a:off x="1758999" y="8089892"/>
            <a:ext cx="7281416" cy="3859817"/>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pic>
        <p:nvPicPr>
          <p:cNvPr id="1019" name="Pod-black.pdf" descr="Pod-black.pdf"/>
          <p:cNvPicPr>
            <a:picLocks noChangeAspect="1"/>
          </p:cNvPicPr>
          <p:nvPr/>
        </p:nvPicPr>
        <p:blipFill>
          <a:blip r:embed="rId2">
            <a:extLst/>
          </a:blip>
          <a:srcRect/>
          <a:stretch>
            <a:fillRect/>
          </a:stretch>
        </p:blipFill>
        <p:spPr>
          <a:xfrm>
            <a:off x="14589735" y="3524845"/>
            <a:ext cx="5023218" cy="8424863"/>
          </a:xfrm>
          <a:prstGeom prst="rect">
            <a:avLst/>
          </a:prstGeom>
          <a:ln w="12700">
            <a:miter lim="400000"/>
          </a:ln>
        </p:spPr>
      </p:pic>
      <p:sp>
        <p:nvSpPr>
          <p:cNvPr id="1020" name="Rectángulo"/>
          <p:cNvSpPr>
            <a:spLocks noGrp="1"/>
          </p:cNvSpPr>
          <p:nvPr>
            <p:ph type="body" sz="quarter" idx="13"/>
          </p:nvPr>
        </p:nvSpPr>
        <p:spPr>
          <a:xfrm>
            <a:off x="14957152" y="3944834"/>
            <a:ext cx="4288384" cy="3253880"/>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265486295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eam Skew Detail">
    <p:spTree>
      <p:nvGrpSpPr>
        <p:cNvPr id="1" name=""/>
        <p:cNvGrpSpPr/>
        <p:nvPr/>
      </p:nvGrpSpPr>
      <p:grpSpPr>
        <a:xfrm>
          <a:off x="0" y="0"/>
          <a:ext cx="0" cy="0"/>
          <a:chOff x="0" y="0"/>
          <a:chExt cx="0" cy="0"/>
        </a:xfrm>
      </p:grpSpPr>
      <p:sp>
        <p:nvSpPr>
          <p:cNvPr id="1362" name="Figura"/>
          <p:cNvSpPr>
            <a:spLocks noGrp="1"/>
          </p:cNvSpPr>
          <p:nvPr>
            <p:ph type="body" idx="13"/>
          </p:nvPr>
        </p:nvSpPr>
        <p:spPr>
          <a:xfrm>
            <a:off x="1758999" y="0"/>
            <a:ext cx="12192001" cy="13715999"/>
          </a:xfrm>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a:solidFill>
            <a:srgbClr val="DCDEE0"/>
          </a:solidFill>
        </p:spPr>
        <p:txBody>
          <a:bodyPr anchor="ctr"/>
          <a:lstStyle/>
          <a:p>
            <a:pPr>
              <a:lnSpc>
                <a:spcPct val="100000"/>
              </a:lnSpc>
              <a:defRPr sz="3200" b="1">
                <a:solidFill>
                  <a:srgbClr val="FFFFFF"/>
                </a:solidFill>
              </a:defRPr>
            </a:pPr>
            <a:endParaRPr/>
          </a:p>
        </p:txBody>
      </p:sp>
      <p:sp>
        <p:nvSpPr>
          <p:cNvPr id="1363" name="Texto del título"/>
          <p:cNvSpPr txBox="1">
            <a:spLocks noGrp="1"/>
          </p:cNvSpPr>
          <p:nvPr>
            <p:ph type="title"/>
          </p:nvPr>
        </p:nvSpPr>
        <p:spPr>
          <a:xfrm>
            <a:off x="1758999" y="1758999"/>
            <a:ext cx="6346207" cy="10198002"/>
          </a:xfrm>
          <a:prstGeom prst="rect">
            <a:avLst/>
          </a:prstGeom>
        </p:spPr>
        <p:txBody>
          <a:bodyPr/>
          <a:lstStyle>
            <a:lvl1pPr>
              <a:lnSpc>
                <a:spcPct val="70000"/>
              </a:lnSpc>
              <a:defRPr sz="11200" spc="-336" baseline="8928"/>
            </a:lvl1pPr>
          </a:lstStyle>
          <a:p>
            <a:r>
              <a:t>Texto del título</a:t>
            </a:r>
          </a:p>
        </p:txBody>
      </p:sp>
      <p:sp>
        <p:nvSpPr>
          <p:cNvPr id="1364" name="Nivel de texto 1…"/>
          <p:cNvSpPr txBox="1">
            <a:spLocks noGrp="1"/>
          </p:cNvSpPr>
          <p:nvPr>
            <p:ph type="body" sz="quarter" idx="1"/>
          </p:nvPr>
        </p:nvSpPr>
        <p:spPr>
          <a:xfrm>
            <a:off x="14628593" y="3681449"/>
            <a:ext cx="7995168" cy="6353101"/>
          </a:xfrm>
          <a:prstGeom prst="rect">
            <a:avLst/>
          </a:prstGeom>
        </p:spPr>
        <p:txBody>
          <a:bodyPr anchor="ctr"/>
          <a:lstStyle/>
          <a:p>
            <a:r>
              <a:t>Nivel de texto 1</a:t>
            </a:r>
          </a:p>
          <a:p>
            <a:pPr lvl="1"/>
            <a:r>
              <a:t>Nivel de texto 2</a:t>
            </a:r>
          </a:p>
          <a:p>
            <a:pPr lvl="2"/>
            <a:r>
              <a:t>Nivel de texto 3</a:t>
            </a:r>
          </a:p>
          <a:p>
            <a:pPr lvl="3"/>
            <a:r>
              <a:t>Nivel de texto 4</a:t>
            </a:r>
          </a:p>
          <a:p>
            <a:pPr lvl="4"/>
            <a:r>
              <a:t>Nivel de texto 5</a:t>
            </a:r>
          </a:p>
        </p:txBody>
      </p:sp>
      <p:sp>
        <p:nvSpPr>
          <p:cNvPr id="1365" name="Title Text"/>
          <p:cNvSpPr>
            <a:spLocks noGrp="1"/>
          </p:cNvSpPr>
          <p:nvPr>
            <p:ph type="body" sz="quarter" idx="14"/>
          </p:nvPr>
        </p:nvSpPr>
        <p:spPr>
          <a:xfrm>
            <a:off x="6541043" y="11166923"/>
            <a:ext cx="5531967"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53585F"/>
          </a:solidFill>
        </p:spPr>
        <p:txBody>
          <a:bodyPr anchor="ctr"/>
          <a:lstStyle>
            <a:lvl1pPr algn="ctr">
              <a:lnSpc>
                <a:spcPct val="100000"/>
              </a:lnSpc>
              <a:defRPr sz="1800" cap="all" spc="90" baseline="-5555">
                <a:solidFill>
                  <a:srgbClr val="FFFFFF"/>
                </a:solidFill>
              </a:defRPr>
            </a:lvl1pPr>
          </a:lstStyle>
          <a:p>
            <a:r>
              <a:t>Title Text</a:t>
            </a:r>
          </a:p>
        </p:txBody>
      </p:sp>
      <p:sp>
        <p:nvSpPr>
          <p:cNvPr id="136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367" name="Title Text"/>
          <p:cNvSpPr>
            <a:spLocks noGrp="1"/>
          </p:cNvSpPr>
          <p:nvPr>
            <p:ph type="body" sz="quarter" idx="15"/>
          </p:nvPr>
        </p:nvSpPr>
        <p:spPr>
          <a:xfrm>
            <a:off x="11816974" y="11166923"/>
            <a:ext cx="5531966"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313439"/>
          </a:solidFill>
        </p:spPr>
        <p:txBody>
          <a:bodyPr anchor="ctr"/>
          <a:lstStyle>
            <a:lvl1pPr algn="ctr">
              <a:lnSpc>
                <a:spcPct val="100000"/>
              </a:lnSpc>
              <a:defRPr sz="1800" cap="all" spc="90" baseline="-5555">
                <a:solidFill>
                  <a:srgbClr val="FFFFFF"/>
                </a:solidFill>
              </a:defRPr>
            </a:lvl1pPr>
          </a:lstStyle>
          <a:p>
            <a:r>
              <a:t>Title Text</a:t>
            </a:r>
          </a:p>
        </p:txBody>
      </p:sp>
      <p:sp>
        <p:nvSpPr>
          <p:cNvPr id="1368" name="Title Text"/>
          <p:cNvSpPr>
            <a:spLocks noGrp="1"/>
          </p:cNvSpPr>
          <p:nvPr>
            <p:ph type="body" sz="quarter" idx="16"/>
          </p:nvPr>
        </p:nvSpPr>
        <p:spPr>
          <a:xfrm>
            <a:off x="17091793" y="11166923"/>
            <a:ext cx="5531967"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000000"/>
          </a:solidFill>
        </p:spPr>
        <p:txBody>
          <a:bodyPr anchor="ctr"/>
          <a:lstStyle>
            <a:lvl1pPr algn="ctr">
              <a:lnSpc>
                <a:spcPct val="100000"/>
              </a:lnSpc>
              <a:defRPr sz="1800" cap="all" spc="90" baseline="-5555">
                <a:solidFill>
                  <a:srgbClr val="FFFFFF"/>
                </a:solidFill>
              </a:defRPr>
            </a:lvl1pPr>
          </a:lstStyle>
          <a:p>
            <a:r>
              <a:t>Title Text</a:t>
            </a: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tx">
  <p:cSld name="Break 1">
    <p:spTree>
      <p:nvGrpSpPr>
        <p:cNvPr id="1" name=""/>
        <p:cNvGrpSpPr/>
        <p:nvPr/>
      </p:nvGrpSpPr>
      <p:grpSpPr>
        <a:xfrm>
          <a:off x="0" y="0"/>
          <a:ext cx="0" cy="0"/>
          <a:chOff x="0" y="0"/>
          <a:chExt cx="0" cy="0"/>
        </a:xfrm>
      </p:grpSpPr>
      <p:sp>
        <p:nvSpPr>
          <p:cNvPr id="1027" name="Texto del título"/>
          <p:cNvSpPr txBox="1">
            <a:spLocks noGrp="1"/>
          </p:cNvSpPr>
          <p:nvPr>
            <p:ph type="title"/>
          </p:nvPr>
        </p:nvSpPr>
        <p:spPr>
          <a:xfrm>
            <a:off x="-882369" y="1758999"/>
            <a:ext cx="23500673" cy="10190709"/>
          </a:xfrm>
          <a:prstGeom prst="rect">
            <a:avLst/>
          </a:prstGeom>
        </p:spPr>
        <p:txBody>
          <a:bodyPr/>
          <a:lstStyle>
            <a:lvl1pPr>
              <a:lnSpc>
                <a:spcPct val="70000"/>
              </a:lnSpc>
              <a:defRPr sz="21200" spc="-635" baseline="4716"/>
            </a:lvl1pPr>
          </a:lstStyle>
          <a:p>
            <a:r>
              <a:t>Texto del título</a:t>
            </a:r>
          </a:p>
        </p:txBody>
      </p:sp>
      <p:sp>
        <p:nvSpPr>
          <p:cNvPr id="1028"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85519257"/>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Break 2">
    <p:bg>
      <p:bgPr>
        <a:solidFill>
          <a:srgbClr val="000000"/>
        </a:solidFill>
        <a:effectLst/>
      </p:bgPr>
    </p:bg>
    <p:spTree>
      <p:nvGrpSpPr>
        <p:cNvPr id="1" name=""/>
        <p:cNvGrpSpPr/>
        <p:nvPr/>
      </p:nvGrpSpPr>
      <p:grpSpPr>
        <a:xfrm>
          <a:off x="0" y="0"/>
          <a:ext cx="0" cy="0"/>
          <a:chOff x="0" y="0"/>
          <a:chExt cx="0" cy="0"/>
        </a:xfrm>
      </p:grpSpPr>
      <p:sp>
        <p:nvSpPr>
          <p:cNvPr id="1035" name="Texto del título"/>
          <p:cNvSpPr txBox="1">
            <a:spLocks noGrp="1"/>
          </p:cNvSpPr>
          <p:nvPr>
            <p:ph type="title"/>
          </p:nvPr>
        </p:nvSpPr>
        <p:spPr>
          <a:xfrm>
            <a:off x="-882369" y="1758999"/>
            <a:ext cx="23500673" cy="10190709"/>
          </a:xfrm>
          <a:prstGeom prst="rect">
            <a:avLst/>
          </a:prstGeom>
        </p:spPr>
        <p:txBody>
          <a:bodyPr/>
          <a:lstStyle>
            <a:lvl1pPr>
              <a:lnSpc>
                <a:spcPct val="70000"/>
              </a:lnSpc>
              <a:defRPr sz="21200" spc="-635" baseline="4716">
                <a:solidFill>
                  <a:srgbClr val="FFFFFF"/>
                </a:solidFill>
              </a:defRPr>
            </a:lvl1pPr>
          </a:lstStyle>
          <a:p>
            <a:r>
              <a:t>Texto del título</a:t>
            </a:r>
          </a:p>
        </p:txBody>
      </p:sp>
      <p:sp>
        <p:nvSpPr>
          <p:cNvPr id="1036"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779653894"/>
      </p:ext>
    </p:extLst>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x">
  <p:cSld name="Break 3">
    <p:bg>
      <p:bgPr>
        <a:solidFill>
          <a:srgbClr val="00CEAE"/>
        </a:solidFill>
        <a:effectLst/>
      </p:bgPr>
    </p:bg>
    <p:spTree>
      <p:nvGrpSpPr>
        <p:cNvPr id="1" name=""/>
        <p:cNvGrpSpPr/>
        <p:nvPr/>
      </p:nvGrpSpPr>
      <p:grpSpPr>
        <a:xfrm>
          <a:off x="0" y="0"/>
          <a:ext cx="0" cy="0"/>
          <a:chOff x="0" y="0"/>
          <a:chExt cx="0" cy="0"/>
        </a:xfrm>
      </p:grpSpPr>
      <p:sp>
        <p:nvSpPr>
          <p:cNvPr id="1043" name="Rectángulo"/>
          <p:cNvSpPr>
            <a:spLocks noGrp="1"/>
          </p:cNvSpPr>
          <p:nvPr>
            <p:ph type="body" idx="13"/>
          </p:nvPr>
        </p:nvSpPr>
        <p:spPr>
          <a:xfrm>
            <a:off x="0" y="0"/>
            <a:ext cx="24384000" cy="13716001"/>
          </a:xfrm>
          <a:prstGeom prst="rect">
            <a:avLst/>
          </a:prstGeom>
          <a:solidFill>
            <a:srgbClr val="2E3135"/>
          </a:solidFill>
        </p:spPr>
        <p:txBody>
          <a:bodyPr anchor="ctr"/>
          <a:lstStyle/>
          <a:p>
            <a:pPr>
              <a:lnSpc>
                <a:spcPct val="100000"/>
              </a:lnSpc>
              <a:defRPr sz="3200" b="1">
                <a:solidFill>
                  <a:srgbClr val="000000"/>
                </a:solidFill>
              </a:defRPr>
            </a:pPr>
            <a:endParaRPr/>
          </a:p>
        </p:txBody>
      </p:sp>
      <p:sp>
        <p:nvSpPr>
          <p:cNvPr id="1044" name="Texto del título"/>
          <p:cNvSpPr txBox="1">
            <a:spLocks noGrp="1"/>
          </p:cNvSpPr>
          <p:nvPr>
            <p:ph type="title"/>
          </p:nvPr>
        </p:nvSpPr>
        <p:spPr>
          <a:xfrm>
            <a:off x="-882369" y="1758999"/>
            <a:ext cx="23500673" cy="10190709"/>
          </a:xfrm>
          <a:prstGeom prst="rect">
            <a:avLst/>
          </a:prstGeom>
        </p:spPr>
        <p:txBody>
          <a:bodyPr/>
          <a:lstStyle>
            <a:lvl1pPr>
              <a:lnSpc>
                <a:spcPct val="70000"/>
              </a:lnSpc>
              <a:defRPr sz="21200" spc="-635" baseline="4716">
                <a:solidFill>
                  <a:srgbClr val="FFFFFF"/>
                </a:solidFill>
              </a:defRPr>
            </a:lvl1pPr>
          </a:lstStyle>
          <a:p>
            <a:r>
              <a:t>Texto del título</a:t>
            </a:r>
          </a:p>
        </p:txBody>
      </p:sp>
      <p:sp>
        <p:nvSpPr>
          <p:cNvPr id="1045"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4145436180"/>
      </p:ext>
    </p:extLst>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Break 4">
    <p:spTree>
      <p:nvGrpSpPr>
        <p:cNvPr id="1" name=""/>
        <p:cNvGrpSpPr/>
        <p:nvPr/>
      </p:nvGrpSpPr>
      <p:grpSpPr>
        <a:xfrm>
          <a:off x="0" y="0"/>
          <a:ext cx="0" cy="0"/>
          <a:chOff x="0" y="0"/>
          <a:chExt cx="0" cy="0"/>
        </a:xfrm>
      </p:grpSpPr>
      <p:sp>
        <p:nvSpPr>
          <p:cNvPr id="1052" name="Texto del título"/>
          <p:cNvSpPr txBox="1">
            <a:spLocks noGrp="1"/>
          </p:cNvSpPr>
          <p:nvPr>
            <p:ph type="title"/>
          </p:nvPr>
        </p:nvSpPr>
        <p:spPr>
          <a:xfrm>
            <a:off x="1765697" y="1758999"/>
            <a:ext cx="20852607" cy="13193929"/>
          </a:xfrm>
          <a:prstGeom prst="rect">
            <a:avLst/>
          </a:prstGeom>
        </p:spPr>
        <p:txBody>
          <a:bodyPr anchor="b"/>
          <a:lstStyle>
            <a:lvl1pPr>
              <a:lnSpc>
                <a:spcPct val="70000"/>
              </a:lnSpc>
              <a:defRPr sz="21200" spc="-635" baseline="4716"/>
            </a:lvl1pPr>
          </a:lstStyle>
          <a:p>
            <a:r>
              <a:t>Texto del título</a:t>
            </a:r>
          </a:p>
        </p:txBody>
      </p:sp>
      <p:sp>
        <p:nvSpPr>
          <p:cNvPr id="1053"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134219019"/>
      </p:ext>
    </p:extLst>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Break 5">
    <p:bg>
      <p:bgPr>
        <a:solidFill>
          <a:srgbClr val="000000"/>
        </a:solidFill>
        <a:effectLst/>
      </p:bgPr>
    </p:bg>
    <p:spTree>
      <p:nvGrpSpPr>
        <p:cNvPr id="1" name=""/>
        <p:cNvGrpSpPr/>
        <p:nvPr/>
      </p:nvGrpSpPr>
      <p:grpSpPr>
        <a:xfrm>
          <a:off x="0" y="0"/>
          <a:ext cx="0" cy="0"/>
          <a:chOff x="0" y="0"/>
          <a:chExt cx="0" cy="0"/>
        </a:xfrm>
      </p:grpSpPr>
      <p:sp>
        <p:nvSpPr>
          <p:cNvPr id="1060" name="Texto del título"/>
          <p:cNvSpPr txBox="1">
            <a:spLocks noGrp="1"/>
          </p:cNvSpPr>
          <p:nvPr>
            <p:ph type="title"/>
          </p:nvPr>
        </p:nvSpPr>
        <p:spPr>
          <a:xfrm>
            <a:off x="1765697" y="1758999"/>
            <a:ext cx="20852607" cy="13193929"/>
          </a:xfrm>
          <a:prstGeom prst="rect">
            <a:avLst/>
          </a:prstGeom>
        </p:spPr>
        <p:txBody>
          <a:bodyPr anchor="b"/>
          <a:lstStyle>
            <a:lvl1pPr>
              <a:lnSpc>
                <a:spcPct val="70000"/>
              </a:lnSpc>
              <a:defRPr sz="21200" spc="-635" baseline="4716">
                <a:solidFill>
                  <a:srgbClr val="FFFFFF"/>
                </a:solidFill>
              </a:defRPr>
            </a:lvl1pPr>
          </a:lstStyle>
          <a:p>
            <a:r>
              <a:t>Texto del título</a:t>
            </a:r>
          </a:p>
        </p:txBody>
      </p:sp>
      <p:sp>
        <p:nvSpPr>
          <p:cNvPr id="1061"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77945369"/>
      </p:ext>
    </p:extLst>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tx">
  <p:cSld name="Break 6">
    <p:bg>
      <p:bgPr>
        <a:solidFill>
          <a:srgbClr val="00CEAE"/>
        </a:solidFill>
        <a:effectLst/>
      </p:bgPr>
    </p:bg>
    <p:spTree>
      <p:nvGrpSpPr>
        <p:cNvPr id="1" name=""/>
        <p:cNvGrpSpPr/>
        <p:nvPr/>
      </p:nvGrpSpPr>
      <p:grpSpPr>
        <a:xfrm>
          <a:off x="0" y="0"/>
          <a:ext cx="0" cy="0"/>
          <a:chOff x="0" y="0"/>
          <a:chExt cx="0" cy="0"/>
        </a:xfrm>
      </p:grpSpPr>
      <p:sp>
        <p:nvSpPr>
          <p:cNvPr id="1068" name="Rectángulo"/>
          <p:cNvSpPr>
            <a:spLocks noGrp="1"/>
          </p:cNvSpPr>
          <p:nvPr>
            <p:ph type="body" idx="13"/>
          </p:nvPr>
        </p:nvSpPr>
        <p:spPr>
          <a:xfrm>
            <a:off x="0" y="0"/>
            <a:ext cx="24384000" cy="13716001"/>
          </a:xfrm>
          <a:prstGeom prst="rect">
            <a:avLst/>
          </a:prstGeom>
          <a:solidFill>
            <a:srgbClr val="2E3135"/>
          </a:solidFill>
        </p:spPr>
        <p:txBody>
          <a:bodyPr anchor="ctr"/>
          <a:lstStyle/>
          <a:p>
            <a:pPr>
              <a:lnSpc>
                <a:spcPct val="100000"/>
              </a:lnSpc>
              <a:defRPr sz="3200" b="1">
                <a:solidFill>
                  <a:srgbClr val="000000"/>
                </a:solidFill>
              </a:defRPr>
            </a:pPr>
            <a:endParaRPr/>
          </a:p>
        </p:txBody>
      </p:sp>
      <p:sp>
        <p:nvSpPr>
          <p:cNvPr id="1069" name="Texto del título"/>
          <p:cNvSpPr txBox="1">
            <a:spLocks noGrp="1"/>
          </p:cNvSpPr>
          <p:nvPr>
            <p:ph type="title"/>
          </p:nvPr>
        </p:nvSpPr>
        <p:spPr>
          <a:xfrm>
            <a:off x="1765697" y="1758999"/>
            <a:ext cx="20852607" cy="13193929"/>
          </a:xfrm>
          <a:prstGeom prst="rect">
            <a:avLst/>
          </a:prstGeom>
        </p:spPr>
        <p:txBody>
          <a:bodyPr anchor="b"/>
          <a:lstStyle>
            <a:lvl1pPr>
              <a:lnSpc>
                <a:spcPct val="70000"/>
              </a:lnSpc>
              <a:defRPr sz="21200" spc="-635" baseline="4716">
                <a:solidFill>
                  <a:srgbClr val="FFFFFF"/>
                </a:solidFill>
              </a:defRPr>
            </a:lvl1pPr>
          </a:lstStyle>
          <a:p>
            <a:r>
              <a:t>Texto del título</a:t>
            </a:r>
          </a:p>
        </p:txBody>
      </p:sp>
      <p:sp>
        <p:nvSpPr>
          <p:cNvPr id="1070"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21382072"/>
      </p:ext>
    </p:extLst>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tx">
  <p:cSld name="Break 7">
    <p:spTree>
      <p:nvGrpSpPr>
        <p:cNvPr id="1" name=""/>
        <p:cNvGrpSpPr/>
        <p:nvPr/>
      </p:nvGrpSpPr>
      <p:grpSpPr>
        <a:xfrm>
          <a:off x="0" y="0"/>
          <a:ext cx="0" cy="0"/>
          <a:chOff x="0" y="0"/>
          <a:chExt cx="0" cy="0"/>
        </a:xfrm>
      </p:grpSpPr>
      <p:sp>
        <p:nvSpPr>
          <p:cNvPr id="1077" name="Línea"/>
          <p:cNvSpPr/>
          <p:nvPr/>
        </p:nvSpPr>
        <p:spPr>
          <a:xfrm flipH="1" flipV="1">
            <a:off x="7437127" y="7301"/>
            <a:ext cx="9509746" cy="13701458"/>
          </a:xfrm>
          <a:prstGeom prst="line">
            <a:avLst/>
          </a:pr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1078" name="Triángulo"/>
          <p:cNvSpPr>
            <a:spLocks noGrp="1"/>
          </p:cNvSpPr>
          <p:nvPr>
            <p:ph type="body" sz="quarter" idx="13"/>
          </p:nvPr>
        </p:nvSpPr>
        <p:spPr>
          <a:xfrm>
            <a:off x="7749397" y="3685430"/>
            <a:ext cx="8885205" cy="63451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DCDEE0"/>
          </a:solidFill>
        </p:spPr>
        <p:txBody>
          <a:bodyPr anchor="ctr"/>
          <a:lstStyle/>
          <a:p>
            <a:pPr>
              <a:lnSpc>
                <a:spcPct val="100000"/>
              </a:lnSpc>
              <a:defRPr sz="3200" b="1">
                <a:solidFill>
                  <a:srgbClr val="000000"/>
                </a:solidFill>
              </a:defRPr>
            </a:pPr>
            <a:endParaRPr/>
          </a:p>
        </p:txBody>
      </p:sp>
      <p:sp>
        <p:nvSpPr>
          <p:cNvPr id="1079" name="Texto del título"/>
          <p:cNvSpPr txBox="1">
            <a:spLocks noGrp="1"/>
          </p:cNvSpPr>
          <p:nvPr>
            <p:ph type="title"/>
          </p:nvPr>
        </p:nvSpPr>
        <p:spPr>
          <a:xfrm>
            <a:off x="12192000" y="1758999"/>
            <a:ext cx="10426304" cy="10198002"/>
          </a:xfrm>
          <a:prstGeom prst="rect">
            <a:avLst/>
          </a:prstGeom>
        </p:spPr>
        <p:txBody>
          <a:bodyPr anchor="ctr"/>
          <a:lstStyle>
            <a:lvl1pPr>
              <a:lnSpc>
                <a:spcPct val="70000"/>
              </a:lnSpc>
              <a:defRPr sz="11200" spc="-336" baseline="8928"/>
            </a:lvl1pPr>
          </a:lstStyle>
          <a:p>
            <a:r>
              <a:t>Texto del título</a:t>
            </a:r>
          </a:p>
        </p:txBody>
      </p:sp>
      <p:sp>
        <p:nvSpPr>
          <p:cNvPr id="1080" name="Objeto"/>
          <p:cNvSpPr txBox="1">
            <a:spLocks noGrp="1"/>
          </p:cNvSpPr>
          <p:nvPr>
            <p:ph sz="quarter" idx="3"/>
          </p:nvPr>
        </p:nvSpPr>
        <p:spPr>
          <a:xfrm>
            <a:off x="10384201" y="8148324"/>
            <a:ext cx="3615598" cy="711201"/>
          </a:xfrm>
          <a:prstGeom prst="rect">
            <a:avLst/>
          </a:prstGeom>
        </p:spPr>
        <p:txBody>
          <a:bodyPr anchor="ctr">
            <a:normAutofit/>
          </a:bodyPr>
          <a:lstStyle/>
          <a:p>
            <a:pPr>
              <a:lnSpc>
                <a:spcPct val="100000"/>
              </a:lnSpc>
              <a:defRPr sz="5600">
                <a:solidFill>
                  <a:srgbClr val="000000"/>
                </a:solidFill>
                <a:latin typeface="Gill Sans"/>
                <a:ea typeface="Gill Sans"/>
                <a:cs typeface="Gill Sans"/>
                <a:sym typeface="Gill Sans"/>
              </a:defRPr>
            </a:pPr>
            <a:endParaRPr/>
          </a:p>
        </p:txBody>
      </p:sp>
      <p:sp>
        <p:nvSpPr>
          <p:cNvPr id="1081"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4184254973"/>
      </p:ext>
    </p:extLst>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tx">
  <p:cSld name="Break 8">
    <p:bg>
      <p:bgPr>
        <a:solidFill>
          <a:srgbClr val="000000"/>
        </a:solidFill>
        <a:effectLst/>
      </p:bgPr>
    </p:bg>
    <p:spTree>
      <p:nvGrpSpPr>
        <p:cNvPr id="1" name=""/>
        <p:cNvGrpSpPr/>
        <p:nvPr/>
      </p:nvGrpSpPr>
      <p:grpSpPr>
        <a:xfrm>
          <a:off x="0" y="0"/>
          <a:ext cx="0" cy="0"/>
          <a:chOff x="0" y="0"/>
          <a:chExt cx="0" cy="0"/>
        </a:xfrm>
      </p:grpSpPr>
      <p:sp>
        <p:nvSpPr>
          <p:cNvPr id="1088" name="Línea"/>
          <p:cNvSpPr/>
          <p:nvPr/>
        </p:nvSpPr>
        <p:spPr>
          <a:xfrm flipH="1" flipV="1">
            <a:off x="7437127" y="7271"/>
            <a:ext cx="9509746" cy="13701458"/>
          </a:xfrm>
          <a:prstGeom prst="line">
            <a:avLst/>
          </a:prstGeom>
          <a:ln w="25400">
            <a:solidFill>
              <a:srgbClr val="53585F"/>
            </a:solidFill>
            <a:miter lim="400000"/>
          </a:ln>
        </p:spPr>
        <p:txBody>
          <a:bodyPr lIns="50800" tIns="50800" rIns="50800" bIns="50800" anchor="ctr"/>
          <a:lstStyle/>
          <a:p>
            <a:pPr>
              <a:defRPr sz="3200" b="1">
                <a:latin typeface="+mn-lt"/>
                <a:ea typeface="+mn-ea"/>
                <a:cs typeface="+mn-cs"/>
                <a:sym typeface="Helvetica"/>
              </a:defRPr>
            </a:pPr>
            <a:endParaRPr/>
          </a:p>
        </p:txBody>
      </p:sp>
      <p:sp>
        <p:nvSpPr>
          <p:cNvPr id="1089" name="Triángulo"/>
          <p:cNvSpPr>
            <a:spLocks noGrp="1"/>
          </p:cNvSpPr>
          <p:nvPr>
            <p:ph type="body" sz="quarter" idx="13"/>
          </p:nvPr>
        </p:nvSpPr>
        <p:spPr>
          <a:xfrm>
            <a:off x="7749397" y="3685430"/>
            <a:ext cx="8885205" cy="63451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DCDEE0"/>
          </a:solidFill>
        </p:spPr>
        <p:txBody>
          <a:bodyPr anchor="ctr"/>
          <a:lstStyle/>
          <a:p>
            <a:pPr>
              <a:lnSpc>
                <a:spcPct val="100000"/>
              </a:lnSpc>
              <a:defRPr sz="3200" b="1">
                <a:solidFill>
                  <a:srgbClr val="000000"/>
                </a:solidFill>
              </a:defRPr>
            </a:pPr>
            <a:endParaRPr/>
          </a:p>
        </p:txBody>
      </p:sp>
      <p:sp>
        <p:nvSpPr>
          <p:cNvPr id="1090" name="Texto del título"/>
          <p:cNvSpPr txBox="1">
            <a:spLocks noGrp="1"/>
          </p:cNvSpPr>
          <p:nvPr>
            <p:ph type="title"/>
          </p:nvPr>
        </p:nvSpPr>
        <p:spPr>
          <a:xfrm>
            <a:off x="12192000" y="1758999"/>
            <a:ext cx="10426304" cy="10198002"/>
          </a:xfrm>
          <a:prstGeom prst="rect">
            <a:avLst/>
          </a:prstGeom>
        </p:spPr>
        <p:txBody>
          <a:bodyPr anchor="ctr"/>
          <a:lstStyle>
            <a:lvl1pPr>
              <a:lnSpc>
                <a:spcPct val="70000"/>
              </a:lnSpc>
              <a:defRPr sz="11200" spc="-336" baseline="8928">
                <a:solidFill>
                  <a:srgbClr val="FFFFFF"/>
                </a:solidFill>
              </a:defRPr>
            </a:lvl1pPr>
          </a:lstStyle>
          <a:p>
            <a:r>
              <a:t>Texto del título</a:t>
            </a:r>
          </a:p>
        </p:txBody>
      </p:sp>
      <p:sp>
        <p:nvSpPr>
          <p:cNvPr id="1091" name="Objeto"/>
          <p:cNvSpPr txBox="1">
            <a:spLocks noGrp="1"/>
          </p:cNvSpPr>
          <p:nvPr>
            <p:ph sz="quarter" idx="3"/>
          </p:nvPr>
        </p:nvSpPr>
        <p:spPr>
          <a:xfrm>
            <a:off x="10384201" y="8148324"/>
            <a:ext cx="3615598" cy="711201"/>
          </a:xfrm>
          <a:prstGeom prst="rect">
            <a:avLst/>
          </a:prstGeom>
        </p:spPr>
        <p:txBody>
          <a:bodyPr anchor="ctr">
            <a:normAutofit/>
          </a:bodyPr>
          <a:lstStyle/>
          <a:p>
            <a:pPr>
              <a:lnSpc>
                <a:spcPct val="100000"/>
              </a:lnSpc>
              <a:defRPr sz="5600">
                <a:solidFill>
                  <a:srgbClr val="000000"/>
                </a:solidFill>
                <a:latin typeface="Gill Sans"/>
                <a:ea typeface="Gill Sans"/>
                <a:cs typeface="Gill Sans"/>
                <a:sym typeface="Gill Sans"/>
              </a:defRPr>
            </a:pPr>
            <a:endParaRPr/>
          </a:p>
        </p:txBody>
      </p:sp>
      <p:sp>
        <p:nvSpPr>
          <p:cNvPr id="1092"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578225878"/>
      </p:ext>
    </p:extLst>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tx">
  <p:cSld name="Break 9">
    <p:bg>
      <p:bgPr>
        <a:solidFill>
          <a:srgbClr val="53585F"/>
        </a:solidFill>
        <a:effectLst/>
      </p:bgPr>
    </p:bg>
    <p:spTree>
      <p:nvGrpSpPr>
        <p:cNvPr id="1" name=""/>
        <p:cNvGrpSpPr/>
        <p:nvPr/>
      </p:nvGrpSpPr>
      <p:grpSpPr>
        <a:xfrm>
          <a:off x="0" y="0"/>
          <a:ext cx="0" cy="0"/>
          <a:chOff x="0" y="0"/>
          <a:chExt cx="0" cy="0"/>
        </a:xfrm>
      </p:grpSpPr>
      <p:sp>
        <p:nvSpPr>
          <p:cNvPr id="1099" name="Triángulo"/>
          <p:cNvSpPr/>
          <p:nvPr/>
        </p:nvSpPr>
        <p:spPr>
          <a:xfrm>
            <a:off x="7749397" y="3685430"/>
            <a:ext cx="8885205" cy="63451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CEAE"/>
          </a:solidFill>
          <a:ln w="12700">
            <a:miter lim="400000"/>
          </a:ln>
        </p:spPr>
        <p:txBody>
          <a:bodyPr lIns="50800" tIns="50800" rIns="50800" bIns="50800" anchor="ctr"/>
          <a:lstStyle/>
          <a:p>
            <a:pPr indent="508000" algn="ctr">
              <a:defRPr sz="3200" b="1">
                <a:solidFill>
                  <a:srgbClr val="FFFFFF"/>
                </a:solidFill>
                <a:latin typeface="+mn-lt"/>
                <a:ea typeface="+mn-ea"/>
                <a:cs typeface="+mn-cs"/>
                <a:sym typeface="Helvetica"/>
              </a:defRPr>
            </a:pPr>
            <a:endParaRPr/>
          </a:p>
        </p:txBody>
      </p:sp>
      <p:sp>
        <p:nvSpPr>
          <p:cNvPr id="1100" name="Texto del título"/>
          <p:cNvSpPr txBox="1">
            <a:spLocks noGrp="1"/>
          </p:cNvSpPr>
          <p:nvPr>
            <p:ph type="title"/>
          </p:nvPr>
        </p:nvSpPr>
        <p:spPr>
          <a:xfrm>
            <a:off x="12192000" y="1758999"/>
            <a:ext cx="10426304" cy="10198002"/>
          </a:xfrm>
          <a:prstGeom prst="rect">
            <a:avLst/>
          </a:prstGeom>
        </p:spPr>
        <p:txBody>
          <a:bodyPr anchor="ctr"/>
          <a:lstStyle>
            <a:lvl1pPr>
              <a:lnSpc>
                <a:spcPct val="70000"/>
              </a:lnSpc>
              <a:defRPr sz="11200" spc="-336" baseline="8928">
                <a:solidFill>
                  <a:srgbClr val="FFFFFF"/>
                </a:solidFill>
              </a:defRPr>
            </a:lvl1pPr>
          </a:lstStyle>
          <a:p>
            <a:r>
              <a:t>Texto del título</a:t>
            </a:r>
          </a:p>
        </p:txBody>
      </p:sp>
      <p:sp>
        <p:nvSpPr>
          <p:cNvPr id="1101" name="Objeto"/>
          <p:cNvSpPr txBox="1">
            <a:spLocks noGrp="1"/>
          </p:cNvSpPr>
          <p:nvPr>
            <p:ph sz="quarter" idx="3"/>
          </p:nvPr>
        </p:nvSpPr>
        <p:spPr>
          <a:xfrm>
            <a:off x="10384201" y="8148324"/>
            <a:ext cx="3615598" cy="711201"/>
          </a:xfrm>
          <a:prstGeom prst="rect">
            <a:avLst/>
          </a:prstGeom>
        </p:spPr>
        <p:txBody>
          <a:bodyPr anchor="ctr">
            <a:normAutofit/>
          </a:bodyPr>
          <a:lstStyle/>
          <a:p>
            <a:pPr>
              <a:lnSpc>
                <a:spcPct val="100000"/>
              </a:lnSpc>
              <a:defRPr sz="5600">
                <a:solidFill>
                  <a:srgbClr val="000000"/>
                </a:solidFill>
                <a:latin typeface="Gill Sans"/>
                <a:ea typeface="Gill Sans"/>
                <a:cs typeface="Gill Sans"/>
                <a:sym typeface="Gill Sans"/>
              </a:defRPr>
            </a:pPr>
            <a:endParaRPr/>
          </a:p>
        </p:txBody>
      </p:sp>
      <p:sp>
        <p:nvSpPr>
          <p:cNvPr id="1102"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601411783"/>
      </p:ext>
    </p:extLst>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tx">
  <p:cSld name="Break 10">
    <p:spTree>
      <p:nvGrpSpPr>
        <p:cNvPr id="1" name=""/>
        <p:cNvGrpSpPr/>
        <p:nvPr/>
      </p:nvGrpSpPr>
      <p:grpSpPr>
        <a:xfrm>
          <a:off x="0" y="0"/>
          <a:ext cx="0" cy="0"/>
          <a:chOff x="0" y="0"/>
          <a:chExt cx="0" cy="0"/>
        </a:xfrm>
      </p:grpSpPr>
      <p:sp>
        <p:nvSpPr>
          <p:cNvPr id="1109" name="Línea"/>
          <p:cNvSpPr/>
          <p:nvPr/>
        </p:nvSpPr>
        <p:spPr>
          <a:xfrm flipH="1" flipV="1">
            <a:off x="7437127" y="7301"/>
            <a:ext cx="9509746" cy="13701458"/>
          </a:xfrm>
          <a:prstGeom prst="line">
            <a:avLst/>
          </a:pr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1110" name="Círculo"/>
          <p:cNvSpPr>
            <a:spLocks noGrp="1"/>
          </p:cNvSpPr>
          <p:nvPr>
            <p:ph type="body" sz="quarter" idx="13"/>
          </p:nvPr>
        </p:nvSpPr>
        <p:spPr>
          <a:xfrm>
            <a:off x="9019430" y="3685431"/>
            <a:ext cx="6345139" cy="6345139"/>
          </a:xfrm>
          <a:prstGeom prst="ellipse">
            <a:avLst/>
          </a:prstGeom>
          <a:solidFill>
            <a:srgbClr val="DCDEE0"/>
          </a:solidFill>
        </p:spPr>
        <p:txBody>
          <a:bodyPr anchor="ctr"/>
          <a:lstStyle/>
          <a:p>
            <a:pPr>
              <a:lnSpc>
                <a:spcPct val="100000"/>
              </a:lnSpc>
              <a:defRPr sz="3200" b="1">
                <a:solidFill>
                  <a:srgbClr val="000000"/>
                </a:solidFill>
              </a:defRPr>
            </a:pPr>
            <a:endParaRPr/>
          </a:p>
        </p:txBody>
      </p:sp>
      <p:sp>
        <p:nvSpPr>
          <p:cNvPr id="1111" name="Texto del título"/>
          <p:cNvSpPr txBox="1">
            <a:spLocks noGrp="1"/>
          </p:cNvSpPr>
          <p:nvPr>
            <p:ph type="title"/>
          </p:nvPr>
        </p:nvSpPr>
        <p:spPr>
          <a:xfrm>
            <a:off x="12192000" y="1758999"/>
            <a:ext cx="10426304" cy="10198002"/>
          </a:xfrm>
          <a:prstGeom prst="rect">
            <a:avLst/>
          </a:prstGeom>
        </p:spPr>
        <p:txBody>
          <a:bodyPr anchor="ctr"/>
          <a:lstStyle>
            <a:lvl1pPr>
              <a:lnSpc>
                <a:spcPct val="70000"/>
              </a:lnSpc>
              <a:defRPr sz="11200" spc="-336" baseline="8928"/>
            </a:lvl1pPr>
          </a:lstStyle>
          <a:p>
            <a:r>
              <a:t>Texto del título</a:t>
            </a:r>
          </a:p>
        </p:txBody>
      </p:sp>
      <p:sp>
        <p:nvSpPr>
          <p:cNvPr id="1112"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181890185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uto Info 3">
    <p:bg>
      <p:bgPr>
        <a:gradFill flip="none" rotWithShape="1">
          <a:gsLst>
            <a:gs pos="0">
              <a:schemeClr val="accent1">
                <a:satOff val="-3355"/>
                <a:lumOff val="26614"/>
              </a:schemeClr>
            </a:gs>
            <a:gs pos="100000">
              <a:schemeClr val="accent6">
                <a:lumOff val="-21524"/>
              </a:schemeClr>
            </a:gs>
          </a:gsLst>
          <a:lin ang="3600000" scaled="0"/>
        </a:gradFill>
        <a:effectLst/>
      </p:bgPr>
    </p:bg>
    <p:spTree>
      <p:nvGrpSpPr>
        <p:cNvPr id="1" name=""/>
        <p:cNvGrpSpPr/>
        <p:nvPr/>
      </p:nvGrpSpPr>
      <p:grpSpPr>
        <a:xfrm>
          <a:off x="0" y="0"/>
          <a:ext cx="0" cy="0"/>
          <a:chOff x="0" y="0"/>
          <a:chExt cx="0" cy="0"/>
        </a:xfrm>
      </p:grpSpPr>
      <p:sp>
        <p:nvSpPr>
          <p:cNvPr id="1420" name="Rectángulo"/>
          <p:cNvSpPr>
            <a:spLocks noGrp="1"/>
          </p:cNvSpPr>
          <p:nvPr>
            <p:ph type="body" idx="13"/>
          </p:nvPr>
        </p:nvSpPr>
        <p:spPr>
          <a:xfrm>
            <a:off x="0" y="0"/>
            <a:ext cx="24384000" cy="13716000"/>
          </a:xfrm>
          <a:prstGeom prst="rect">
            <a:avLst/>
          </a:prstGeom>
        </p:spPr>
        <p:txBody>
          <a:bodyPr anchor="ctr"/>
          <a:lstStyle/>
          <a:p>
            <a:pPr>
              <a:lnSpc>
                <a:spcPct val="100000"/>
              </a:lnSpc>
              <a:defRPr sz="3200" b="1">
                <a:solidFill>
                  <a:srgbClr val="FFFFFF"/>
                </a:solidFill>
              </a:defRPr>
            </a:pPr>
            <a:endParaRPr/>
          </a:p>
        </p:txBody>
      </p:sp>
      <p:sp>
        <p:nvSpPr>
          <p:cNvPr id="1421" name="Cuadrado"/>
          <p:cNvSpPr>
            <a:spLocks noGrp="1"/>
          </p:cNvSpPr>
          <p:nvPr>
            <p:ph type="body" sz="quarter" idx="14"/>
          </p:nvPr>
        </p:nvSpPr>
        <p:spPr>
          <a:xfrm>
            <a:off x="10285561" y="4951561"/>
            <a:ext cx="3812878" cy="3812878"/>
          </a:xfrm>
          <a:prstGeom prst="rect">
            <a:avLst/>
          </a:prstGeom>
        </p:spPr>
        <p:txBody>
          <a:bodyPr anchor="ctr"/>
          <a:lstStyle/>
          <a:p>
            <a:pPr>
              <a:lnSpc>
                <a:spcPct val="100000"/>
              </a:lnSpc>
              <a:defRPr sz="3200" b="1">
                <a:solidFill>
                  <a:srgbClr val="000000"/>
                </a:solidFill>
              </a:defRPr>
            </a:pPr>
            <a:endParaRPr/>
          </a:p>
        </p:txBody>
      </p:sp>
      <p:sp>
        <p:nvSpPr>
          <p:cNvPr id="1422" name="Nivel de texto 1…"/>
          <p:cNvSpPr txBox="1">
            <a:spLocks noGrp="1"/>
          </p:cNvSpPr>
          <p:nvPr>
            <p:ph type="body" sz="quarter" idx="1"/>
          </p:nvPr>
        </p:nvSpPr>
        <p:spPr>
          <a:xfrm>
            <a:off x="1758999" y="11949707"/>
            <a:ext cx="20866002" cy="522437"/>
          </a:xfrm>
          <a:prstGeom prst="rect">
            <a:avLst/>
          </a:prstGeom>
        </p:spPr>
        <p:txBody>
          <a:bodyPr anchor="b"/>
          <a:lstStyle>
            <a:lvl1pPr>
              <a:lnSpc>
                <a:spcPct val="100000"/>
              </a:lnSpc>
              <a:defRPr sz="2400" i="1">
                <a:solidFill>
                  <a:srgbClr val="DCDEE0"/>
                </a:solidFill>
                <a:latin typeface="Helvetica Light"/>
                <a:ea typeface="Helvetica Light"/>
                <a:cs typeface="Helvetica Light"/>
                <a:sym typeface="Helvetica Light"/>
              </a:defRPr>
            </a:lvl1pPr>
            <a:lvl2pPr>
              <a:lnSpc>
                <a:spcPct val="100000"/>
              </a:lnSpc>
              <a:defRPr sz="2400" i="1">
                <a:solidFill>
                  <a:srgbClr val="DCDEE0"/>
                </a:solidFill>
                <a:latin typeface="Helvetica Light"/>
                <a:ea typeface="Helvetica Light"/>
                <a:cs typeface="Helvetica Light"/>
                <a:sym typeface="Helvetica Light"/>
              </a:defRPr>
            </a:lvl2pPr>
            <a:lvl3pPr>
              <a:lnSpc>
                <a:spcPct val="100000"/>
              </a:lnSpc>
              <a:defRPr sz="2400" i="1">
                <a:solidFill>
                  <a:srgbClr val="DCDEE0"/>
                </a:solidFill>
                <a:latin typeface="Helvetica Light"/>
                <a:ea typeface="Helvetica Light"/>
                <a:cs typeface="Helvetica Light"/>
                <a:sym typeface="Helvetica Light"/>
              </a:defRPr>
            </a:lvl3pPr>
            <a:lvl4pPr>
              <a:lnSpc>
                <a:spcPct val="100000"/>
              </a:lnSpc>
              <a:defRPr sz="2400" i="1">
                <a:solidFill>
                  <a:srgbClr val="DCDEE0"/>
                </a:solidFill>
                <a:latin typeface="Helvetica Light"/>
                <a:ea typeface="Helvetica Light"/>
                <a:cs typeface="Helvetica Light"/>
                <a:sym typeface="Helvetica Light"/>
              </a:defRPr>
            </a:lvl4pPr>
            <a:lvl5pPr>
              <a:lnSpc>
                <a:spcPct val="100000"/>
              </a:lnSpc>
              <a:defRPr sz="2400" i="1">
                <a:solidFill>
                  <a:srgbClr val="DCDEE0"/>
                </a:solidFill>
                <a:latin typeface="Helvetica Light"/>
                <a:ea typeface="Helvetica Light"/>
                <a:cs typeface="Helvetica Light"/>
                <a:sym typeface="Helvetica Light"/>
              </a:defRPr>
            </a:lvl5pPr>
          </a:lstStyle>
          <a:p>
            <a:r>
              <a:t>Nivel de texto 1</a:t>
            </a:r>
          </a:p>
          <a:p>
            <a:pPr lvl="1"/>
            <a:r>
              <a:t>Nivel de texto 2</a:t>
            </a:r>
          </a:p>
          <a:p>
            <a:pPr lvl="2"/>
            <a:r>
              <a:t>Nivel de texto 3</a:t>
            </a:r>
          </a:p>
          <a:p>
            <a:pPr lvl="3"/>
            <a:r>
              <a:t>Nivel de texto 4</a:t>
            </a:r>
          </a:p>
          <a:p>
            <a:pPr lvl="4"/>
            <a:r>
              <a:t>Nivel de texto 5</a:t>
            </a:r>
          </a:p>
        </p:txBody>
      </p:sp>
      <p:sp>
        <p:nvSpPr>
          <p:cNvPr id="1423" name="Texto del título"/>
          <p:cNvSpPr txBox="1">
            <a:spLocks noGrp="1"/>
          </p:cNvSpPr>
          <p:nvPr>
            <p:ph type="title"/>
          </p:nvPr>
        </p:nvSpPr>
        <p:spPr>
          <a:xfrm>
            <a:off x="1758999" y="9095730"/>
            <a:ext cx="20866002" cy="2853978"/>
          </a:xfrm>
          <a:prstGeom prst="rect">
            <a:avLst/>
          </a:prstGeom>
        </p:spPr>
        <p:txBody>
          <a:bodyPr/>
          <a:lstStyle>
            <a:lvl1pPr algn="ctr">
              <a:defRPr>
                <a:solidFill>
                  <a:srgbClr val="FFFFFF"/>
                </a:solidFill>
              </a:defRPr>
            </a:lvl1pPr>
          </a:lstStyle>
          <a:p>
            <a:r>
              <a:t>Texto del título</a:t>
            </a:r>
          </a:p>
        </p:txBody>
      </p:sp>
      <p:sp>
        <p:nvSpPr>
          <p:cNvPr id="142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791253533"/>
      </p:ext>
    </p:extLst>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type="tx">
  <p:cSld name="Break 11">
    <p:bg>
      <p:bgPr>
        <a:solidFill>
          <a:srgbClr val="000000"/>
        </a:solidFill>
        <a:effectLst/>
      </p:bgPr>
    </p:bg>
    <p:spTree>
      <p:nvGrpSpPr>
        <p:cNvPr id="1" name=""/>
        <p:cNvGrpSpPr/>
        <p:nvPr/>
      </p:nvGrpSpPr>
      <p:grpSpPr>
        <a:xfrm>
          <a:off x="0" y="0"/>
          <a:ext cx="0" cy="0"/>
          <a:chOff x="0" y="0"/>
          <a:chExt cx="0" cy="0"/>
        </a:xfrm>
      </p:grpSpPr>
      <p:sp>
        <p:nvSpPr>
          <p:cNvPr id="1119" name="Línea"/>
          <p:cNvSpPr/>
          <p:nvPr/>
        </p:nvSpPr>
        <p:spPr>
          <a:xfrm flipH="1" flipV="1">
            <a:off x="7437127" y="7301"/>
            <a:ext cx="9509746" cy="13701458"/>
          </a:xfrm>
          <a:prstGeom prst="line">
            <a:avLst/>
          </a:prstGeom>
          <a:ln w="25400">
            <a:solidFill>
              <a:srgbClr val="53585F"/>
            </a:solidFill>
            <a:miter lim="400000"/>
          </a:ln>
        </p:spPr>
        <p:txBody>
          <a:bodyPr lIns="50800" tIns="50800" rIns="50800" bIns="50800" anchor="ctr"/>
          <a:lstStyle/>
          <a:p>
            <a:pPr>
              <a:defRPr sz="3200" b="1">
                <a:latin typeface="+mn-lt"/>
                <a:ea typeface="+mn-ea"/>
                <a:cs typeface="+mn-cs"/>
                <a:sym typeface="Helvetica"/>
              </a:defRPr>
            </a:pPr>
            <a:endParaRPr/>
          </a:p>
        </p:txBody>
      </p:sp>
      <p:sp>
        <p:nvSpPr>
          <p:cNvPr id="1120" name="Círculo"/>
          <p:cNvSpPr>
            <a:spLocks noGrp="1"/>
          </p:cNvSpPr>
          <p:nvPr>
            <p:ph type="body" sz="quarter" idx="13"/>
          </p:nvPr>
        </p:nvSpPr>
        <p:spPr>
          <a:xfrm>
            <a:off x="9019430" y="3685431"/>
            <a:ext cx="6345139" cy="6345139"/>
          </a:xfrm>
          <a:prstGeom prst="ellipse">
            <a:avLst/>
          </a:prstGeom>
          <a:solidFill>
            <a:srgbClr val="DCDEE0"/>
          </a:solidFill>
        </p:spPr>
        <p:txBody>
          <a:bodyPr anchor="ctr"/>
          <a:lstStyle/>
          <a:p>
            <a:pPr>
              <a:lnSpc>
                <a:spcPct val="100000"/>
              </a:lnSpc>
              <a:defRPr sz="3200" b="1">
                <a:solidFill>
                  <a:srgbClr val="000000"/>
                </a:solidFill>
              </a:defRPr>
            </a:pPr>
            <a:endParaRPr/>
          </a:p>
        </p:txBody>
      </p:sp>
      <p:sp>
        <p:nvSpPr>
          <p:cNvPr id="1121" name="Texto del título"/>
          <p:cNvSpPr txBox="1">
            <a:spLocks noGrp="1"/>
          </p:cNvSpPr>
          <p:nvPr>
            <p:ph type="title"/>
          </p:nvPr>
        </p:nvSpPr>
        <p:spPr>
          <a:xfrm>
            <a:off x="12192000" y="1758999"/>
            <a:ext cx="10426304" cy="10198002"/>
          </a:xfrm>
          <a:prstGeom prst="rect">
            <a:avLst/>
          </a:prstGeom>
        </p:spPr>
        <p:txBody>
          <a:bodyPr anchor="ctr"/>
          <a:lstStyle>
            <a:lvl1pPr>
              <a:lnSpc>
                <a:spcPct val="70000"/>
              </a:lnSpc>
              <a:defRPr sz="11200" spc="-336" baseline="8928">
                <a:solidFill>
                  <a:srgbClr val="FFFFFF"/>
                </a:solidFill>
              </a:defRPr>
            </a:lvl1pPr>
          </a:lstStyle>
          <a:p>
            <a:r>
              <a:t>Texto del título</a:t>
            </a:r>
          </a:p>
        </p:txBody>
      </p:sp>
      <p:sp>
        <p:nvSpPr>
          <p:cNvPr id="1122"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74466626"/>
      </p:ext>
    </p:extLst>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x">
  <p:cSld name="Break 12">
    <p:bg>
      <p:bgPr>
        <a:solidFill>
          <a:srgbClr val="53585F"/>
        </a:solidFill>
        <a:effectLst/>
      </p:bgPr>
    </p:bg>
    <p:spTree>
      <p:nvGrpSpPr>
        <p:cNvPr id="1" name=""/>
        <p:cNvGrpSpPr/>
        <p:nvPr/>
      </p:nvGrpSpPr>
      <p:grpSpPr>
        <a:xfrm>
          <a:off x="0" y="0"/>
          <a:ext cx="0" cy="0"/>
          <a:chOff x="0" y="0"/>
          <a:chExt cx="0" cy="0"/>
        </a:xfrm>
      </p:grpSpPr>
      <p:sp>
        <p:nvSpPr>
          <p:cNvPr id="1129" name="Círculo"/>
          <p:cNvSpPr>
            <a:spLocks noGrp="1"/>
          </p:cNvSpPr>
          <p:nvPr>
            <p:ph type="body" sz="quarter" idx="13"/>
          </p:nvPr>
        </p:nvSpPr>
        <p:spPr>
          <a:xfrm>
            <a:off x="9019430" y="3685431"/>
            <a:ext cx="6345139" cy="6345139"/>
          </a:xfrm>
          <a:prstGeom prst="ellipse">
            <a:avLst/>
          </a:prstGeom>
          <a:solidFill>
            <a:srgbClr val="00CEAE"/>
          </a:solidFill>
        </p:spPr>
        <p:txBody>
          <a:bodyPr anchor="ctr"/>
          <a:lstStyle/>
          <a:p>
            <a:pPr indent="508000" algn="ctr">
              <a:lnSpc>
                <a:spcPct val="100000"/>
              </a:lnSpc>
              <a:defRPr sz="3200" b="1">
                <a:solidFill>
                  <a:srgbClr val="FFFFFF"/>
                </a:solidFill>
              </a:defRPr>
            </a:pPr>
            <a:endParaRPr/>
          </a:p>
        </p:txBody>
      </p:sp>
      <p:sp>
        <p:nvSpPr>
          <p:cNvPr id="1130" name="Texto del título"/>
          <p:cNvSpPr txBox="1">
            <a:spLocks noGrp="1"/>
          </p:cNvSpPr>
          <p:nvPr>
            <p:ph type="title"/>
          </p:nvPr>
        </p:nvSpPr>
        <p:spPr>
          <a:xfrm>
            <a:off x="12192000" y="1758999"/>
            <a:ext cx="10426304" cy="10198002"/>
          </a:xfrm>
          <a:prstGeom prst="rect">
            <a:avLst/>
          </a:prstGeom>
        </p:spPr>
        <p:txBody>
          <a:bodyPr anchor="ctr"/>
          <a:lstStyle>
            <a:lvl1pPr>
              <a:lnSpc>
                <a:spcPct val="70000"/>
              </a:lnSpc>
              <a:defRPr sz="11200" spc="-336" baseline="8928">
                <a:solidFill>
                  <a:srgbClr val="FFFFFF"/>
                </a:solidFill>
              </a:defRPr>
            </a:lvl1pPr>
          </a:lstStyle>
          <a:p>
            <a:r>
              <a:t>Texto del título</a:t>
            </a:r>
          </a:p>
        </p:txBody>
      </p:sp>
      <p:sp>
        <p:nvSpPr>
          <p:cNvPr id="1131"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096915118"/>
      </p:ext>
    </p:extLst>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x">
  <p:cSld name="Break 13">
    <p:spTree>
      <p:nvGrpSpPr>
        <p:cNvPr id="1" name=""/>
        <p:cNvGrpSpPr/>
        <p:nvPr/>
      </p:nvGrpSpPr>
      <p:grpSpPr>
        <a:xfrm>
          <a:off x="0" y="0"/>
          <a:ext cx="0" cy="0"/>
          <a:chOff x="0" y="0"/>
          <a:chExt cx="0" cy="0"/>
        </a:xfrm>
      </p:grpSpPr>
      <p:sp>
        <p:nvSpPr>
          <p:cNvPr id="1138" name="Línea"/>
          <p:cNvSpPr/>
          <p:nvPr/>
        </p:nvSpPr>
        <p:spPr>
          <a:xfrm flipH="1" flipV="1">
            <a:off x="7437127" y="7301"/>
            <a:ext cx="9509746" cy="13701458"/>
          </a:xfrm>
          <a:prstGeom prst="line">
            <a:avLst/>
          </a:prstGeom>
          <a:ln w="25400">
            <a:solidFill>
              <a:srgbClr val="DCDEE0"/>
            </a:solidFill>
            <a:miter lim="400000"/>
          </a:ln>
        </p:spPr>
        <p:txBody>
          <a:bodyPr lIns="50800" tIns="50800" rIns="50800" bIns="50800" anchor="ctr"/>
          <a:lstStyle/>
          <a:p>
            <a:pPr>
              <a:defRPr sz="3200" b="1">
                <a:latin typeface="+mn-lt"/>
                <a:ea typeface="+mn-ea"/>
                <a:cs typeface="+mn-cs"/>
                <a:sym typeface="Helvetica"/>
              </a:defRPr>
            </a:pPr>
            <a:endParaRPr/>
          </a:p>
        </p:txBody>
      </p:sp>
      <p:sp>
        <p:nvSpPr>
          <p:cNvPr id="1139" name="Figura"/>
          <p:cNvSpPr>
            <a:spLocks noGrp="1"/>
          </p:cNvSpPr>
          <p:nvPr>
            <p:ph type="body" sz="quarter" idx="13"/>
          </p:nvPr>
        </p:nvSpPr>
        <p:spPr>
          <a:xfrm>
            <a:off x="8383951" y="3045592"/>
            <a:ext cx="7616338" cy="7624816"/>
          </a:xfrm>
          <a:custGeom>
            <a:avLst/>
            <a:gdLst/>
            <a:ahLst/>
            <a:cxnLst>
              <a:cxn ang="0">
                <a:pos x="wd2" y="hd2"/>
              </a:cxn>
              <a:cxn ang="5400000">
                <a:pos x="wd2" y="hd2"/>
              </a:cxn>
              <a:cxn ang="10800000">
                <a:pos x="wd2" y="hd2"/>
              </a:cxn>
              <a:cxn ang="16200000">
                <a:pos x="wd2" y="hd2"/>
              </a:cxn>
            </a:cxnLst>
            <a:rect l="0" t="0" r="r" b="b"/>
            <a:pathLst>
              <a:path w="21600" h="21600" extrusionOk="0">
                <a:moveTo>
                  <a:pt x="18407" y="3131"/>
                </a:moveTo>
                <a:lnTo>
                  <a:pt x="21600" y="10803"/>
                </a:lnTo>
                <a:lnTo>
                  <a:pt x="18407" y="18441"/>
                </a:lnTo>
                <a:lnTo>
                  <a:pt x="10789" y="21600"/>
                </a:lnTo>
                <a:lnTo>
                  <a:pt x="3158" y="18441"/>
                </a:lnTo>
                <a:lnTo>
                  <a:pt x="0" y="10786"/>
                </a:lnTo>
                <a:lnTo>
                  <a:pt x="3158" y="3131"/>
                </a:lnTo>
                <a:lnTo>
                  <a:pt x="10783" y="0"/>
                </a:lnTo>
                <a:lnTo>
                  <a:pt x="18407" y="3131"/>
                </a:lnTo>
                <a:close/>
              </a:path>
            </a:pathLst>
          </a:custGeom>
          <a:solidFill>
            <a:srgbClr val="DCDEE0"/>
          </a:solidFill>
        </p:spPr>
        <p:txBody>
          <a:bodyPr anchor="ctr"/>
          <a:lstStyle/>
          <a:p>
            <a:pPr>
              <a:lnSpc>
                <a:spcPct val="100000"/>
              </a:lnSpc>
              <a:defRPr sz="3200" b="1">
                <a:solidFill>
                  <a:srgbClr val="000000"/>
                </a:solidFill>
              </a:defRPr>
            </a:pPr>
            <a:endParaRPr/>
          </a:p>
        </p:txBody>
      </p:sp>
      <p:sp>
        <p:nvSpPr>
          <p:cNvPr id="1140" name="Texto del título"/>
          <p:cNvSpPr txBox="1">
            <a:spLocks noGrp="1"/>
          </p:cNvSpPr>
          <p:nvPr>
            <p:ph type="title"/>
          </p:nvPr>
        </p:nvSpPr>
        <p:spPr>
          <a:xfrm>
            <a:off x="12192000" y="1758999"/>
            <a:ext cx="10426304" cy="10198002"/>
          </a:xfrm>
          <a:prstGeom prst="rect">
            <a:avLst/>
          </a:prstGeom>
        </p:spPr>
        <p:txBody>
          <a:bodyPr anchor="ctr"/>
          <a:lstStyle>
            <a:lvl1pPr>
              <a:lnSpc>
                <a:spcPct val="70000"/>
              </a:lnSpc>
              <a:defRPr sz="11200" spc="-336" baseline="8928"/>
            </a:lvl1pPr>
          </a:lstStyle>
          <a:p>
            <a:r>
              <a:t>Texto del título</a:t>
            </a:r>
          </a:p>
        </p:txBody>
      </p:sp>
      <p:sp>
        <p:nvSpPr>
          <p:cNvPr id="1141"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795277351"/>
      </p:ext>
    </p:extLst>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x">
  <p:cSld name="Break 14">
    <p:bg>
      <p:bgPr>
        <a:solidFill>
          <a:srgbClr val="000000"/>
        </a:solidFill>
        <a:effectLst/>
      </p:bgPr>
    </p:bg>
    <p:spTree>
      <p:nvGrpSpPr>
        <p:cNvPr id="1" name=""/>
        <p:cNvGrpSpPr/>
        <p:nvPr/>
      </p:nvGrpSpPr>
      <p:grpSpPr>
        <a:xfrm>
          <a:off x="0" y="0"/>
          <a:ext cx="0" cy="0"/>
          <a:chOff x="0" y="0"/>
          <a:chExt cx="0" cy="0"/>
        </a:xfrm>
      </p:grpSpPr>
      <p:sp>
        <p:nvSpPr>
          <p:cNvPr id="1148" name="Línea"/>
          <p:cNvSpPr/>
          <p:nvPr/>
        </p:nvSpPr>
        <p:spPr>
          <a:xfrm flipH="1" flipV="1">
            <a:off x="7437127" y="7301"/>
            <a:ext cx="9509746" cy="13701458"/>
          </a:xfrm>
          <a:prstGeom prst="line">
            <a:avLst/>
          </a:prstGeom>
          <a:ln w="25400">
            <a:solidFill>
              <a:srgbClr val="53585F"/>
            </a:solidFill>
            <a:miter lim="400000"/>
          </a:ln>
        </p:spPr>
        <p:txBody>
          <a:bodyPr lIns="50800" tIns="50800" rIns="50800" bIns="50800" anchor="ctr"/>
          <a:lstStyle/>
          <a:p>
            <a:pPr>
              <a:defRPr sz="3200" b="1">
                <a:latin typeface="+mn-lt"/>
                <a:ea typeface="+mn-ea"/>
                <a:cs typeface="+mn-cs"/>
                <a:sym typeface="Helvetica"/>
              </a:defRPr>
            </a:pPr>
            <a:endParaRPr/>
          </a:p>
        </p:txBody>
      </p:sp>
      <p:sp>
        <p:nvSpPr>
          <p:cNvPr id="1149" name="Figura"/>
          <p:cNvSpPr>
            <a:spLocks noGrp="1"/>
          </p:cNvSpPr>
          <p:nvPr>
            <p:ph type="body" sz="quarter" idx="13"/>
          </p:nvPr>
        </p:nvSpPr>
        <p:spPr>
          <a:xfrm>
            <a:off x="8383951" y="3045592"/>
            <a:ext cx="7616338" cy="7624816"/>
          </a:xfrm>
          <a:custGeom>
            <a:avLst/>
            <a:gdLst/>
            <a:ahLst/>
            <a:cxnLst>
              <a:cxn ang="0">
                <a:pos x="wd2" y="hd2"/>
              </a:cxn>
              <a:cxn ang="5400000">
                <a:pos x="wd2" y="hd2"/>
              </a:cxn>
              <a:cxn ang="10800000">
                <a:pos x="wd2" y="hd2"/>
              </a:cxn>
              <a:cxn ang="16200000">
                <a:pos x="wd2" y="hd2"/>
              </a:cxn>
            </a:cxnLst>
            <a:rect l="0" t="0" r="r" b="b"/>
            <a:pathLst>
              <a:path w="21600" h="21600" extrusionOk="0">
                <a:moveTo>
                  <a:pt x="18407" y="3131"/>
                </a:moveTo>
                <a:lnTo>
                  <a:pt x="21600" y="10803"/>
                </a:lnTo>
                <a:lnTo>
                  <a:pt x="18407" y="18441"/>
                </a:lnTo>
                <a:lnTo>
                  <a:pt x="10789" y="21600"/>
                </a:lnTo>
                <a:lnTo>
                  <a:pt x="3158" y="18441"/>
                </a:lnTo>
                <a:lnTo>
                  <a:pt x="0" y="10786"/>
                </a:lnTo>
                <a:lnTo>
                  <a:pt x="3158" y="3131"/>
                </a:lnTo>
                <a:lnTo>
                  <a:pt x="10783" y="0"/>
                </a:lnTo>
                <a:lnTo>
                  <a:pt x="18407" y="3131"/>
                </a:lnTo>
                <a:close/>
              </a:path>
            </a:pathLst>
          </a:custGeom>
          <a:solidFill>
            <a:srgbClr val="DCDEE0"/>
          </a:solidFill>
        </p:spPr>
        <p:txBody>
          <a:bodyPr anchor="ctr"/>
          <a:lstStyle/>
          <a:p>
            <a:pPr>
              <a:lnSpc>
                <a:spcPct val="100000"/>
              </a:lnSpc>
              <a:defRPr sz="3200" b="1">
                <a:solidFill>
                  <a:srgbClr val="000000"/>
                </a:solidFill>
              </a:defRPr>
            </a:pPr>
            <a:endParaRPr/>
          </a:p>
        </p:txBody>
      </p:sp>
      <p:sp>
        <p:nvSpPr>
          <p:cNvPr id="1150" name="Texto del título"/>
          <p:cNvSpPr txBox="1">
            <a:spLocks noGrp="1"/>
          </p:cNvSpPr>
          <p:nvPr>
            <p:ph type="title"/>
          </p:nvPr>
        </p:nvSpPr>
        <p:spPr>
          <a:xfrm>
            <a:off x="12192000" y="1758999"/>
            <a:ext cx="10426304" cy="10198002"/>
          </a:xfrm>
          <a:prstGeom prst="rect">
            <a:avLst/>
          </a:prstGeom>
        </p:spPr>
        <p:txBody>
          <a:bodyPr anchor="ctr"/>
          <a:lstStyle>
            <a:lvl1pPr>
              <a:lnSpc>
                <a:spcPct val="70000"/>
              </a:lnSpc>
              <a:defRPr sz="11200" spc="-336" baseline="8928">
                <a:solidFill>
                  <a:srgbClr val="FFFFFF"/>
                </a:solidFill>
              </a:defRPr>
            </a:lvl1pPr>
          </a:lstStyle>
          <a:p>
            <a:r>
              <a:t>Texto del título</a:t>
            </a:r>
          </a:p>
        </p:txBody>
      </p:sp>
      <p:sp>
        <p:nvSpPr>
          <p:cNvPr id="1151"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4102300721"/>
      </p:ext>
    </p:extLst>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x">
  <p:cSld name="Break 15">
    <p:bg>
      <p:bgPr>
        <a:solidFill>
          <a:srgbClr val="53585F"/>
        </a:solidFill>
        <a:effectLst/>
      </p:bgPr>
    </p:bg>
    <p:spTree>
      <p:nvGrpSpPr>
        <p:cNvPr id="1" name=""/>
        <p:cNvGrpSpPr/>
        <p:nvPr/>
      </p:nvGrpSpPr>
      <p:grpSpPr>
        <a:xfrm>
          <a:off x="0" y="0"/>
          <a:ext cx="0" cy="0"/>
          <a:chOff x="0" y="0"/>
          <a:chExt cx="0" cy="0"/>
        </a:xfrm>
      </p:grpSpPr>
      <p:sp>
        <p:nvSpPr>
          <p:cNvPr id="1158" name="Figura"/>
          <p:cNvSpPr>
            <a:spLocks noGrp="1"/>
          </p:cNvSpPr>
          <p:nvPr>
            <p:ph type="body" sz="quarter" idx="13"/>
          </p:nvPr>
        </p:nvSpPr>
        <p:spPr>
          <a:xfrm>
            <a:off x="8383951" y="3045592"/>
            <a:ext cx="7616338" cy="7624816"/>
          </a:xfrm>
          <a:custGeom>
            <a:avLst/>
            <a:gdLst/>
            <a:ahLst/>
            <a:cxnLst>
              <a:cxn ang="0">
                <a:pos x="wd2" y="hd2"/>
              </a:cxn>
              <a:cxn ang="5400000">
                <a:pos x="wd2" y="hd2"/>
              </a:cxn>
              <a:cxn ang="10800000">
                <a:pos x="wd2" y="hd2"/>
              </a:cxn>
              <a:cxn ang="16200000">
                <a:pos x="wd2" y="hd2"/>
              </a:cxn>
            </a:cxnLst>
            <a:rect l="0" t="0" r="r" b="b"/>
            <a:pathLst>
              <a:path w="21600" h="21600" extrusionOk="0">
                <a:moveTo>
                  <a:pt x="18407" y="3131"/>
                </a:moveTo>
                <a:lnTo>
                  <a:pt x="21600" y="10803"/>
                </a:lnTo>
                <a:lnTo>
                  <a:pt x="18407" y="18441"/>
                </a:lnTo>
                <a:lnTo>
                  <a:pt x="10789" y="21600"/>
                </a:lnTo>
                <a:lnTo>
                  <a:pt x="3158" y="18441"/>
                </a:lnTo>
                <a:lnTo>
                  <a:pt x="0" y="10786"/>
                </a:lnTo>
                <a:lnTo>
                  <a:pt x="3158" y="3131"/>
                </a:lnTo>
                <a:lnTo>
                  <a:pt x="10783" y="0"/>
                </a:lnTo>
                <a:lnTo>
                  <a:pt x="18407" y="3131"/>
                </a:lnTo>
                <a:close/>
              </a:path>
            </a:pathLst>
          </a:custGeom>
          <a:solidFill>
            <a:srgbClr val="00CEAE"/>
          </a:solidFill>
        </p:spPr>
        <p:txBody>
          <a:bodyPr anchor="ctr"/>
          <a:lstStyle/>
          <a:p>
            <a:pPr indent="508000" algn="ctr">
              <a:lnSpc>
                <a:spcPct val="100000"/>
              </a:lnSpc>
              <a:defRPr sz="3200" b="1">
                <a:solidFill>
                  <a:srgbClr val="FFFFFF"/>
                </a:solidFill>
              </a:defRPr>
            </a:pPr>
            <a:endParaRPr/>
          </a:p>
        </p:txBody>
      </p:sp>
      <p:sp>
        <p:nvSpPr>
          <p:cNvPr id="1159" name="Texto del título"/>
          <p:cNvSpPr txBox="1">
            <a:spLocks noGrp="1"/>
          </p:cNvSpPr>
          <p:nvPr>
            <p:ph type="title"/>
          </p:nvPr>
        </p:nvSpPr>
        <p:spPr>
          <a:xfrm>
            <a:off x="12192000" y="1758999"/>
            <a:ext cx="10426304" cy="10198002"/>
          </a:xfrm>
          <a:prstGeom prst="rect">
            <a:avLst/>
          </a:prstGeom>
        </p:spPr>
        <p:txBody>
          <a:bodyPr anchor="ctr"/>
          <a:lstStyle>
            <a:lvl1pPr>
              <a:lnSpc>
                <a:spcPct val="70000"/>
              </a:lnSpc>
              <a:defRPr sz="11200" spc="-336" baseline="8928">
                <a:solidFill>
                  <a:srgbClr val="FFFFFF"/>
                </a:solidFill>
              </a:defRPr>
            </a:lvl1pPr>
          </a:lstStyle>
          <a:p>
            <a:r>
              <a:t>Texto del título</a:t>
            </a:r>
          </a:p>
        </p:txBody>
      </p:sp>
      <p:sp>
        <p:nvSpPr>
          <p:cNvPr id="1160" name="Número de diapositiva"/>
          <p:cNvSpPr txBox="1">
            <a:spLocks noGrp="1"/>
          </p:cNvSpPr>
          <p:nvPr>
            <p:ph type="sldNum" sz="quarter" idx="2"/>
          </p:nvPr>
        </p:nvSpPr>
        <p:spPr>
          <a:xfrm>
            <a:off x="1758999"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1224533634"/>
      </p:ext>
    </p:extLst>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Portfolio Masonry">
    <p:spTree>
      <p:nvGrpSpPr>
        <p:cNvPr id="1" name=""/>
        <p:cNvGrpSpPr/>
        <p:nvPr/>
      </p:nvGrpSpPr>
      <p:grpSpPr>
        <a:xfrm>
          <a:off x="0" y="0"/>
          <a:ext cx="0" cy="0"/>
          <a:chOff x="0" y="0"/>
          <a:chExt cx="0" cy="0"/>
        </a:xfrm>
      </p:grpSpPr>
      <p:sp>
        <p:nvSpPr>
          <p:cNvPr id="1167"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
        <p:nvSpPr>
          <p:cNvPr id="1168" name="Rectángulo"/>
          <p:cNvSpPr>
            <a:spLocks noGrp="1"/>
          </p:cNvSpPr>
          <p:nvPr>
            <p:ph type="body" sz="quarter" idx="13"/>
          </p:nvPr>
        </p:nvSpPr>
        <p:spPr>
          <a:xfrm>
            <a:off x="1758999" y="1758999"/>
            <a:ext cx="2476476"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69" name="Rectángulo"/>
          <p:cNvSpPr>
            <a:spLocks noGrp="1"/>
          </p:cNvSpPr>
          <p:nvPr>
            <p:ph type="body" sz="quarter" idx="14"/>
          </p:nvPr>
        </p:nvSpPr>
        <p:spPr>
          <a:xfrm>
            <a:off x="17541031" y="1758999"/>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70" name="Rectángulo"/>
          <p:cNvSpPr>
            <a:spLocks noGrp="1"/>
          </p:cNvSpPr>
          <p:nvPr>
            <p:ph type="body" sz="quarter" idx="15"/>
          </p:nvPr>
        </p:nvSpPr>
        <p:spPr>
          <a:xfrm>
            <a:off x="7019676" y="1758999"/>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71" name="Rectángulo"/>
          <p:cNvSpPr>
            <a:spLocks noGrp="1"/>
          </p:cNvSpPr>
          <p:nvPr>
            <p:ph type="body" sz="quarter" idx="16"/>
          </p:nvPr>
        </p:nvSpPr>
        <p:spPr>
          <a:xfrm>
            <a:off x="17541031" y="6933703"/>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72" name="Rectángulo"/>
          <p:cNvSpPr>
            <a:spLocks noGrp="1"/>
          </p:cNvSpPr>
          <p:nvPr>
            <p:ph type="body" sz="quarter" idx="17"/>
          </p:nvPr>
        </p:nvSpPr>
        <p:spPr>
          <a:xfrm>
            <a:off x="12280354" y="4396098"/>
            <a:ext cx="5077272" cy="7553610"/>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73" name="Rectángulo"/>
          <p:cNvSpPr>
            <a:spLocks noGrp="1"/>
          </p:cNvSpPr>
          <p:nvPr>
            <p:ph type="body" sz="quarter" idx="18"/>
          </p:nvPr>
        </p:nvSpPr>
        <p:spPr>
          <a:xfrm>
            <a:off x="1758999" y="6933703"/>
            <a:ext cx="10337950"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74" name="Rectángulo"/>
          <p:cNvSpPr>
            <a:spLocks noGrp="1"/>
          </p:cNvSpPr>
          <p:nvPr>
            <p:ph type="body" sz="quarter" idx="19"/>
          </p:nvPr>
        </p:nvSpPr>
        <p:spPr>
          <a:xfrm>
            <a:off x="4389338" y="1758999"/>
            <a:ext cx="2476476"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75" name="Rectángulo"/>
          <p:cNvSpPr>
            <a:spLocks noGrp="1"/>
          </p:cNvSpPr>
          <p:nvPr>
            <p:ph type="body" sz="quarter" idx="20"/>
          </p:nvPr>
        </p:nvSpPr>
        <p:spPr>
          <a:xfrm>
            <a:off x="12280354" y="1758999"/>
            <a:ext cx="5077272" cy="2477136"/>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1043061990"/>
      </p:ext>
    </p:extLst>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Portfolio Masonry Invert">
    <p:bg>
      <p:bgPr>
        <a:solidFill>
          <a:srgbClr val="000000"/>
        </a:solidFill>
        <a:effectLst/>
      </p:bgPr>
    </p:bg>
    <p:spTree>
      <p:nvGrpSpPr>
        <p:cNvPr id="1" name=""/>
        <p:cNvGrpSpPr/>
        <p:nvPr/>
      </p:nvGrpSpPr>
      <p:grpSpPr>
        <a:xfrm>
          <a:off x="0" y="0"/>
          <a:ext cx="0" cy="0"/>
          <a:chOff x="0" y="0"/>
          <a:chExt cx="0" cy="0"/>
        </a:xfrm>
      </p:grpSpPr>
      <p:sp>
        <p:nvSpPr>
          <p:cNvPr id="1182"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
        <p:nvSpPr>
          <p:cNvPr id="1183" name="Rectángulo"/>
          <p:cNvSpPr>
            <a:spLocks noGrp="1"/>
          </p:cNvSpPr>
          <p:nvPr>
            <p:ph type="body" sz="quarter" idx="13"/>
          </p:nvPr>
        </p:nvSpPr>
        <p:spPr>
          <a:xfrm>
            <a:off x="1758999" y="1758999"/>
            <a:ext cx="2476476"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84" name="Rectángulo"/>
          <p:cNvSpPr>
            <a:spLocks noGrp="1"/>
          </p:cNvSpPr>
          <p:nvPr>
            <p:ph type="body" sz="quarter" idx="14"/>
          </p:nvPr>
        </p:nvSpPr>
        <p:spPr>
          <a:xfrm>
            <a:off x="17541031" y="1758999"/>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85" name="Rectángulo"/>
          <p:cNvSpPr>
            <a:spLocks noGrp="1"/>
          </p:cNvSpPr>
          <p:nvPr>
            <p:ph type="body" sz="quarter" idx="15"/>
          </p:nvPr>
        </p:nvSpPr>
        <p:spPr>
          <a:xfrm>
            <a:off x="7019676" y="1758999"/>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86" name="Rectángulo"/>
          <p:cNvSpPr>
            <a:spLocks noGrp="1"/>
          </p:cNvSpPr>
          <p:nvPr>
            <p:ph type="body" sz="quarter" idx="16"/>
          </p:nvPr>
        </p:nvSpPr>
        <p:spPr>
          <a:xfrm>
            <a:off x="17541031" y="6933703"/>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87" name="Rectángulo"/>
          <p:cNvSpPr>
            <a:spLocks noGrp="1"/>
          </p:cNvSpPr>
          <p:nvPr>
            <p:ph type="body" sz="quarter" idx="17"/>
          </p:nvPr>
        </p:nvSpPr>
        <p:spPr>
          <a:xfrm>
            <a:off x="12280354" y="4396098"/>
            <a:ext cx="5077272" cy="7553610"/>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88" name="Rectángulo"/>
          <p:cNvSpPr>
            <a:spLocks noGrp="1"/>
          </p:cNvSpPr>
          <p:nvPr>
            <p:ph type="body" sz="quarter" idx="18"/>
          </p:nvPr>
        </p:nvSpPr>
        <p:spPr>
          <a:xfrm>
            <a:off x="1758999" y="6933703"/>
            <a:ext cx="10337950"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89" name="Rectángulo"/>
          <p:cNvSpPr>
            <a:spLocks noGrp="1"/>
          </p:cNvSpPr>
          <p:nvPr>
            <p:ph type="body" sz="quarter" idx="19"/>
          </p:nvPr>
        </p:nvSpPr>
        <p:spPr>
          <a:xfrm>
            <a:off x="4389338" y="1758999"/>
            <a:ext cx="2476476"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190" name="Rectángulo"/>
          <p:cNvSpPr>
            <a:spLocks noGrp="1"/>
          </p:cNvSpPr>
          <p:nvPr>
            <p:ph type="body" sz="quarter" idx="20"/>
          </p:nvPr>
        </p:nvSpPr>
        <p:spPr>
          <a:xfrm>
            <a:off x="12280354" y="1758999"/>
            <a:ext cx="5077272" cy="2477136"/>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551908419"/>
      </p:ext>
    </p:extLst>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tx">
  <p:cSld name="Portfolio Masonry Grey">
    <p:bg>
      <p:bgPr>
        <a:solidFill>
          <a:srgbClr val="EAEAEA"/>
        </a:solidFill>
        <a:effectLst/>
      </p:bgPr>
    </p:bg>
    <p:spTree>
      <p:nvGrpSpPr>
        <p:cNvPr id="1" name=""/>
        <p:cNvGrpSpPr/>
        <p:nvPr/>
      </p:nvGrpSpPr>
      <p:grpSpPr>
        <a:xfrm>
          <a:off x="0" y="0"/>
          <a:ext cx="0" cy="0"/>
          <a:chOff x="0" y="0"/>
          <a:chExt cx="0" cy="0"/>
        </a:xfrm>
      </p:grpSpPr>
      <p:sp>
        <p:nvSpPr>
          <p:cNvPr id="1197" name="Rectángulo"/>
          <p:cNvSpPr/>
          <p:nvPr/>
        </p:nvSpPr>
        <p:spPr>
          <a:xfrm>
            <a:off x="1575595" y="1558479"/>
            <a:ext cx="21226111" cy="10591749"/>
          </a:xfrm>
          <a:prstGeom prst="rect">
            <a:avLst/>
          </a:prstGeom>
          <a:solidFill>
            <a:srgbClr val="FFFFFF"/>
          </a:solidFill>
          <a:ln w="12700">
            <a:miter lim="400000"/>
          </a:ln>
        </p:spPr>
        <p:txBody>
          <a:bodyPr lIns="50800" tIns="50800" rIns="50800" bIns="50800" anchor="ctr"/>
          <a:lstStyle/>
          <a:p>
            <a:pPr>
              <a:defRPr sz="3200" b="1">
                <a:latin typeface="+mn-lt"/>
                <a:ea typeface="+mn-ea"/>
                <a:cs typeface="+mn-cs"/>
                <a:sym typeface="Helvetica"/>
              </a:defRPr>
            </a:pPr>
            <a:endParaRPr/>
          </a:p>
        </p:txBody>
      </p:sp>
      <p:sp>
        <p:nvSpPr>
          <p:cNvPr id="1198"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
        <p:nvSpPr>
          <p:cNvPr id="1199" name="Rectángulo"/>
          <p:cNvSpPr>
            <a:spLocks noGrp="1"/>
          </p:cNvSpPr>
          <p:nvPr>
            <p:ph type="body" sz="quarter" idx="13"/>
          </p:nvPr>
        </p:nvSpPr>
        <p:spPr>
          <a:xfrm>
            <a:off x="1758999" y="1758999"/>
            <a:ext cx="2476476"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00" name="Rectángulo"/>
          <p:cNvSpPr>
            <a:spLocks noGrp="1"/>
          </p:cNvSpPr>
          <p:nvPr>
            <p:ph type="body" sz="quarter" idx="14"/>
          </p:nvPr>
        </p:nvSpPr>
        <p:spPr>
          <a:xfrm>
            <a:off x="17541031" y="1758999"/>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01" name="Rectángulo"/>
          <p:cNvSpPr>
            <a:spLocks noGrp="1"/>
          </p:cNvSpPr>
          <p:nvPr>
            <p:ph type="body" sz="quarter" idx="15"/>
          </p:nvPr>
        </p:nvSpPr>
        <p:spPr>
          <a:xfrm>
            <a:off x="7019676" y="1758999"/>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02" name="Rectángulo"/>
          <p:cNvSpPr>
            <a:spLocks noGrp="1"/>
          </p:cNvSpPr>
          <p:nvPr>
            <p:ph type="body" sz="quarter" idx="16"/>
          </p:nvPr>
        </p:nvSpPr>
        <p:spPr>
          <a:xfrm>
            <a:off x="17541031" y="6933703"/>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03" name="Rectángulo"/>
          <p:cNvSpPr>
            <a:spLocks noGrp="1"/>
          </p:cNvSpPr>
          <p:nvPr>
            <p:ph type="body" sz="quarter" idx="17"/>
          </p:nvPr>
        </p:nvSpPr>
        <p:spPr>
          <a:xfrm>
            <a:off x="12280354" y="4396098"/>
            <a:ext cx="5077272" cy="7553610"/>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04" name="Rectángulo"/>
          <p:cNvSpPr>
            <a:spLocks noGrp="1"/>
          </p:cNvSpPr>
          <p:nvPr>
            <p:ph type="body" sz="quarter" idx="18"/>
          </p:nvPr>
        </p:nvSpPr>
        <p:spPr>
          <a:xfrm>
            <a:off x="1758999" y="6933703"/>
            <a:ext cx="10337950"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05" name="Rectángulo"/>
          <p:cNvSpPr>
            <a:spLocks noGrp="1"/>
          </p:cNvSpPr>
          <p:nvPr>
            <p:ph type="body" sz="quarter" idx="19"/>
          </p:nvPr>
        </p:nvSpPr>
        <p:spPr>
          <a:xfrm>
            <a:off x="4389338" y="1758999"/>
            <a:ext cx="2476476"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06" name="Rectángulo"/>
          <p:cNvSpPr>
            <a:spLocks noGrp="1"/>
          </p:cNvSpPr>
          <p:nvPr>
            <p:ph type="body" sz="quarter" idx="20"/>
          </p:nvPr>
        </p:nvSpPr>
        <p:spPr>
          <a:xfrm>
            <a:off x="12280354" y="1758999"/>
            <a:ext cx="5077272" cy="2477136"/>
          </a:xfrm>
          <a:prstGeom prst="rect">
            <a:avLst/>
          </a:prstGeom>
          <a:solidFill>
            <a:srgbClr val="DCDEE0"/>
          </a:solidFill>
        </p:spPr>
        <p:txBody>
          <a:bodyPr anchor="ctr"/>
          <a:lstStyle/>
          <a:p>
            <a:pPr>
              <a:lnSpc>
                <a:spcPct val="100000"/>
              </a:lnSpc>
              <a:defRPr sz="3200" b="1">
                <a:solidFill>
                  <a:srgbClr val="000000"/>
                </a:solidFill>
              </a:defRPr>
            </a:pPr>
            <a:endParaRPr/>
          </a:p>
        </p:txBody>
      </p:sp>
    </p:spTree>
    <p:extLst>
      <p:ext uri="{BB962C8B-B14F-4D97-AF65-F5344CB8AC3E}">
        <p14:creationId xmlns:p14="http://schemas.microsoft.com/office/powerpoint/2010/main" val="980873711"/>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tx">
  <p:cSld name="Portfolio Masonry Long">
    <p:spTree>
      <p:nvGrpSpPr>
        <p:cNvPr id="1" name=""/>
        <p:cNvGrpSpPr/>
        <p:nvPr/>
      </p:nvGrpSpPr>
      <p:grpSpPr>
        <a:xfrm>
          <a:off x="0" y="0"/>
          <a:ext cx="0" cy="0"/>
          <a:chOff x="0" y="0"/>
          <a:chExt cx="0" cy="0"/>
        </a:xfrm>
      </p:grpSpPr>
      <p:sp>
        <p:nvSpPr>
          <p:cNvPr id="1213" name="Rectángulo"/>
          <p:cNvSpPr>
            <a:spLocks noGrp="1"/>
          </p:cNvSpPr>
          <p:nvPr>
            <p:ph type="body" sz="quarter" idx="13"/>
          </p:nvPr>
        </p:nvSpPr>
        <p:spPr>
          <a:xfrm>
            <a:off x="1758999" y="3385591"/>
            <a:ext cx="2476476" cy="5016006"/>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14" name="Rectángulo"/>
          <p:cNvSpPr>
            <a:spLocks noGrp="1"/>
          </p:cNvSpPr>
          <p:nvPr>
            <p:ph type="body" sz="quarter" idx="14"/>
          </p:nvPr>
        </p:nvSpPr>
        <p:spPr>
          <a:xfrm>
            <a:off x="17541031" y="3385591"/>
            <a:ext cx="5077273" cy="5016006"/>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15" name="Rectángulo"/>
          <p:cNvSpPr>
            <a:spLocks noGrp="1"/>
          </p:cNvSpPr>
          <p:nvPr>
            <p:ph type="body" sz="quarter" idx="15"/>
          </p:nvPr>
        </p:nvSpPr>
        <p:spPr>
          <a:xfrm>
            <a:off x="7019676" y="3385591"/>
            <a:ext cx="5077273" cy="5016006"/>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16" name="Rectángulo"/>
          <p:cNvSpPr>
            <a:spLocks noGrp="1"/>
          </p:cNvSpPr>
          <p:nvPr>
            <p:ph type="body" sz="quarter" idx="16"/>
          </p:nvPr>
        </p:nvSpPr>
        <p:spPr>
          <a:xfrm>
            <a:off x="17541031" y="8560295"/>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17" name="Rectángulo"/>
          <p:cNvSpPr>
            <a:spLocks noGrp="1"/>
          </p:cNvSpPr>
          <p:nvPr>
            <p:ph type="body" sz="quarter" idx="17"/>
          </p:nvPr>
        </p:nvSpPr>
        <p:spPr>
          <a:xfrm>
            <a:off x="12280354" y="6022690"/>
            <a:ext cx="5077272" cy="7553610"/>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18" name="Rectángulo"/>
          <p:cNvSpPr>
            <a:spLocks noGrp="1"/>
          </p:cNvSpPr>
          <p:nvPr>
            <p:ph type="body" sz="quarter" idx="18"/>
          </p:nvPr>
        </p:nvSpPr>
        <p:spPr>
          <a:xfrm>
            <a:off x="1758999" y="8560295"/>
            <a:ext cx="10337950"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19" name="Rectángulo"/>
          <p:cNvSpPr>
            <a:spLocks noGrp="1"/>
          </p:cNvSpPr>
          <p:nvPr>
            <p:ph type="body" sz="quarter" idx="19"/>
          </p:nvPr>
        </p:nvSpPr>
        <p:spPr>
          <a:xfrm>
            <a:off x="4389338" y="3385591"/>
            <a:ext cx="2476476" cy="5016006"/>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20" name="Rectángulo"/>
          <p:cNvSpPr>
            <a:spLocks noGrp="1"/>
          </p:cNvSpPr>
          <p:nvPr>
            <p:ph type="body" sz="quarter" idx="20"/>
          </p:nvPr>
        </p:nvSpPr>
        <p:spPr>
          <a:xfrm>
            <a:off x="12280354" y="3385591"/>
            <a:ext cx="5077272" cy="2477136"/>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21" name="Texto del título"/>
          <p:cNvSpPr txBox="1">
            <a:spLocks noGrp="1"/>
          </p:cNvSpPr>
          <p:nvPr>
            <p:ph type="title"/>
          </p:nvPr>
        </p:nvSpPr>
        <p:spPr>
          <a:xfrm>
            <a:off x="1758999" y="1758999"/>
            <a:ext cx="10429652" cy="1019275"/>
          </a:xfrm>
          <a:prstGeom prst="rect">
            <a:avLst/>
          </a:prstGeom>
        </p:spPr>
        <p:txBody>
          <a:bodyPr/>
          <a:lstStyle/>
          <a:p>
            <a:r>
              <a:t>Texto del título</a:t>
            </a:r>
          </a:p>
        </p:txBody>
      </p:sp>
      <p:sp>
        <p:nvSpPr>
          <p:cNvPr id="1222" name="Número de diapositiva"/>
          <p:cNvSpPr txBox="1">
            <a:spLocks noGrp="1"/>
          </p:cNvSpPr>
          <p:nvPr>
            <p:ph type="sldNum" sz="quarter" idx="2"/>
          </p:nvPr>
        </p:nvSpPr>
        <p:spPr>
          <a:xfrm>
            <a:off x="21939107" y="1758999"/>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736542349"/>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tx">
  <p:cSld name="Portfolio Masonry Long 2">
    <p:spTree>
      <p:nvGrpSpPr>
        <p:cNvPr id="1" name=""/>
        <p:cNvGrpSpPr/>
        <p:nvPr/>
      </p:nvGrpSpPr>
      <p:grpSpPr>
        <a:xfrm>
          <a:off x="0" y="0"/>
          <a:ext cx="0" cy="0"/>
          <a:chOff x="0" y="0"/>
          <a:chExt cx="0" cy="0"/>
        </a:xfrm>
      </p:grpSpPr>
      <p:sp>
        <p:nvSpPr>
          <p:cNvPr id="1229" name="Rectángulo"/>
          <p:cNvSpPr>
            <a:spLocks noGrp="1"/>
          </p:cNvSpPr>
          <p:nvPr>
            <p:ph type="body" sz="quarter" idx="13"/>
          </p:nvPr>
        </p:nvSpPr>
        <p:spPr>
          <a:xfrm>
            <a:off x="12280353" y="147091"/>
            <a:ext cx="2476476" cy="5016006"/>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30" name="Rectángulo"/>
          <p:cNvSpPr>
            <a:spLocks noGrp="1"/>
          </p:cNvSpPr>
          <p:nvPr>
            <p:ph type="body" sz="quarter" idx="14"/>
          </p:nvPr>
        </p:nvSpPr>
        <p:spPr>
          <a:xfrm>
            <a:off x="7019676" y="147091"/>
            <a:ext cx="5077273" cy="5016006"/>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31" name="Rectángulo"/>
          <p:cNvSpPr>
            <a:spLocks noGrp="1"/>
          </p:cNvSpPr>
          <p:nvPr>
            <p:ph type="body" sz="quarter" idx="15"/>
          </p:nvPr>
        </p:nvSpPr>
        <p:spPr>
          <a:xfrm>
            <a:off x="17541031" y="147091"/>
            <a:ext cx="5077273" cy="5016006"/>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32" name="Rectángulo"/>
          <p:cNvSpPr>
            <a:spLocks noGrp="1"/>
          </p:cNvSpPr>
          <p:nvPr>
            <p:ph type="body" sz="quarter" idx="16"/>
          </p:nvPr>
        </p:nvSpPr>
        <p:spPr>
          <a:xfrm>
            <a:off x="7019676" y="5321795"/>
            <a:ext cx="5077273"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33" name="Rectángulo"/>
          <p:cNvSpPr>
            <a:spLocks noGrp="1"/>
          </p:cNvSpPr>
          <p:nvPr>
            <p:ph type="body" sz="quarter" idx="17"/>
          </p:nvPr>
        </p:nvSpPr>
        <p:spPr>
          <a:xfrm>
            <a:off x="1758999" y="2784190"/>
            <a:ext cx="5077273" cy="7553610"/>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34" name="Rectángulo"/>
          <p:cNvSpPr>
            <a:spLocks noGrp="1"/>
          </p:cNvSpPr>
          <p:nvPr>
            <p:ph type="body" sz="quarter" idx="18"/>
          </p:nvPr>
        </p:nvSpPr>
        <p:spPr>
          <a:xfrm>
            <a:off x="12280353" y="5321795"/>
            <a:ext cx="10337950" cy="5016005"/>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35" name="Rectángulo"/>
          <p:cNvSpPr>
            <a:spLocks noGrp="1"/>
          </p:cNvSpPr>
          <p:nvPr>
            <p:ph type="body" sz="quarter" idx="19"/>
          </p:nvPr>
        </p:nvSpPr>
        <p:spPr>
          <a:xfrm>
            <a:off x="14910692" y="147091"/>
            <a:ext cx="2476476" cy="5016006"/>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36" name="Rectángulo"/>
          <p:cNvSpPr>
            <a:spLocks noGrp="1"/>
          </p:cNvSpPr>
          <p:nvPr>
            <p:ph type="body" sz="quarter" idx="20"/>
          </p:nvPr>
        </p:nvSpPr>
        <p:spPr>
          <a:xfrm>
            <a:off x="1758999" y="147091"/>
            <a:ext cx="5077273" cy="2477136"/>
          </a:xfrm>
          <a:prstGeom prst="rect">
            <a:avLst/>
          </a:prstGeom>
          <a:solidFill>
            <a:srgbClr val="DCDEE0"/>
          </a:solidFill>
        </p:spPr>
        <p:txBody>
          <a:bodyPr anchor="ctr"/>
          <a:lstStyle/>
          <a:p>
            <a:pPr>
              <a:lnSpc>
                <a:spcPct val="100000"/>
              </a:lnSpc>
              <a:defRPr sz="3200" b="1">
                <a:solidFill>
                  <a:srgbClr val="000000"/>
                </a:solidFill>
              </a:defRPr>
            </a:pPr>
            <a:endParaRPr/>
          </a:p>
        </p:txBody>
      </p:sp>
      <p:sp>
        <p:nvSpPr>
          <p:cNvPr id="1237" name="Nivel de texto 1…"/>
          <p:cNvSpPr txBox="1">
            <a:spLocks noGrp="1"/>
          </p:cNvSpPr>
          <p:nvPr>
            <p:ph type="body" sz="quarter" idx="1"/>
          </p:nvPr>
        </p:nvSpPr>
        <p:spPr>
          <a:xfrm>
            <a:off x="1758999" y="11572668"/>
            <a:ext cx="10429653" cy="377041"/>
          </a:xfrm>
          <a:prstGeom prst="rect">
            <a:avLst/>
          </a:prstGeom>
        </p:spPr>
        <p:txBody>
          <a:bodyPr anchor="b"/>
          <a:lstStyle/>
          <a:p>
            <a:r>
              <a:t>Nivel de texto 1</a:t>
            </a:r>
          </a:p>
          <a:p>
            <a:pPr lvl="1"/>
            <a:r>
              <a:t>Nivel de texto 2</a:t>
            </a:r>
          </a:p>
          <a:p>
            <a:pPr lvl="2"/>
            <a:r>
              <a:t>Nivel de texto 3</a:t>
            </a:r>
          </a:p>
          <a:p>
            <a:pPr lvl="3"/>
            <a:r>
              <a:t>Nivel de texto 4</a:t>
            </a:r>
          </a:p>
          <a:p>
            <a:pPr lvl="4"/>
            <a:r>
              <a:t>Nivel de texto 5</a:t>
            </a:r>
          </a:p>
        </p:txBody>
      </p:sp>
      <p:sp>
        <p:nvSpPr>
          <p:cNvPr id="1238" name="Número de diapositiva"/>
          <p:cNvSpPr txBox="1">
            <a:spLocks noGrp="1"/>
          </p:cNvSpPr>
          <p:nvPr>
            <p:ph type="sldNum" sz="quarter" idx="2"/>
          </p:nvPr>
        </p:nvSpPr>
        <p:spPr>
          <a:xfrm>
            <a:off x="21939107" y="11238507"/>
            <a:ext cx="679197" cy="711201"/>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70247942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5.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63" Type="http://schemas.openxmlformats.org/officeDocument/2006/relationships/slideLayout" Target="../slideLayouts/slideLayout72.xml"/><Relationship Id="rId68" Type="http://schemas.openxmlformats.org/officeDocument/2006/relationships/slideLayout" Target="../slideLayouts/slideLayout77.xml"/><Relationship Id="rId84" Type="http://schemas.openxmlformats.org/officeDocument/2006/relationships/slideLayout" Target="../slideLayouts/slideLayout93.xml"/><Relationship Id="rId89" Type="http://schemas.openxmlformats.org/officeDocument/2006/relationships/slideLayout" Target="../slideLayouts/slideLayout98.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9" Type="http://schemas.openxmlformats.org/officeDocument/2006/relationships/slideLayout" Target="../slideLayouts/slideLayout38.xml"/><Relationship Id="rId107" Type="http://schemas.openxmlformats.org/officeDocument/2006/relationships/theme" Target="../theme/theme2.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66" Type="http://schemas.openxmlformats.org/officeDocument/2006/relationships/slideLayout" Target="../slideLayouts/slideLayout75.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87" Type="http://schemas.openxmlformats.org/officeDocument/2006/relationships/slideLayout" Target="../slideLayouts/slideLayout96.xml"/><Relationship Id="rId102" Type="http://schemas.openxmlformats.org/officeDocument/2006/relationships/slideLayout" Target="../slideLayouts/slideLayout111.xml"/><Relationship Id="rId5" Type="http://schemas.openxmlformats.org/officeDocument/2006/relationships/slideLayout" Target="../slideLayouts/slideLayout14.xml"/><Relationship Id="rId61" Type="http://schemas.openxmlformats.org/officeDocument/2006/relationships/slideLayout" Target="../slideLayouts/slideLayout70.xml"/><Relationship Id="rId82" Type="http://schemas.openxmlformats.org/officeDocument/2006/relationships/slideLayout" Target="../slideLayouts/slideLayout91.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19" Type="http://schemas.openxmlformats.org/officeDocument/2006/relationships/slideLayout" Target="../slideLayouts/slideLayout2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56" Type="http://schemas.openxmlformats.org/officeDocument/2006/relationships/slideLayout" Target="../slideLayouts/slideLayout65.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46" Type="http://schemas.openxmlformats.org/officeDocument/2006/relationships/slideLayout" Target="../slideLayouts/slideLayout55.xml"/><Relationship Id="rId59" Type="http://schemas.openxmlformats.org/officeDocument/2006/relationships/slideLayout" Target="../slideLayouts/slideLayout68.xml"/><Relationship Id="rId67" Type="http://schemas.openxmlformats.org/officeDocument/2006/relationships/slideLayout" Target="../slideLayouts/slideLayout76.xml"/><Relationship Id="rId103" Type="http://schemas.openxmlformats.org/officeDocument/2006/relationships/slideLayout" Target="../slideLayouts/slideLayout112.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54" Type="http://schemas.openxmlformats.org/officeDocument/2006/relationships/slideLayout" Target="../slideLayouts/slideLayout63.xml"/><Relationship Id="rId62" Type="http://schemas.openxmlformats.org/officeDocument/2006/relationships/slideLayout" Target="../slideLayouts/slideLayout71.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1758999" y="1758999"/>
            <a:ext cx="20866002" cy="8933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r>
              <a:t>Texto del título</a:t>
            </a:r>
          </a:p>
        </p:txBody>
      </p:sp>
      <p:sp>
        <p:nvSpPr>
          <p:cNvPr id="3" name="Nivel de texto 1…"/>
          <p:cNvSpPr txBox="1">
            <a:spLocks noGrp="1"/>
          </p:cNvSpPr>
          <p:nvPr>
            <p:ph type="body" idx="1"/>
          </p:nvPr>
        </p:nvSpPr>
        <p:spPr>
          <a:xfrm>
            <a:off x="1760241" y="6858000"/>
            <a:ext cx="20863520" cy="5099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21945804" y="1758999"/>
            <a:ext cx="679197" cy="711201"/>
          </a:xfrm>
          <a:prstGeom prst="rect">
            <a:avLst/>
          </a:prstGeom>
          <a:ln w="12700">
            <a:miter lim="400000"/>
          </a:ln>
        </p:spPr>
        <p:txBody>
          <a:bodyPr wrap="none" lIns="50800" tIns="50800" rIns="50800" bIns="50800">
            <a:spAutoFit/>
          </a:bodyPr>
          <a:lstStyle>
            <a:lvl1pPr algn="ctr">
              <a:lnSpc>
                <a:spcPct val="150000"/>
              </a:lnSpc>
              <a:defRPr sz="4000">
                <a:solidFill>
                  <a:srgbClr val="53585F"/>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50" r:id="rId1"/>
    <p:sldLayoutId id="2147483665" r:id="rId2"/>
    <p:sldLayoutId id="2147483667" r:id="rId3"/>
    <p:sldLayoutId id="2147483668" r:id="rId4"/>
    <p:sldLayoutId id="2147483688" r:id="rId5"/>
    <p:sldLayoutId id="2147483707" r:id="rId6"/>
    <p:sldLayoutId id="2147483709" r:id="rId7"/>
    <p:sldLayoutId id="2147483746" r:id="rId8"/>
    <p:sldLayoutId id="2147483749" r:id="rId9"/>
  </p:sldLayoutIdLst>
  <p:transition spd="med"/>
  <p:txStyles>
    <p:titleStyle>
      <a:lvl1pPr marL="0" marR="0" indent="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1pPr>
      <a:lvl2pPr marL="0" marR="0" indent="2286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2pPr>
      <a:lvl3pPr marL="0" marR="0" indent="4572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3pPr>
      <a:lvl4pPr marL="0" marR="0" indent="6858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4pPr>
      <a:lvl5pPr marL="0" marR="0" indent="9144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5pPr>
      <a:lvl6pPr marL="0" marR="0" indent="11430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6pPr>
      <a:lvl7pPr marL="0" marR="0" indent="13716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7pPr>
      <a:lvl8pPr marL="0" marR="0" indent="16002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8pPr>
      <a:lvl9pPr marL="0" marR="0" indent="18288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9pPr>
    </p:titleStyle>
    <p:bodyStyle>
      <a:lvl1pPr marL="0" marR="0" indent="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1pPr>
      <a:lvl2pPr marL="0" marR="0" indent="2286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2pPr>
      <a:lvl3pPr marL="0" marR="0" indent="4572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3pPr>
      <a:lvl4pPr marL="0" marR="0" indent="6858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4pPr>
      <a:lvl5pPr marL="0" marR="0" indent="9144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5pPr>
      <a:lvl6pPr marL="0" marR="0" indent="11430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6pPr>
      <a:lvl7pPr marL="0" marR="0" indent="13716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7pPr>
      <a:lvl8pPr marL="0" marR="0" indent="16002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8pPr>
      <a:lvl9pPr marL="0" marR="0" indent="18288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9pPr>
    </p:bodyStyle>
    <p:otherStyle>
      <a:lvl1pPr marL="0" marR="0" indent="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1758999" y="1758999"/>
            <a:ext cx="20866002" cy="8933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r>
              <a:t>Texto del título</a:t>
            </a:r>
          </a:p>
        </p:txBody>
      </p:sp>
      <p:sp>
        <p:nvSpPr>
          <p:cNvPr id="3" name="Nivel de texto 1…"/>
          <p:cNvSpPr txBox="1">
            <a:spLocks noGrp="1"/>
          </p:cNvSpPr>
          <p:nvPr>
            <p:ph type="body" idx="1"/>
          </p:nvPr>
        </p:nvSpPr>
        <p:spPr>
          <a:xfrm>
            <a:off x="1760241" y="6858000"/>
            <a:ext cx="20863520" cy="5099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21945804" y="1758999"/>
            <a:ext cx="679197" cy="711201"/>
          </a:xfrm>
          <a:prstGeom prst="rect">
            <a:avLst/>
          </a:prstGeom>
          <a:ln w="12700">
            <a:miter lim="400000"/>
          </a:ln>
        </p:spPr>
        <p:txBody>
          <a:bodyPr wrap="none" lIns="50800" tIns="50800" rIns="50800" bIns="50800">
            <a:spAutoFit/>
          </a:bodyPr>
          <a:lstStyle>
            <a:lvl1pPr algn="ctr">
              <a:lnSpc>
                <a:spcPct val="150000"/>
              </a:lnSpc>
              <a:defRPr sz="4000">
                <a:solidFill>
                  <a:srgbClr val="53585F"/>
                </a:solidFill>
              </a:defRPr>
            </a:lvl1pPr>
          </a:lstStyle>
          <a:p>
            <a:fld id="{86CB4B4D-7CA3-9044-876B-883B54F8677D}" type="slidenum">
              <a:t>‹Nº›</a:t>
            </a:fld>
            <a:endParaRPr/>
          </a:p>
        </p:txBody>
      </p:sp>
    </p:spTree>
    <p:extLst>
      <p:ext uri="{BB962C8B-B14F-4D97-AF65-F5344CB8AC3E}">
        <p14:creationId xmlns:p14="http://schemas.microsoft.com/office/powerpoint/2010/main" val="364808162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 id="2147483774" r:id="rId24"/>
    <p:sldLayoutId id="2147483775" r:id="rId25"/>
    <p:sldLayoutId id="2147483776" r:id="rId26"/>
    <p:sldLayoutId id="2147483777" r:id="rId27"/>
    <p:sldLayoutId id="2147483778" r:id="rId28"/>
    <p:sldLayoutId id="2147483779" r:id="rId29"/>
    <p:sldLayoutId id="2147483780" r:id="rId30"/>
    <p:sldLayoutId id="2147483781" r:id="rId31"/>
    <p:sldLayoutId id="2147483782" r:id="rId32"/>
    <p:sldLayoutId id="2147483783" r:id="rId33"/>
    <p:sldLayoutId id="2147483784" r:id="rId34"/>
    <p:sldLayoutId id="2147483785" r:id="rId35"/>
    <p:sldLayoutId id="2147483786" r:id="rId36"/>
    <p:sldLayoutId id="2147483787" r:id="rId37"/>
    <p:sldLayoutId id="2147483788" r:id="rId38"/>
    <p:sldLayoutId id="2147483789" r:id="rId39"/>
    <p:sldLayoutId id="2147483790" r:id="rId40"/>
    <p:sldLayoutId id="2147483791" r:id="rId41"/>
    <p:sldLayoutId id="2147483792" r:id="rId42"/>
    <p:sldLayoutId id="2147483793" r:id="rId43"/>
    <p:sldLayoutId id="2147483794" r:id="rId44"/>
    <p:sldLayoutId id="2147483795" r:id="rId45"/>
    <p:sldLayoutId id="2147483796" r:id="rId46"/>
    <p:sldLayoutId id="2147483797" r:id="rId47"/>
    <p:sldLayoutId id="2147483798" r:id="rId48"/>
    <p:sldLayoutId id="2147483799" r:id="rId49"/>
    <p:sldLayoutId id="2147483800" r:id="rId50"/>
    <p:sldLayoutId id="2147483801" r:id="rId51"/>
    <p:sldLayoutId id="2147483802" r:id="rId52"/>
    <p:sldLayoutId id="2147483803" r:id="rId53"/>
    <p:sldLayoutId id="2147483804" r:id="rId54"/>
    <p:sldLayoutId id="2147483805" r:id="rId55"/>
    <p:sldLayoutId id="2147483806" r:id="rId56"/>
    <p:sldLayoutId id="2147483807" r:id="rId57"/>
    <p:sldLayoutId id="2147483808" r:id="rId58"/>
    <p:sldLayoutId id="2147483809" r:id="rId59"/>
    <p:sldLayoutId id="2147483810" r:id="rId60"/>
    <p:sldLayoutId id="2147483811" r:id="rId61"/>
    <p:sldLayoutId id="2147483812" r:id="rId62"/>
    <p:sldLayoutId id="2147483813" r:id="rId63"/>
    <p:sldLayoutId id="2147483814" r:id="rId64"/>
    <p:sldLayoutId id="2147483815" r:id="rId65"/>
    <p:sldLayoutId id="2147483816" r:id="rId66"/>
    <p:sldLayoutId id="2147483817" r:id="rId67"/>
    <p:sldLayoutId id="2147483818" r:id="rId68"/>
    <p:sldLayoutId id="2147483819" r:id="rId69"/>
    <p:sldLayoutId id="2147483820" r:id="rId70"/>
    <p:sldLayoutId id="2147483821" r:id="rId71"/>
    <p:sldLayoutId id="2147483822" r:id="rId72"/>
    <p:sldLayoutId id="2147483823" r:id="rId73"/>
    <p:sldLayoutId id="2147483824" r:id="rId74"/>
    <p:sldLayoutId id="2147483825" r:id="rId75"/>
    <p:sldLayoutId id="2147483826" r:id="rId76"/>
    <p:sldLayoutId id="2147483827" r:id="rId77"/>
    <p:sldLayoutId id="2147483828" r:id="rId78"/>
    <p:sldLayoutId id="2147483829" r:id="rId79"/>
    <p:sldLayoutId id="2147483830" r:id="rId80"/>
    <p:sldLayoutId id="2147483831" r:id="rId81"/>
    <p:sldLayoutId id="2147483832" r:id="rId82"/>
    <p:sldLayoutId id="2147483833" r:id="rId83"/>
    <p:sldLayoutId id="2147483834" r:id="rId84"/>
    <p:sldLayoutId id="2147483835" r:id="rId85"/>
    <p:sldLayoutId id="2147483836" r:id="rId86"/>
    <p:sldLayoutId id="2147483837" r:id="rId87"/>
    <p:sldLayoutId id="2147483838" r:id="rId88"/>
    <p:sldLayoutId id="2147483839" r:id="rId89"/>
    <p:sldLayoutId id="2147483840" r:id="rId90"/>
    <p:sldLayoutId id="2147483841" r:id="rId91"/>
    <p:sldLayoutId id="2147483842" r:id="rId92"/>
    <p:sldLayoutId id="2147483843" r:id="rId93"/>
    <p:sldLayoutId id="2147483844" r:id="rId94"/>
    <p:sldLayoutId id="2147483845" r:id="rId95"/>
    <p:sldLayoutId id="2147483846" r:id="rId96"/>
    <p:sldLayoutId id="2147483847" r:id="rId97"/>
    <p:sldLayoutId id="2147483848" r:id="rId98"/>
    <p:sldLayoutId id="2147483849" r:id="rId99"/>
    <p:sldLayoutId id="2147483850" r:id="rId100"/>
    <p:sldLayoutId id="2147483851" r:id="rId101"/>
    <p:sldLayoutId id="2147483852" r:id="rId102"/>
    <p:sldLayoutId id="2147483853" r:id="rId103"/>
    <p:sldLayoutId id="2147483854" r:id="rId104"/>
    <p:sldLayoutId id="2147483855" r:id="rId105"/>
    <p:sldLayoutId id="2147483856" r:id="rId106"/>
  </p:sldLayoutIdLst>
  <p:transition spd="med"/>
  <p:txStyles>
    <p:titleStyle>
      <a:lvl1pPr marL="0" marR="0" indent="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1pPr>
      <a:lvl2pPr marL="0" marR="0" indent="2286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2pPr>
      <a:lvl3pPr marL="0" marR="0" indent="4572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3pPr>
      <a:lvl4pPr marL="0" marR="0" indent="6858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4pPr>
      <a:lvl5pPr marL="0" marR="0" indent="9144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5pPr>
      <a:lvl6pPr marL="0" marR="0" indent="11430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6pPr>
      <a:lvl7pPr marL="0" marR="0" indent="13716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7pPr>
      <a:lvl8pPr marL="0" marR="0" indent="16002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8pPr>
      <a:lvl9pPr marL="0" marR="0" indent="1828800" algn="l" defTabSz="825500" rtl="0" latinLnBrk="0">
        <a:lnSpc>
          <a:spcPct val="100000"/>
        </a:lnSpc>
        <a:spcBef>
          <a:spcPts val="0"/>
        </a:spcBef>
        <a:spcAft>
          <a:spcPts val="0"/>
        </a:spcAft>
        <a:buClrTx/>
        <a:buSzTx/>
        <a:buFontTx/>
        <a:buNone/>
        <a:tabLst/>
        <a:defRPr sz="6000" b="1" i="0" u="none" strike="noStrike" cap="none" spc="0" baseline="0">
          <a:ln>
            <a:noFill/>
          </a:ln>
          <a:solidFill>
            <a:srgbClr val="000000"/>
          </a:solidFill>
          <a:uFillTx/>
          <a:latin typeface="+mn-lt"/>
          <a:ea typeface="+mn-ea"/>
          <a:cs typeface="+mn-cs"/>
          <a:sym typeface="Helvetica"/>
        </a:defRPr>
      </a:lvl9pPr>
    </p:titleStyle>
    <p:bodyStyle>
      <a:lvl1pPr marL="0" marR="0" indent="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1pPr>
      <a:lvl2pPr marL="0" marR="0" indent="2286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2pPr>
      <a:lvl3pPr marL="0" marR="0" indent="4572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3pPr>
      <a:lvl4pPr marL="0" marR="0" indent="6858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4pPr>
      <a:lvl5pPr marL="0" marR="0" indent="9144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5pPr>
      <a:lvl6pPr marL="0" marR="0" indent="11430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6pPr>
      <a:lvl7pPr marL="0" marR="0" indent="13716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7pPr>
      <a:lvl8pPr marL="0" marR="0" indent="16002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8pPr>
      <a:lvl9pPr marL="0" marR="0" indent="18288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9pPr>
    </p:bodyStyle>
    <p:otherStyle>
      <a:lvl1pPr marL="0" marR="0" indent="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50000"/>
        </a:lnSpc>
        <a:spcBef>
          <a:spcPts val="0"/>
        </a:spcBef>
        <a:spcAft>
          <a:spcPts val="0"/>
        </a:spcAft>
        <a:buClrTx/>
        <a:buSzTx/>
        <a:buFontTx/>
        <a:buNone/>
        <a:tabLst/>
        <a:defRPr sz="40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mailto:goashape@gmail.com?subject="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 name="Awesome…"/>
          <p:cNvSpPr txBox="1">
            <a:spLocks noGrp="1"/>
          </p:cNvSpPr>
          <p:nvPr>
            <p:ph type="title"/>
          </p:nvPr>
        </p:nvSpPr>
        <p:spPr>
          <a:xfrm>
            <a:off x="1758999" y="1771699"/>
            <a:ext cx="19429910" cy="5099001"/>
          </a:xfrm>
          <a:prstGeom prst="rect">
            <a:avLst/>
          </a:prstGeom>
        </p:spPr>
        <p:txBody>
          <a:bodyPr/>
          <a:lstStyle/>
          <a:p>
            <a:r>
              <a:rPr lang="es-MX" dirty="0"/>
              <a:t>Introducción</a:t>
            </a:r>
            <a:br>
              <a:rPr lang="es-MX" dirty="0"/>
            </a:br>
            <a:r>
              <a:rPr lang="es-MX" dirty="0"/>
              <a:t>a la Ciencia de Datos</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igura">
            <a:extLst>
              <a:ext uri="{FF2B5EF4-FFF2-40B4-BE49-F238E27FC236}">
                <a16:creationId xmlns:a16="http://schemas.microsoft.com/office/drawing/2014/main" id="{6BB67898-7E4C-47FB-930B-3D3923DEC26A}"/>
              </a:ext>
            </a:extLst>
          </p:cNvPr>
          <p:cNvSpPr/>
          <p:nvPr/>
        </p:nvSpPr>
        <p:spPr>
          <a:xfrm>
            <a:off x="11559981" y="5295677"/>
            <a:ext cx="1179645" cy="1209957"/>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rgbClr val="53585F"/>
          </a:solidFill>
          <a:ln w="12700">
            <a:solidFill>
              <a:schemeClr val="accent1">
                <a:lumMod val="60000"/>
                <a:lumOff val="40000"/>
              </a:schemeClr>
            </a:solidFill>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4" name="Figura">
            <a:extLst>
              <a:ext uri="{FF2B5EF4-FFF2-40B4-BE49-F238E27FC236}">
                <a16:creationId xmlns:a16="http://schemas.microsoft.com/office/drawing/2014/main" id="{CF90E20E-0677-4CBF-82E9-4BDE40D409D5}"/>
              </a:ext>
            </a:extLst>
          </p:cNvPr>
          <p:cNvSpPr/>
          <p:nvPr/>
        </p:nvSpPr>
        <p:spPr>
          <a:xfrm>
            <a:off x="4027347" y="5325956"/>
            <a:ext cx="1179645" cy="1179678"/>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rgbClr val="53585F"/>
          </a:solidFill>
          <a:ln w="12700">
            <a:solidFill>
              <a:schemeClr val="accent1">
                <a:lumMod val="60000"/>
                <a:lumOff val="40000"/>
              </a:schemeClr>
            </a:solidFill>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45" name="iconic…"/>
          <p:cNvSpPr txBox="1">
            <a:spLocks noGrp="1"/>
          </p:cNvSpPr>
          <p:nvPr>
            <p:ph type="title"/>
          </p:nvPr>
        </p:nvSpPr>
        <p:spPr>
          <a:prstGeom prst="rect">
            <a:avLst/>
          </a:prstGeom>
        </p:spPr>
        <p:txBody>
          <a:bodyPr/>
          <a:lstStyle/>
          <a:p>
            <a:r>
              <a:rPr lang="es-MX" dirty="0"/>
              <a:t>¡Pide Ayuda!</a:t>
            </a:r>
            <a:endParaRPr dirty="0"/>
          </a:p>
        </p:txBody>
      </p:sp>
      <p:sp>
        <p:nvSpPr>
          <p:cNvPr id="1749" name="Really useful slides"/>
          <p:cNvSpPr txBox="1">
            <a:spLocks noGrp="1"/>
          </p:cNvSpPr>
          <p:nvPr>
            <p:ph type="body" idx="17"/>
          </p:nvPr>
        </p:nvSpPr>
        <p:spPr>
          <a:xfrm>
            <a:off x="9333896" y="6900621"/>
            <a:ext cx="5716208" cy="5742717"/>
          </a:xfrm>
          <a:prstGeom prst="rect">
            <a:avLst/>
          </a:prstGeom>
        </p:spPr>
        <p:txBody>
          <a:bodyPr anchor="t"/>
          <a:lstStyle/>
          <a:p>
            <a:r>
              <a:rPr lang="es-MX" dirty="0"/>
              <a:t>¿Cómo preguntar una cuando tienes alguna duda con tu Código?</a:t>
            </a:r>
          </a:p>
          <a:p>
            <a:endParaRPr lang="es-MX" dirty="0"/>
          </a:p>
          <a:p>
            <a:pPr marL="342900" indent="-342900" algn="l">
              <a:buFont typeface="Arial" panose="020B0604020202020204" pitchFamily="34" charset="0"/>
              <a:buChar char="•"/>
            </a:pPr>
            <a:r>
              <a:rPr lang="es-MX" sz="2400" b="0" dirty="0">
                <a:solidFill>
                  <a:srgbClr val="53585F"/>
                </a:solidFill>
              </a:rPr>
              <a:t>¿Qué pasos se deben hacer para reproducir el problema</a:t>
            </a:r>
          </a:p>
          <a:p>
            <a:pPr marL="342900" indent="-342900" algn="l">
              <a:buFont typeface="Arial" panose="020B0604020202020204" pitchFamily="34" charset="0"/>
              <a:buChar char="•"/>
            </a:pPr>
            <a:r>
              <a:rPr lang="es-MX" sz="2400" b="0" dirty="0">
                <a:solidFill>
                  <a:srgbClr val="53585F"/>
                </a:solidFill>
              </a:rPr>
              <a:t>¿Cuál es el resultado esperado?</a:t>
            </a:r>
          </a:p>
          <a:p>
            <a:pPr marL="342900" indent="-342900" algn="l">
              <a:buFont typeface="Arial" panose="020B0604020202020204" pitchFamily="34" charset="0"/>
              <a:buChar char="•"/>
            </a:pPr>
            <a:r>
              <a:rPr lang="es-MX" sz="2400" b="0" dirty="0">
                <a:solidFill>
                  <a:srgbClr val="53585F"/>
                </a:solidFill>
              </a:rPr>
              <a:t>¿Cuál es el resultado que estás obteniendo?</a:t>
            </a:r>
          </a:p>
          <a:p>
            <a:pPr marL="342900" indent="-342900" algn="l">
              <a:buFont typeface="Arial" panose="020B0604020202020204" pitchFamily="34" charset="0"/>
              <a:buChar char="•"/>
            </a:pPr>
            <a:r>
              <a:rPr lang="es-MX" sz="2400" b="0" dirty="0">
                <a:solidFill>
                  <a:srgbClr val="53585F"/>
                </a:solidFill>
              </a:rPr>
              <a:t>¿Qué versión del producto estás usando?</a:t>
            </a:r>
          </a:p>
          <a:p>
            <a:pPr marL="342900" indent="-342900" algn="l">
              <a:buFont typeface="Arial" panose="020B0604020202020204" pitchFamily="34" charset="0"/>
              <a:buChar char="•"/>
            </a:pPr>
            <a:r>
              <a:rPr lang="es-MX" sz="2400" b="0" dirty="0">
                <a:solidFill>
                  <a:srgbClr val="53585F"/>
                </a:solidFill>
              </a:rPr>
              <a:t>¿Sobre qué Sistema operativo estás trabajando?</a:t>
            </a:r>
          </a:p>
        </p:txBody>
      </p:sp>
      <p:sp>
        <p:nvSpPr>
          <p:cNvPr id="6" name="Marcador de texto 5">
            <a:extLst>
              <a:ext uri="{FF2B5EF4-FFF2-40B4-BE49-F238E27FC236}">
                <a16:creationId xmlns:a16="http://schemas.microsoft.com/office/drawing/2014/main" id="{848F2B45-8BEC-45BD-91E3-C1DD5B192624}"/>
              </a:ext>
            </a:extLst>
          </p:cNvPr>
          <p:cNvSpPr>
            <a:spLocks noGrp="1"/>
          </p:cNvSpPr>
          <p:nvPr>
            <p:ph type="body" sz="quarter" idx="16"/>
          </p:nvPr>
        </p:nvSpPr>
        <p:spPr>
          <a:xfrm>
            <a:off x="16908792" y="6900621"/>
            <a:ext cx="5716209" cy="5742716"/>
          </a:xfrm>
        </p:spPr>
        <p:txBody>
          <a:bodyPr anchor="t"/>
          <a:lstStyle/>
          <a:p>
            <a:r>
              <a:rPr lang="es-MX" dirty="0"/>
              <a:t>¿Cómo hacer preguntas relacionadas al análisis de datos?</a:t>
            </a:r>
          </a:p>
          <a:p>
            <a:endParaRPr lang="es-MX" dirty="0"/>
          </a:p>
          <a:p>
            <a:pPr marL="342900" indent="-342900" algn="l">
              <a:buFont typeface="Arial" panose="020B0604020202020204" pitchFamily="34" charset="0"/>
              <a:buChar char="•"/>
            </a:pPr>
            <a:r>
              <a:rPr lang="es-MX" sz="2400" b="0" dirty="0">
                <a:solidFill>
                  <a:srgbClr val="53585F"/>
                </a:solidFill>
              </a:rPr>
              <a:t>¿Cuál es la pregunta que estás tratando de responder?</a:t>
            </a:r>
          </a:p>
          <a:p>
            <a:pPr marL="342900" indent="-342900" algn="l">
              <a:buFont typeface="Arial" panose="020B0604020202020204" pitchFamily="34" charset="0"/>
              <a:buChar char="•"/>
            </a:pPr>
            <a:r>
              <a:rPr lang="es-MX" sz="2400" b="0" dirty="0">
                <a:solidFill>
                  <a:srgbClr val="53585F"/>
                </a:solidFill>
              </a:rPr>
              <a:t>¿Cuáles pasos y/o herramientas usaste para responderla?</a:t>
            </a:r>
          </a:p>
          <a:p>
            <a:pPr marL="342900" indent="-342900" algn="l">
              <a:buFont typeface="Arial" panose="020B0604020202020204" pitchFamily="34" charset="0"/>
              <a:buChar char="•"/>
            </a:pPr>
            <a:r>
              <a:rPr lang="es-MX" sz="2400" b="0" dirty="0">
                <a:solidFill>
                  <a:srgbClr val="53585F"/>
                </a:solidFill>
              </a:rPr>
              <a:t>¿Qué resultado esperabas?</a:t>
            </a:r>
          </a:p>
          <a:p>
            <a:pPr marL="342900" indent="-342900" algn="l">
              <a:buFont typeface="Arial" panose="020B0604020202020204" pitchFamily="34" charset="0"/>
              <a:buChar char="•"/>
            </a:pPr>
            <a:r>
              <a:rPr lang="es-MX" sz="2400" b="0" dirty="0">
                <a:solidFill>
                  <a:srgbClr val="53585F"/>
                </a:solidFill>
              </a:rPr>
              <a:t>¿Cuál es el resultado que estás obteniendo?</a:t>
            </a:r>
          </a:p>
          <a:p>
            <a:pPr marL="342900" indent="-342900" algn="l">
              <a:buFont typeface="Arial" panose="020B0604020202020204" pitchFamily="34" charset="0"/>
              <a:buChar char="•"/>
            </a:pPr>
            <a:r>
              <a:rPr lang="es-MX" sz="2400" b="0" dirty="0">
                <a:solidFill>
                  <a:srgbClr val="53585F"/>
                </a:solidFill>
              </a:rPr>
              <a:t>¿Qué otras soluciones o acercamientos has pensado que podrían ser útiles?</a:t>
            </a:r>
            <a:r>
              <a:rPr lang="es-MX" sz="2400" b="0" baseline="30000" dirty="0">
                <a:solidFill>
                  <a:srgbClr val="53585F"/>
                </a:solidFill>
              </a:rPr>
              <a:t>8</a:t>
            </a:r>
          </a:p>
          <a:p>
            <a:endParaRPr lang="es-MX" dirty="0"/>
          </a:p>
        </p:txBody>
      </p:sp>
      <p:sp>
        <p:nvSpPr>
          <p:cNvPr id="66" name="Figura">
            <a:extLst>
              <a:ext uri="{FF2B5EF4-FFF2-40B4-BE49-F238E27FC236}">
                <a16:creationId xmlns:a16="http://schemas.microsoft.com/office/drawing/2014/main" id="{2AEDB431-7728-4AA4-A7C3-EF87FDE1C150}"/>
              </a:ext>
            </a:extLst>
          </p:cNvPr>
          <p:cNvSpPr/>
          <p:nvPr/>
        </p:nvSpPr>
        <p:spPr>
          <a:xfrm>
            <a:off x="19284574" y="5295677"/>
            <a:ext cx="1072079" cy="1209957"/>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rgbClr val="53585F"/>
          </a:solidFill>
          <a:ln w="12700">
            <a:solidFill>
              <a:schemeClr val="accent1">
                <a:lumMod val="60000"/>
                <a:lumOff val="40000"/>
              </a:schemeClr>
            </a:solidFill>
            <a:miter lim="400000"/>
          </a:ln>
        </p:spPr>
        <p:txBody>
          <a:bodyPr lIns="38100" tIns="38100" rIns="38100" bIns="38100" anchor="ct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47" name="Minimalistic Design"/>
          <p:cNvSpPr txBox="1">
            <a:spLocks noGrp="1"/>
          </p:cNvSpPr>
          <p:nvPr>
            <p:ph type="body" idx="15"/>
          </p:nvPr>
        </p:nvSpPr>
        <p:spPr>
          <a:xfrm>
            <a:off x="1758999" y="6900620"/>
            <a:ext cx="5716209" cy="5742717"/>
          </a:xfrm>
          <a:prstGeom prst="rect">
            <a:avLst/>
          </a:prstGeom>
        </p:spPr>
        <p:txBody>
          <a:bodyPr anchor="t"/>
          <a:lstStyle/>
          <a:p>
            <a:pPr hangingPunct="1"/>
            <a:r>
              <a:rPr lang="es-MX" dirty="0"/>
              <a:t>¿Dónde puedes encontrar ayuda?</a:t>
            </a:r>
          </a:p>
          <a:p>
            <a:pPr hangingPunct="1"/>
            <a:endParaRPr lang="es-MX" dirty="0"/>
          </a:p>
          <a:p>
            <a:pPr hangingPunct="1"/>
            <a:endParaRPr lang="es-MX" dirty="0"/>
          </a:p>
          <a:p>
            <a:pPr marL="342900" indent="-342900" algn="l">
              <a:buFont typeface="Arial" panose="020B0604020202020204" pitchFamily="34" charset="0"/>
              <a:buChar char="•"/>
            </a:pPr>
            <a:r>
              <a:rPr lang="en-US" sz="2400" b="0" dirty="0" err="1">
                <a:solidFill>
                  <a:srgbClr val="53585F"/>
                </a:solidFill>
              </a:rPr>
              <a:t>Busca</a:t>
            </a:r>
            <a:r>
              <a:rPr lang="en-US" sz="2400" b="0" dirty="0">
                <a:solidFill>
                  <a:srgbClr val="53585F"/>
                </a:solidFill>
              </a:rPr>
              <a:t> </a:t>
            </a:r>
            <a:r>
              <a:rPr lang="en-US" sz="2400" b="0" dirty="0" err="1">
                <a:solidFill>
                  <a:srgbClr val="53585F"/>
                </a:solidFill>
              </a:rPr>
              <a:t>en</a:t>
            </a:r>
            <a:r>
              <a:rPr lang="en-US" sz="2400" b="0" dirty="0">
                <a:solidFill>
                  <a:srgbClr val="53585F"/>
                </a:solidFill>
              </a:rPr>
              <a:t> las </a:t>
            </a:r>
            <a:r>
              <a:rPr lang="en-US" sz="2400" b="0" dirty="0" err="1">
                <a:solidFill>
                  <a:srgbClr val="53585F"/>
                </a:solidFill>
              </a:rPr>
              <a:t>conversaciones</a:t>
            </a:r>
            <a:r>
              <a:rPr lang="en-US" sz="2400" b="0" dirty="0">
                <a:solidFill>
                  <a:srgbClr val="53585F"/>
                </a:solidFill>
              </a:rPr>
              <a:t> o </a:t>
            </a:r>
            <a:r>
              <a:rPr lang="en-US" sz="2400" b="0" dirty="0" err="1">
                <a:solidFill>
                  <a:srgbClr val="53585F"/>
                </a:solidFill>
              </a:rPr>
              <a:t>grupos</a:t>
            </a:r>
            <a:r>
              <a:rPr lang="en-US" sz="2400" b="0" dirty="0">
                <a:solidFill>
                  <a:srgbClr val="53585F"/>
                </a:solidFill>
              </a:rPr>
              <a:t> del </a:t>
            </a:r>
            <a:r>
              <a:rPr lang="en-US" sz="2400" b="0" dirty="0" err="1">
                <a:solidFill>
                  <a:srgbClr val="53585F"/>
                </a:solidFill>
              </a:rPr>
              <a:t>curso</a:t>
            </a:r>
            <a:endParaRPr lang="en-US" sz="2400" b="0" dirty="0">
              <a:solidFill>
                <a:srgbClr val="53585F"/>
              </a:solidFill>
            </a:endParaRPr>
          </a:p>
          <a:p>
            <a:pPr marL="342900" indent="-342900" algn="l">
              <a:buFont typeface="Arial" panose="020B0604020202020204" pitchFamily="34" charset="0"/>
              <a:buChar char="•"/>
            </a:pPr>
            <a:r>
              <a:rPr lang="en-US" sz="2400" b="0" dirty="0" err="1">
                <a:solidFill>
                  <a:srgbClr val="53585F"/>
                </a:solidFill>
              </a:rPr>
              <a:t>Busca</a:t>
            </a:r>
            <a:r>
              <a:rPr lang="en-US" sz="2400" b="0" dirty="0">
                <a:solidFill>
                  <a:srgbClr val="53585F"/>
                </a:solidFill>
              </a:rPr>
              <a:t> </a:t>
            </a:r>
            <a:r>
              <a:rPr lang="en-US" sz="2400" b="0" dirty="0" err="1">
                <a:solidFill>
                  <a:srgbClr val="53585F"/>
                </a:solidFill>
              </a:rPr>
              <a:t>en</a:t>
            </a:r>
            <a:r>
              <a:rPr lang="en-US" sz="2400" b="0" dirty="0">
                <a:solidFill>
                  <a:srgbClr val="53585F"/>
                </a:solidFill>
              </a:rPr>
              <a:t> la red</a:t>
            </a:r>
          </a:p>
          <a:p>
            <a:pPr marL="342900" indent="-342900" algn="l">
              <a:buFont typeface="Arial" panose="020B0604020202020204" pitchFamily="34" charset="0"/>
              <a:buChar char="•"/>
            </a:pPr>
            <a:r>
              <a:rPr lang="en-US" sz="2400" b="0" dirty="0" err="1">
                <a:solidFill>
                  <a:srgbClr val="53585F"/>
                </a:solidFill>
              </a:rPr>
              <a:t>Pregúntale</a:t>
            </a:r>
            <a:r>
              <a:rPr lang="en-US" sz="2400" b="0" dirty="0">
                <a:solidFill>
                  <a:srgbClr val="53585F"/>
                </a:solidFill>
              </a:rPr>
              <a:t> a </a:t>
            </a:r>
            <a:r>
              <a:rPr lang="en-US" sz="2400" b="0" dirty="0" err="1">
                <a:solidFill>
                  <a:srgbClr val="53585F"/>
                </a:solidFill>
              </a:rPr>
              <a:t>algun</a:t>
            </a:r>
            <a:r>
              <a:rPr lang="en-US" sz="2400" b="0" dirty="0">
                <a:solidFill>
                  <a:srgbClr val="53585F"/>
                </a:solidFill>
              </a:rPr>
              <a:t> amigo </a:t>
            </a:r>
            <a:r>
              <a:rPr lang="en-US" sz="2400" b="0" dirty="0" err="1">
                <a:solidFill>
                  <a:srgbClr val="53585F"/>
                </a:solidFill>
              </a:rPr>
              <a:t>capacitado</a:t>
            </a:r>
            <a:endParaRPr lang="en-US" sz="2400" b="0" dirty="0">
              <a:solidFill>
                <a:srgbClr val="53585F"/>
              </a:solidFill>
            </a:endParaRPr>
          </a:p>
          <a:p>
            <a:pPr marL="342900" indent="-342900" algn="l">
              <a:buFont typeface="Arial" panose="020B0604020202020204" pitchFamily="34" charset="0"/>
              <a:buChar char="•"/>
            </a:pPr>
            <a:r>
              <a:rPr lang="en-US" sz="2400" b="0" dirty="0" err="1">
                <a:solidFill>
                  <a:srgbClr val="53585F"/>
                </a:solidFill>
              </a:rPr>
              <a:t>Stackoverflow</a:t>
            </a:r>
            <a:endParaRPr lang="en-US" sz="2400" b="0" dirty="0">
              <a:solidFill>
                <a:srgbClr val="53585F"/>
              </a:solidFill>
            </a:endParaRPr>
          </a:p>
          <a:p>
            <a:pPr marL="342900" indent="-342900" algn="l">
              <a:buFont typeface="Arial" panose="020B0604020202020204" pitchFamily="34" charset="0"/>
              <a:buChar char="•"/>
            </a:pPr>
            <a:r>
              <a:rPr lang="en-US" sz="2400" b="0" dirty="0" err="1">
                <a:solidFill>
                  <a:srgbClr val="53585F"/>
                </a:solidFill>
              </a:rPr>
              <a:t>Pregunta</a:t>
            </a:r>
            <a:r>
              <a:rPr lang="en-US" sz="2400" b="0" dirty="0">
                <a:solidFill>
                  <a:srgbClr val="53585F"/>
                </a:solidFill>
              </a:rPr>
              <a:t> </a:t>
            </a:r>
            <a:r>
              <a:rPr lang="en-US" sz="2400" b="0" dirty="0" err="1">
                <a:solidFill>
                  <a:srgbClr val="53585F"/>
                </a:solidFill>
              </a:rPr>
              <a:t>en</a:t>
            </a:r>
            <a:r>
              <a:rPr lang="en-US" sz="2400" b="0" dirty="0">
                <a:solidFill>
                  <a:srgbClr val="53585F"/>
                </a:solidFill>
              </a:rPr>
              <a:t> las </a:t>
            </a:r>
            <a:r>
              <a:rPr lang="en-US" sz="2400" b="0" dirty="0" err="1">
                <a:solidFill>
                  <a:srgbClr val="53585F"/>
                </a:solidFill>
              </a:rPr>
              <a:t>conversaciones</a:t>
            </a:r>
            <a:r>
              <a:rPr lang="en-US" sz="2400" b="0" dirty="0">
                <a:solidFill>
                  <a:srgbClr val="53585F"/>
                </a:solidFill>
              </a:rPr>
              <a:t> o </a:t>
            </a:r>
            <a:r>
              <a:rPr lang="en-US" sz="2400" b="0" dirty="0" err="1">
                <a:solidFill>
                  <a:srgbClr val="53585F"/>
                </a:solidFill>
              </a:rPr>
              <a:t>grupos</a:t>
            </a:r>
            <a:r>
              <a:rPr lang="en-US" sz="2400" b="0" dirty="0">
                <a:solidFill>
                  <a:srgbClr val="53585F"/>
                </a:solidFill>
              </a:rPr>
              <a:t> del </a:t>
            </a:r>
            <a:r>
              <a:rPr lang="en-US" sz="2400" b="0" dirty="0" err="1">
                <a:solidFill>
                  <a:srgbClr val="53585F"/>
                </a:solidFill>
              </a:rPr>
              <a:t>curso</a:t>
            </a:r>
            <a:endParaRPr lang="es-MX" sz="2400" b="0" dirty="0">
              <a:solidFill>
                <a:srgbClr val="53585F"/>
              </a:solidFill>
            </a:endParaRPr>
          </a:p>
          <a:p>
            <a:pPr hangingPunct="1"/>
            <a:endParaRPr lang="es-MX" dirty="0"/>
          </a:p>
        </p:txBody>
      </p:sp>
    </p:spTree>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9">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9">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49">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9">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4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3" name="http://graphicriver.net/user/goashape/portfolio  /  E-mail: goashape@gmail.com  /  Copyright Kaspian 2015-2016. Created by GoaShape"/>
          <p:cNvSpPr txBox="1">
            <a:spLocks noGrp="1"/>
          </p:cNvSpPr>
          <p:nvPr>
            <p:ph type="body" sz="quarter" idx="1"/>
          </p:nvPr>
        </p:nvSpPr>
        <p:spPr>
          <a:prstGeom prst="rect">
            <a:avLst/>
          </a:prstGeom>
        </p:spPr>
        <p:txBody>
          <a:bodyPr/>
          <a:lstStyle/>
          <a:p>
            <a:pPr algn="ctr"/>
            <a:r>
              <a:rPr lang="es-MX" dirty="0"/>
              <a:t>Alejandra Burrola Gabilondo</a:t>
            </a:r>
            <a:r>
              <a:rPr dirty="0"/>
              <a:t>  /  E-mail: </a:t>
            </a:r>
            <a:r>
              <a:rPr lang="es-MX" dirty="0" err="1">
                <a:hlinkClick r:id="rId2"/>
              </a:rPr>
              <a:t>alejandra.burrola</a:t>
            </a:r>
            <a:r>
              <a:rPr dirty="0">
                <a:hlinkClick r:id="rId2"/>
              </a:rPr>
              <a:t>@gmail.com</a:t>
            </a:r>
            <a:endParaRPr dirty="0"/>
          </a:p>
        </p:txBody>
      </p:sp>
      <p:sp>
        <p:nvSpPr>
          <p:cNvPr id="2344" name="thank you for your attention"/>
          <p:cNvSpPr txBox="1">
            <a:spLocks noGrp="1"/>
          </p:cNvSpPr>
          <p:nvPr>
            <p:ph type="title"/>
          </p:nvPr>
        </p:nvSpPr>
        <p:spPr>
          <a:prstGeom prst="rect">
            <a:avLst/>
          </a:prstGeom>
        </p:spPr>
        <p:txBody>
          <a:bodyPr/>
          <a:lstStyle/>
          <a:p>
            <a:r>
              <a:rPr lang="es-MX" dirty="0"/>
              <a:t>Gracias por su atención</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14:flip dir="r"/>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7" name="Figura"/>
          <p:cNvSpPr>
            <a:spLocks noGrp="1"/>
          </p:cNvSpPr>
          <p:nvPr>
            <p:ph type="body" idx="13"/>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7610" y="0"/>
                </a:moveTo>
                <a:lnTo>
                  <a:pt x="21600" y="0"/>
                </a:lnTo>
                <a:lnTo>
                  <a:pt x="13990" y="21600"/>
                </a:lnTo>
                <a:lnTo>
                  <a:pt x="0" y="21600"/>
                </a:lnTo>
                <a:lnTo>
                  <a:pt x="7610" y="0"/>
                </a:lnTo>
                <a:close/>
              </a:path>
            </a:pathLst>
          </a:custGeom>
        </p:spPr>
        <p:txBody>
          <a:bodyPr/>
          <a:lstStyle/>
          <a:p>
            <a:pPr>
              <a:lnSpc>
                <a:spcPct val="100000"/>
              </a:lnSpc>
              <a:defRPr sz="3200" b="1">
                <a:solidFill>
                  <a:srgbClr val="FFFFFF"/>
                </a:solidFill>
              </a:defRPr>
            </a:pPr>
            <a:endParaRPr dirty="0"/>
          </a:p>
        </p:txBody>
      </p:sp>
      <p:sp>
        <p:nvSpPr>
          <p:cNvPr id="2289" name="Jordan…"/>
          <p:cNvSpPr txBox="1">
            <a:spLocks noGrp="1"/>
          </p:cNvSpPr>
          <p:nvPr>
            <p:ph type="title"/>
          </p:nvPr>
        </p:nvSpPr>
        <p:spPr>
          <a:prstGeom prst="rect">
            <a:avLst/>
          </a:prstGeom>
        </p:spPr>
        <p:txBody>
          <a:bodyPr/>
          <a:lstStyle/>
          <a:p>
            <a:r>
              <a:rPr lang="es-MX" dirty="0"/>
              <a:t>Contenido</a:t>
            </a:r>
            <a:endParaRPr dirty="0"/>
          </a:p>
        </p:txBody>
      </p:sp>
      <p:sp>
        <p:nvSpPr>
          <p:cNvPr id="2291" name="Linkedin"/>
          <p:cNvSpPr>
            <a:spLocks noGrp="1"/>
          </p:cNvSpPr>
          <p:nvPr>
            <p:ph type="body" idx="14"/>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chemeClr val="accent1"/>
          </a:solidFill>
        </p:spPr>
        <p:txBody>
          <a:bodyPr/>
          <a:lstStyle/>
          <a:p>
            <a:r>
              <a:rPr lang="es-MX" sz="2400" dirty="0"/>
              <a:t>¿Qué es la ciencia de datos?</a:t>
            </a:r>
            <a:endParaRPr sz="2400" dirty="0"/>
          </a:p>
        </p:txBody>
      </p:sp>
      <p:sp>
        <p:nvSpPr>
          <p:cNvPr id="2293" name="resume"/>
          <p:cNvSpPr>
            <a:spLocks noGrp="1"/>
          </p:cNvSpPr>
          <p:nvPr>
            <p:ph type="body" idx="15"/>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chemeClr val="accent1">
              <a:lumMod val="75000"/>
            </a:schemeClr>
          </a:solidFill>
        </p:spPr>
        <p:txBody>
          <a:bodyPr/>
          <a:lstStyle/>
          <a:p>
            <a:r>
              <a:rPr lang="es-MX" dirty="0"/>
              <a:t>Los datos</a:t>
            </a:r>
            <a:endParaRPr dirty="0"/>
          </a:p>
        </p:txBody>
      </p:sp>
      <p:sp>
        <p:nvSpPr>
          <p:cNvPr id="2294" name="Referencies"/>
          <p:cNvSpPr>
            <a:spLocks noGrp="1"/>
          </p:cNvSpPr>
          <p:nvPr>
            <p:ph type="body" idx="16"/>
          </p:nvPr>
        </p:nvSpPr>
        <p:spPr>
          <a:xfrm>
            <a:off x="11870061" y="4487767"/>
            <a:ext cx="5531967" cy="790078"/>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chemeClr val="accent1">
              <a:lumMod val="50000"/>
            </a:schemeClr>
          </a:solidFill>
        </p:spPr>
        <p:txBody>
          <a:bodyPr/>
          <a:lstStyle/>
          <a:p>
            <a:r>
              <a:rPr lang="es-MX" sz="2400" dirty="0"/>
              <a:t>La ciencia y el método científico</a:t>
            </a:r>
            <a:endParaRPr sz="2400" dirty="0"/>
          </a:p>
        </p:txBody>
      </p:sp>
      <p:sp>
        <p:nvSpPr>
          <p:cNvPr id="2295" name="Skills"/>
          <p:cNvSpPr>
            <a:spLocks noGrp="1"/>
          </p:cNvSpPr>
          <p:nvPr>
            <p:ph type="body" idx="17"/>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rgbClr val="0070C0"/>
          </a:solidFill>
        </p:spPr>
        <p:txBody>
          <a:bodyPr/>
          <a:lstStyle/>
          <a:p>
            <a:r>
              <a:rPr lang="es-MX" sz="2400" dirty="0"/>
              <a:t>Principales características de un científico de datos</a:t>
            </a:r>
            <a:endParaRPr sz="2400" dirty="0"/>
          </a:p>
        </p:txBody>
      </p:sp>
      <p:sp>
        <p:nvSpPr>
          <p:cNvPr id="2296" name="Vissions"/>
          <p:cNvSpPr>
            <a:spLocks noGrp="1"/>
          </p:cNvSpPr>
          <p:nvPr>
            <p:ph type="body" idx="18"/>
          </p:nvPr>
        </p:nvSpPr>
        <p:spPr>
          <a:xfrm>
            <a:off x="11685479" y="8438153"/>
            <a:ext cx="5531966" cy="790079"/>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chemeClr val="accent1">
              <a:lumMod val="40000"/>
              <a:lumOff val="60000"/>
            </a:schemeClr>
          </a:solidFill>
        </p:spPr>
        <p:txBody>
          <a:bodyPr/>
          <a:lstStyle/>
          <a:p>
            <a:r>
              <a:rPr lang="es-MX" sz="2400" dirty="0"/>
              <a:t>El proceso de la ciencia de datos</a:t>
            </a:r>
            <a:endParaRPr sz="2400" dirty="0"/>
          </a:p>
        </p:txBody>
      </p:sp>
      <p:sp>
        <p:nvSpPr>
          <p:cNvPr id="2297" name="History"/>
          <p:cNvSpPr>
            <a:spLocks noGrp="1"/>
          </p:cNvSpPr>
          <p:nvPr>
            <p:ph type="body" idx="19"/>
          </p:nvPr>
        </p:nvSpPr>
        <p:spPr>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chemeClr val="accent1">
              <a:lumMod val="60000"/>
              <a:lumOff val="40000"/>
            </a:schemeClr>
          </a:solidFill>
        </p:spPr>
        <p:txBody>
          <a:bodyPr/>
          <a:lstStyle/>
          <a:p>
            <a:r>
              <a:rPr lang="es-MX" sz="2400" dirty="0"/>
              <a:t>Qué hace un científico de datos</a:t>
            </a:r>
            <a:endParaRPr sz="2400" dirty="0"/>
          </a:p>
        </p:txBody>
      </p:sp>
      <p:sp>
        <p:nvSpPr>
          <p:cNvPr id="15" name="Vissions">
            <a:extLst>
              <a:ext uri="{FF2B5EF4-FFF2-40B4-BE49-F238E27FC236}">
                <a16:creationId xmlns:a16="http://schemas.microsoft.com/office/drawing/2014/main" id="{45E178DD-D935-43F9-BD3D-554991EC735D}"/>
              </a:ext>
            </a:extLst>
          </p:cNvPr>
          <p:cNvSpPr txBox="1">
            <a:spLocks/>
          </p:cNvSpPr>
          <p:nvPr/>
        </p:nvSpPr>
        <p:spPr>
          <a:xfrm>
            <a:off x="10902282" y="9228230"/>
            <a:ext cx="5531966" cy="790079"/>
          </a:xfrm>
          <a:custGeom>
            <a:avLst/>
            <a:gdLst/>
            <a:ahLst/>
            <a:cxnLst>
              <a:cxn ang="0">
                <a:pos x="wd2" y="hd2"/>
              </a:cxn>
              <a:cxn ang="5400000">
                <a:pos x="wd2" y="hd2"/>
              </a:cxn>
              <a:cxn ang="10800000">
                <a:pos x="wd2" y="hd2"/>
              </a:cxn>
              <a:cxn ang="16200000">
                <a:pos x="wd2" y="hd2"/>
              </a:cxn>
            </a:cxnLst>
            <a:rect l="0" t="0" r="r" b="b"/>
            <a:pathLst>
              <a:path w="21600" h="21600" extrusionOk="0">
                <a:moveTo>
                  <a:pt x="992" y="0"/>
                </a:moveTo>
                <a:lnTo>
                  <a:pt x="21600" y="0"/>
                </a:lnTo>
                <a:lnTo>
                  <a:pt x="20608" y="21600"/>
                </a:lnTo>
                <a:lnTo>
                  <a:pt x="0" y="21600"/>
                </a:lnTo>
                <a:lnTo>
                  <a:pt x="992" y="0"/>
                </a:lnTo>
                <a:close/>
              </a:path>
            </a:pathLst>
          </a:custGeom>
          <a:solidFill>
            <a:schemeClr val="accent1">
              <a:lumMod val="20000"/>
              <a:lumOff val="8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sz="1800" cap="all" spc="90" baseline="-5555">
                <a:solidFill>
                  <a:srgbClr val="FFFFFF"/>
                </a:solidFill>
                <a:latin typeface="+mn-lt"/>
                <a:ea typeface="+mn-ea"/>
                <a:cs typeface="+mn-cs"/>
                <a:sym typeface="Helvetica"/>
              </a:defRPr>
            </a:lvl1pPr>
            <a:lvl2pPr>
              <a:lnSpc>
                <a:spcPct val="150000"/>
              </a:lnSpc>
              <a:defRPr sz="2000">
                <a:solidFill>
                  <a:srgbClr val="53585F"/>
                </a:solidFill>
                <a:latin typeface="+mn-lt"/>
                <a:ea typeface="+mn-ea"/>
                <a:cs typeface="+mn-cs"/>
                <a:sym typeface="Helvetica"/>
              </a:defRPr>
            </a:lvl2pPr>
            <a:lvl3pPr>
              <a:lnSpc>
                <a:spcPct val="150000"/>
              </a:lnSpc>
              <a:defRPr sz="2000">
                <a:solidFill>
                  <a:srgbClr val="53585F"/>
                </a:solidFill>
                <a:latin typeface="+mn-lt"/>
                <a:ea typeface="+mn-ea"/>
                <a:cs typeface="+mn-cs"/>
                <a:sym typeface="Helvetica"/>
              </a:defRPr>
            </a:lvl3pPr>
            <a:lvl4pPr>
              <a:lnSpc>
                <a:spcPct val="150000"/>
              </a:lnSpc>
              <a:defRPr sz="2000">
                <a:solidFill>
                  <a:srgbClr val="53585F"/>
                </a:solidFill>
                <a:latin typeface="+mn-lt"/>
                <a:ea typeface="+mn-ea"/>
                <a:cs typeface="+mn-cs"/>
                <a:sym typeface="Helvetica"/>
              </a:defRPr>
            </a:lvl4pPr>
            <a:lvl5pPr>
              <a:lnSpc>
                <a:spcPct val="150000"/>
              </a:lnSpc>
              <a:defRPr sz="2000">
                <a:solidFill>
                  <a:srgbClr val="53585F"/>
                </a:solidFill>
                <a:latin typeface="+mn-lt"/>
                <a:ea typeface="+mn-ea"/>
                <a:cs typeface="+mn-cs"/>
                <a:sym typeface="Helvetica"/>
              </a:defRPr>
            </a:lvl5pPr>
            <a:lvl6pPr>
              <a:lnSpc>
                <a:spcPct val="150000"/>
              </a:lnSpc>
              <a:defRPr sz="2000">
                <a:solidFill>
                  <a:srgbClr val="53585F"/>
                </a:solidFill>
                <a:latin typeface="+mn-lt"/>
                <a:ea typeface="+mn-ea"/>
                <a:cs typeface="+mn-cs"/>
                <a:sym typeface="Helvetica"/>
              </a:defRPr>
            </a:lvl6pPr>
            <a:lvl7pPr>
              <a:lnSpc>
                <a:spcPct val="150000"/>
              </a:lnSpc>
              <a:defRPr sz="2000">
                <a:solidFill>
                  <a:srgbClr val="53585F"/>
                </a:solidFill>
                <a:latin typeface="+mn-lt"/>
                <a:ea typeface="+mn-ea"/>
                <a:cs typeface="+mn-cs"/>
                <a:sym typeface="Helvetica"/>
              </a:defRPr>
            </a:lvl7pPr>
            <a:lvl8pPr>
              <a:lnSpc>
                <a:spcPct val="150000"/>
              </a:lnSpc>
              <a:defRPr sz="2000">
                <a:solidFill>
                  <a:srgbClr val="53585F"/>
                </a:solidFill>
                <a:latin typeface="+mn-lt"/>
                <a:ea typeface="+mn-ea"/>
                <a:cs typeface="+mn-cs"/>
                <a:sym typeface="Helvetica"/>
              </a:defRPr>
            </a:lvl8pPr>
            <a:lvl9pPr>
              <a:lnSpc>
                <a:spcPct val="150000"/>
              </a:lnSpc>
              <a:defRPr sz="2000">
                <a:solidFill>
                  <a:srgbClr val="53585F"/>
                </a:solidFill>
                <a:latin typeface="+mn-lt"/>
                <a:ea typeface="+mn-ea"/>
                <a:cs typeface="+mn-cs"/>
                <a:sym typeface="Helvetica"/>
              </a:defRPr>
            </a:lvl9pPr>
          </a:lstStyle>
          <a:p>
            <a:r>
              <a:rPr lang="es-MX" sz="2400" dirty="0"/>
              <a:t>No tengas miedo en pedir ayuda</a:t>
            </a:r>
          </a:p>
        </p:txBody>
      </p:sp>
    </p:spTree>
  </p:cSld>
  <p:clrMapOvr>
    <a:masterClrMapping/>
  </p:clrMapOvr>
  <mc:AlternateContent xmlns:mc="http://schemas.openxmlformats.org/markup-compatibility/2006" xmlns:p14="http://schemas.microsoft.com/office/powerpoint/2010/main">
    <mc:Choice Requires="p14">
      <p:transition spd="slow" p14:dur="2000">
        <p:push dir="r"/>
      </p:transition>
    </mc:Choice>
    <mc:Fallback xmlns="" xmlns:m="http://schemas.openxmlformats.org/officeDocument/2006/math" xmlns:a14="http://schemas.microsoft.com/office/drawing/2010/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6" name="white…"/>
          <p:cNvSpPr txBox="1">
            <a:spLocks noGrp="1"/>
          </p:cNvSpPr>
          <p:nvPr>
            <p:ph type="title"/>
          </p:nvPr>
        </p:nvSpPr>
        <p:spPr>
          <a:prstGeom prst="rect">
            <a:avLst/>
          </a:prstGeom>
        </p:spPr>
        <p:txBody>
          <a:bodyPr/>
          <a:lstStyle/>
          <a:p>
            <a:r>
              <a:rPr lang="es-MX" dirty="0"/>
              <a:t>La ciencia y el método científico</a:t>
            </a:r>
            <a:endParaRPr dirty="0"/>
          </a:p>
        </p:txBody>
      </p:sp>
      <p:sp>
        <p:nvSpPr>
          <p:cNvPr id="2088" name="Phasellus volutpat, metus eget egestas mollis, lacus lacus blandit dui, id egestas quam mauris ut lacus. In dui magna, posuere eget, vestibulum et, tempor auctor, justo."/>
          <p:cNvSpPr txBox="1">
            <a:spLocks noGrp="1"/>
          </p:cNvSpPr>
          <p:nvPr>
            <p:ph type="body" sz="quarter" idx="1"/>
          </p:nvPr>
        </p:nvSpPr>
        <p:spPr>
          <a:xfrm>
            <a:off x="1704782" y="5091584"/>
            <a:ext cx="7281416" cy="5525901"/>
          </a:xfrm>
          <a:prstGeom prst="rect">
            <a:avLst/>
          </a:prstGeom>
        </p:spPr>
        <p:txBody>
          <a:bodyPr/>
          <a:lstStyle/>
          <a:p>
            <a:r>
              <a:rPr lang="es-MX" sz="3200" b="1" dirty="0"/>
              <a:t>ciencia</a:t>
            </a:r>
          </a:p>
          <a:p>
            <a:endParaRPr lang="es-MX" sz="2800" dirty="0"/>
          </a:p>
          <a:p>
            <a:r>
              <a:rPr lang="es-MX" sz="2800" dirty="0"/>
              <a:t>Del lat. </a:t>
            </a:r>
            <a:r>
              <a:rPr lang="es-MX" sz="2800" dirty="0" err="1"/>
              <a:t>scientia</a:t>
            </a:r>
            <a:r>
              <a:rPr lang="es-MX" sz="2800" dirty="0"/>
              <a:t>.</a:t>
            </a:r>
          </a:p>
          <a:p>
            <a:endParaRPr lang="es-MX" sz="2800" dirty="0"/>
          </a:p>
          <a:p>
            <a:r>
              <a:rPr lang="es-MX" sz="2800" dirty="0"/>
              <a:t>1. f. Conjunto de conocimientos obtenidos mediante la observación y el razonamiento, sistemáticamente estructurados y de los que se deducen principios y leyes generales con capacidad predictiva y comprobables experimentalmente.</a:t>
            </a:r>
          </a:p>
          <a:p>
            <a:endParaRPr sz="2800" dirty="0"/>
          </a:p>
        </p:txBody>
      </p:sp>
      <p:grpSp>
        <p:nvGrpSpPr>
          <p:cNvPr id="94" name="Grupo 93">
            <a:extLst>
              <a:ext uri="{FF2B5EF4-FFF2-40B4-BE49-F238E27FC236}">
                <a16:creationId xmlns:a16="http://schemas.microsoft.com/office/drawing/2014/main" id="{8303A8DD-1AB2-4C0D-9613-84B142B2C022}"/>
              </a:ext>
            </a:extLst>
          </p:cNvPr>
          <p:cNvGrpSpPr/>
          <p:nvPr/>
        </p:nvGrpSpPr>
        <p:grpSpPr>
          <a:xfrm>
            <a:off x="17241834" y="2948334"/>
            <a:ext cx="5143653" cy="697008"/>
            <a:chOff x="3865094" y="456971"/>
            <a:chExt cx="718549" cy="351984"/>
          </a:xfrm>
        </p:grpSpPr>
        <p:sp>
          <p:nvSpPr>
            <p:cNvPr id="133" name="Rectángulo 132">
              <a:extLst>
                <a:ext uri="{FF2B5EF4-FFF2-40B4-BE49-F238E27FC236}">
                  <a16:creationId xmlns:a16="http://schemas.microsoft.com/office/drawing/2014/main" id="{BECEC247-C120-455E-BCDE-C1B26AC5FC03}"/>
                </a:ext>
              </a:extLst>
            </p:cNvPr>
            <p:cNvSpPr/>
            <p:nvPr/>
          </p:nvSpPr>
          <p:spPr>
            <a:xfrm>
              <a:off x="3865094" y="456971"/>
              <a:ext cx="704239" cy="35198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4" name="CuadroTexto 133">
              <a:extLst>
                <a:ext uri="{FF2B5EF4-FFF2-40B4-BE49-F238E27FC236}">
                  <a16:creationId xmlns:a16="http://schemas.microsoft.com/office/drawing/2014/main" id="{8B5C3F92-CCE6-431F-B5D8-11C8FCB45B7C}"/>
                </a:ext>
              </a:extLst>
            </p:cNvPr>
            <p:cNvSpPr txBox="1"/>
            <p:nvPr/>
          </p:nvSpPr>
          <p:spPr>
            <a:xfrm>
              <a:off x="3879404" y="456971"/>
              <a:ext cx="704239" cy="35198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080" tIns="5080" rIns="5080" bIns="5080" numCol="1" spcCol="1270" anchor="ctr" anchorCtr="0">
              <a:noAutofit/>
            </a:bodyPr>
            <a:lstStyle/>
            <a:p>
              <a:pPr marL="0" lvl="0" indent="0" defTabSz="355600">
                <a:lnSpc>
                  <a:spcPct val="90000"/>
                </a:lnSpc>
                <a:spcBef>
                  <a:spcPct val="0"/>
                </a:spcBef>
                <a:spcAft>
                  <a:spcPct val="35000"/>
                </a:spcAft>
                <a:buNone/>
              </a:pPr>
              <a:r>
                <a:rPr lang="es-MX" sz="1800" kern="1200" dirty="0">
                  <a:solidFill>
                    <a:srgbClr val="53585F"/>
                  </a:solidFill>
                </a:rPr>
                <a:t>Definición de una pregunta bien formulada.</a:t>
              </a:r>
            </a:p>
          </p:txBody>
        </p:sp>
      </p:grpSp>
      <p:grpSp>
        <p:nvGrpSpPr>
          <p:cNvPr id="95" name="Grupo 94">
            <a:extLst>
              <a:ext uri="{FF2B5EF4-FFF2-40B4-BE49-F238E27FC236}">
                <a16:creationId xmlns:a16="http://schemas.microsoft.com/office/drawing/2014/main" id="{30A729DB-9267-441A-8EE4-A5E6363C5F5E}"/>
              </a:ext>
            </a:extLst>
          </p:cNvPr>
          <p:cNvGrpSpPr/>
          <p:nvPr/>
        </p:nvGrpSpPr>
        <p:grpSpPr>
          <a:xfrm>
            <a:off x="17344271" y="4156224"/>
            <a:ext cx="5143653" cy="697008"/>
            <a:chOff x="3865094" y="456971"/>
            <a:chExt cx="718549" cy="351984"/>
          </a:xfrm>
        </p:grpSpPr>
        <p:sp>
          <p:nvSpPr>
            <p:cNvPr id="131" name="Rectángulo 130">
              <a:extLst>
                <a:ext uri="{FF2B5EF4-FFF2-40B4-BE49-F238E27FC236}">
                  <a16:creationId xmlns:a16="http://schemas.microsoft.com/office/drawing/2014/main" id="{2DC2A547-833A-42F2-9198-87269D231C10}"/>
                </a:ext>
              </a:extLst>
            </p:cNvPr>
            <p:cNvSpPr/>
            <p:nvPr/>
          </p:nvSpPr>
          <p:spPr>
            <a:xfrm>
              <a:off x="3865094" y="456971"/>
              <a:ext cx="704239" cy="35198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2" name="CuadroTexto 131">
              <a:extLst>
                <a:ext uri="{FF2B5EF4-FFF2-40B4-BE49-F238E27FC236}">
                  <a16:creationId xmlns:a16="http://schemas.microsoft.com/office/drawing/2014/main" id="{DD066966-F0D4-407C-8D56-19328F9274C9}"/>
                </a:ext>
              </a:extLst>
            </p:cNvPr>
            <p:cNvSpPr txBox="1"/>
            <p:nvPr/>
          </p:nvSpPr>
          <p:spPr>
            <a:xfrm>
              <a:off x="3879404" y="456971"/>
              <a:ext cx="704239" cy="35198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080" tIns="5080" rIns="5080" bIns="5080" numCol="1" spcCol="1270" anchor="ctr" anchorCtr="0">
              <a:noAutofit/>
            </a:bodyPr>
            <a:lstStyle/>
            <a:p>
              <a:pPr marL="0" lvl="0" indent="0" defTabSz="355600">
                <a:lnSpc>
                  <a:spcPct val="90000"/>
                </a:lnSpc>
                <a:spcBef>
                  <a:spcPct val="0"/>
                </a:spcBef>
                <a:spcAft>
                  <a:spcPct val="35000"/>
                </a:spcAft>
                <a:buNone/>
              </a:pPr>
              <a:r>
                <a:rPr lang="es-MX" sz="1800" kern="1200" dirty="0">
                  <a:solidFill>
                    <a:srgbClr val="53585F"/>
                  </a:solidFill>
                </a:rPr>
                <a:t>Definición de los datos e información necesaria para responder a la pregunta.</a:t>
              </a:r>
            </a:p>
          </p:txBody>
        </p:sp>
      </p:grpSp>
      <p:grpSp>
        <p:nvGrpSpPr>
          <p:cNvPr id="96" name="Grupo 95">
            <a:extLst>
              <a:ext uri="{FF2B5EF4-FFF2-40B4-BE49-F238E27FC236}">
                <a16:creationId xmlns:a16="http://schemas.microsoft.com/office/drawing/2014/main" id="{819D119C-8DDA-4A0E-A81B-AD7A69A6395C}"/>
              </a:ext>
            </a:extLst>
          </p:cNvPr>
          <p:cNvGrpSpPr/>
          <p:nvPr/>
        </p:nvGrpSpPr>
        <p:grpSpPr>
          <a:xfrm>
            <a:off x="17356265" y="5256202"/>
            <a:ext cx="5143656" cy="956060"/>
            <a:chOff x="3044388" y="397155"/>
            <a:chExt cx="1524945" cy="630488"/>
          </a:xfrm>
        </p:grpSpPr>
        <p:sp>
          <p:nvSpPr>
            <p:cNvPr id="129" name="Rectángulo 128">
              <a:extLst>
                <a:ext uri="{FF2B5EF4-FFF2-40B4-BE49-F238E27FC236}">
                  <a16:creationId xmlns:a16="http://schemas.microsoft.com/office/drawing/2014/main" id="{B85B1565-A415-4CE8-91BF-08D029A719FE}"/>
                </a:ext>
              </a:extLst>
            </p:cNvPr>
            <p:cNvSpPr/>
            <p:nvPr/>
          </p:nvSpPr>
          <p:spPr>
            <a:xfrm>
              <a:off x="3865094" y="456971"/>
              <a:ext cx="704239" cy="35198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0" name="CuadroTexto 129">
              <a:extLst>
                <a:ext uri="{FF2B5EF4-FFF2-40B4-BE49-F238E27FC236}">
                  <a16:creationId xmlns:a16="http://schemas.microsoft.com/office/drawing/2014/main" id="{A6F4562F-E713-4DD8-8A2C-58816127D3B9}"/>
                </a:ext>
              </a:extLst>
            </p:cNvPr>
            <p:cNvSpPr txBox="1"/>
            <p:nvPr/>
          </p:nvSpPr>
          <p:spPr>
            <a:xfrm>
              <a:off x="3044388" y="397155"/>
              <a:ext cx="1524945" cy="63048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080" tIns="5080" rIns="5080" bIns="5080" numCol="1" spcCol="1270" anchor="ctr" anchorCtr="0">
              <a:noAutofit/>
            </a:bodyPr>
            <a:lstStyle/>
            <a:p>
              <a:pPr marL="0" lvl="0" indent="0" defTabSz="355600">
                <a:lnSpc>
                  <a:spcPct val="90000"/>
                </a:lnSpc>
                <a:spcBef>
                  <a:spcPct val="0"/>
                </a:spcBef>
                <a:spcAft>
                  <a:spcPct val="35000"/>
                </a:spcAft>
                <a:buNone/>
              </a:pPr>
              <a:r>
                <a:rPr lang="es-MX" sz="1800" dirty="0">
                  <a:solidFill>
                    <a:srgbClr val="53585F"/>
                  </a:solidFill>
                </a:rPr>
                <a:t>Definición de las probables respuestas a la pregunta.</a:t>
              </a:r>
              <a:endParaRPr lang="es-MX" sz="1800" kern="1200" dirty="0">
                <a:solidFill>
                  <a:srgbClr val="53585F"/>
                </a:solidFill>
              </a:endParaRPr>
            </a:p>
          </p:txBody>
        </p:sp>
      </p:grpSp>
      <p:grpSp>
        <p:nvGrpSpPr>
          <p:cNvPr id="97" name="Grupo 96">
            <a:extLst>
              <a:ext uri="{FF2B5EF4-FFF2-40B4-BE49-F238E27FC236}">
                <a16:creationId xmlns:a16="http://schemas.microsoft.com/office/drawing/2014/main" id="{8379606A-970A-4FD1-AA58-F0CF452BDEF0}"/>
              </a:ext>
            </a:extLst>
          </p:cNvPr>
          <p:cNvGrpSpPr/>
          <p:nvPr/>
        </p:nvGrpSpPr>
        <p:grpSpPr>
          <a:xfrm>
            <a:off x="17253828" y="6474569"/>
            <a:ext cx="5143653" cy="697008"/>
            <a:chOff x="3865094" y="456971"/>
            <a:chExt cx="718549" cy="351984"/>
          </a:xfrm>
        </p:grpSpPr>
        <p:sp>
          <p:nvSpPr>
            <p:cNvPr id="127" name="Rectángulo 126">
              <a:extLst>
                <a:ext uri="{FF2B5EF4-FFF2-40B4-BE49-F238E27FC236}">
                  <a16:creationId xmlns:a16="http://schemas.microsoft.com/office/drawing/2014/main" id="{E52B98EB-68D2-4AEB-A895-41132DE114F8}"/>
                </a:ext>
              </a:extLst>
            </p:cNvPr>
            <p:cNvSpPr/>
            <p:nvPr/>
          </p:nvSpPr>
          <p:spPr>
            <a:xfrm>
              <a:off x="3865094" y="456971"/>
              <a:ext cx="704239" cy="35198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8" name="CuadroTexto 127">
              <a:extLst>
                <a:ext uri="{FF2B5EF4-FFF2-40B4-BE49-F238E27FC236}">
                  <a16:creationId xmlns:a16="http://schemas.microsoft.com/office/drawing/2014/main" id="{F966AC9E-63E0-4882-BB13-66A8768047F2}"/>
                </a:ext>
              </a:extLst>
            </p:cNvPr>
            <p:cNvSpPr txBox="1"/>
            <p:nvPr/>
          </p:nvSpPr>
          <p:spPr>
            <a:xfrm>
              <a:off x="3879404" y="456971"/>
              <a:ext cx="704239" cy="35198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080" tIns="5080" rIns="5080" bIns="5080" numCol="1" spcCol="1270" anchor="ctr" anchorCtr="0">
              <a:noAutofit/>
            </a:bodyPr>
            <a:lstStyle/>
            <a:p>
              <a:pPr marL="0" lvl="0" indent="0" defTabSz="355600">
                <a:lnSpc>
                  <a:spcPct val="90000"/>
                </a:lnSpc>
                <a:spcBef>
                  <a:spcPct val="0"/>
                </a:spcBef>
                <a:spcAft>
                  <a:spcPct val="35000"/>
                </a:spcAft>
                <a:buNone/>
              </a:pPr>
              <a:r>
                <a:rPr lang="es-MX" sz="1800" dirty="0">
                  <a:solidFill>
                    <a:srgbClr val="53585F"/>
                  </a:solidFill>
                </a:rPr>
                <a:t>Identificación y definición de los sujetos en quienes se obtendrán los datos.</a:t>
              </a:r>
              <a:endParaRPr lang="es-MX" sz="1800" kern="1200" dirty="0">
                <a:solidFill>
                  <a:srgbClr val="53585F"/>
                </a:solidFill>
              </a:endParaRPr>
            </a:p>
          </p:txBody>
        </p:sp>
      </p:grpSp>
      <p:grpSp>
        <p:nvGrpSpPr>
          <p:cNvPr id="98" name="Grupo 97">
            <a:extLst>
              <a:ext uri="{FF2B5EF4-FFF2-40B4-BE49-F238E27FC236}">
                <a16:creationId xmlns:a16="http://schemas.microsoft.com/office/drawing/2014/main" id="{96B2FB43-1A5F-49C2-AFA1-150563AEA185}"/>
              </a:ext>
            </a:extLst>
          </p:cNvPr>
          <p:cNvGrpSpPr/>
          <p:nvPr/>
        </p:nvGrpSpPr>
        <p:grpSpPr>
          <a:xfrm>
            <a:off x="17253828" y="7571292"/>
            <a:ext cx="5143653" cy="697008"/>
            <a:chOff x="3865094" y="456971"/>
            <a:chExt cx="718549" cy="351984"/>
          </a:xfrm>
        </p:grpSpPr>
        <p:sp>
          <p:nvSpPr>
            <p:cNvPr id="125" name="Rectángulo 124">
              <a:extLst>
                <a:ext uri="{FF2B5EF4-FFF2-40B4-BE49-F238E27FC236}">
                  <a16:creationId xmlns:a16="http://schemas.microsoft.com/office/drawing/2014/main" id="{42B34E7D-F968-4638-9C3B-F88B1DBDF07E}"/>
                </a:ext>
              </a:extLst>
            </p:cNvPr>
            <p:cNvSpPr/>
            <p:nvPr/>
          </p:nvSpPr>
          <p:spPr>
            <a:xfrm>
              <a:off x="3865094" y="456971"/>
              <a:ext cx="704239" cy="35198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6" name="CuadroTexto 125">
              <a:extLst>
                <a:ext uri="{FF2B5EF4-FFF2-40B4-BE49-F238E27FC236}">
                  <a16:creationId xmlns:a16="http://schemas.microsoft.com/office/drawing/2014/main" id="{F2DE3ACD-7DF8-4B87-8EF4-4E4157E566E9}"/>
                </a:ext>
              </a:extLst>
            </p:cNvPr>
            <p:cNvSpPr txBox="1"/>
            <p:nvPr/>
          </p:nvSpPr>
          <p:spPr>
            <a:xfrm>
              <a:off x="3879404" y="456971"/>
              <a:ext cx="704239" cy="35198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080" tIns="5080" rIns="5080" bIns="5080" numCol="1" spcCol="1270" anchor="ctr" anchorCtr="0">
              <a:noAutofit/>
            </a:bodyPr>
            <a:lstStyle/>
            <a:p>
              <a:pPr marL="0" lvl="0" indent="0" defTabSz="355600">
                <a:lnSpc>
                  <a:spcPct val="90000"/>
                </a:lnSpc>
                <a:spcBef>
                  <a:spcPct val="0"/>
                </a:spcBef>
                <a:spcAft>
                  <a:spcPct val="35000"/>
                </a:spcAft>
                <a:buNone/>
              </a:pPr>
              <a:r>
                <a:rPr lang="es-MX" sz="1800" dirty="0">
                  <a:solidFill>
                    <a:srgbClr val="53585F"/>
                  </a:solidFill>
                </a:rPr>
                <a:t>Definición de formas (cómo y con qué) y medios para obtener esos datos.</a:t>
              </a:r>
              <a:endParaRPr lang="es-MX" sz="1800" kern="1200" dirty="0">
                <a:solidFill>
                  <a:srgbClr val="53585F"/>
                </a:solidFill>
              </a:endParaRPr>
            </a:p>
          </p:txBody>
        </p:sp>
      </p:grpSp>
      <p:grpSp>
        <p:nvGrpSpPr>
          <p:cNvPr id="99" name="Grupo 98">
            <a:extLst>
              <a:ext uri="{FF2B5EF4-FFF2-40B4-BE49-F238E27FC236}">
                <a16:creationId xmlns:a16="http://schemas.microsoft.com/office/drawing/2014/main" id="{4277145D-30DE-47EE-A903-E2F2B4282D71}"/>
              </a:ext>
            </a:extLst>
          </p:cNvPr>
          <p:cNvGrpSpPr/>
          <p:nvPr/>
        </p:nvGrpSpPr>
        <p:grpSpPr>
          <a:xfrm>
            <a:off x="17241834" y="8733303"/>
            <a:ext cx="5143653" cy="697008"/>
            <a:chOff x="3865094" y="456971"/>
            <a:chExt cx="718549" cy="351984"/>
          </a:xfrm>
        </p:grpSpPr>
        <p:sp>
          <p:nvSpPr>
            <p:cNvPr id="123" name="Rectángulo 122">
              <a:extLst>
                <a:ext uri="{FF2B5EF4-FFF2-40B4-BE49-F238E27FC236}">
                  <a16:creationId xmlns:a16="http://schemas.microsoft.com/office/drawing/2014/main" id="{734DE758-4FDF-459C-AD1E-71544ACBC626}"/>
                </a:ext>
              </a:extLst>
            </p:cNvPr>
            <p:cNvSpPr/>
            <p:nvPr/>
          </p:nvSpPr>
          <p:spPr>
            <a:xfrm>
              <a:off x="3865094" y="456971"/>
              <a:ext cx="704239" cy="35198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4" name="CuadroTexto 123">
              <a:extLst>
                <a:ext uri="{FF2B5EF4-FFF2-40B4-BE49-F238E27FC236}">
                  <a16:creationId xmlns:a16="http://schemas.microsoft.com/office/drawing/2014/main" id="{612EC52E-21E3-4014-971E-AAD607860311}"/>
                </a:ext>
              </a:extLst>
            </p:cNvPr>
            <p:cNvSpPr txBox="1"/>
            <p:nvPr/>
          </p:nvSpPr>
          <p:spPr>
            <a:xfrm>
              <a:off x="3879404" y="456971"/>
              <a:ext cx="704239" cy="35198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080" tIns="5080" rIns="5080" bIns="5080" numCol="1" spcCol="1270" anchor="ctr" anchorCtr="0">
              <a:noAutofit/>
            </a:bodyPr>
            <a:lstStyle/>
            <a:p>
              <a:pPr marL="0" lvl="0" indent="0" defTabSz="355600">
                <a:lnSpc>
                  <a:spcPct val="90000"/>
                </a:lnSpc>
                <a:spcBef>
                  <a:spcPct val="0"/>
                </a:spcBef>
                <a:spcAft>
                  <a:spcPct val="35000"/>
                </a:spcAft>
                <a:buNone/>
              </a:pPr>
              <a:r>
                <a:rPr lang="es-MX" sz="1800" dirty="0">
                  <a:solidFill>
                    <a:srgbClr val="53585F"/>
                  </a:solidFill>
                </a:rPr>
                <a:t>Ordenamiento de los datos mediante modelos, métodos y técnicas de procesamiento.</a:t>
              </a:r>
            </a:p>
          </p:txBody>
        </p:sp>
      </p:grpSp>
      <p:grpSp>
        <p:nvGrpSpPr>
          <p:cNvPr id="100" name="Grupo 99">
            <a:extLst>
              <a:ext uri="{FF2B5EF4-FFF2-40B4-BE49-F238E27FC236}">
                <a16:creationId xmlns:a16="http://schemas.microsoft.com/office/drawing/2014/main" id="{A66530E2-081A-474B-86E8-B51A4F29F629}"/>
              </a:ext>
            </a:extLst>
          </p:cNvPr>
          <p:cNvGrpSpPr/>
          <p:nvPr/>
        </p:nvGrpSpPr>
        <p:grpSpPr>
          <a:xfrm>
            <a:off x="17253828" y="10027286"/>
            <a:ext cx="5143653" cy="697008"/>
            <a:chOff x="3865094" y="456971"/>
            <a:chExt cx="718549" cy="351984"/>
          </a:xfrm>
        </p:grpSpPr>
        <p:sp>
          <p:nvSpPr>
            <p:cNvPr id="121" name="Rectángulo 120">
              <a:extLst>
                <a:ext uri="{FF2B5EF4-FFF2-40B4-BE49-F238E27FC236}">
                  <a16:creationId xmlns:a16="http://schemas.microsoft.com/office/drawing/2014/main" id="{12F22112-47F9-495D-897C-B18D3A05CD98}"/>
                </a:ext>
              </a:extLst>
            </p:cNvPr>
            <p:cNvSpPr/>
            <p:nvPr/>
          </p:nvSpPr>
          <p:spPr>
            <a:xfrm>
              <a:off x="3865094" y="456971"/>
              <a:ext cx="704239" cy="35198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2" name="CuadroTexto 121">
              <a:extLst>
                <a:ext uri="{FF2B5EF4-FFF2-40B4-BE49-F238E27FC236}">
                  <a16:creationId xmlns:a16="http://schemas.microsoft.com/office/drawing/2014/main" id="{31496FD3-2760-4075-BF8F-5B3583F0FC9B}"/>
                </a:ext>
              </a:extLst>
            </p:cNvPr>
            <p:cNvSpPr txBox="1"/>
            <p:nvPr/>
          </p:nvSpPr>
          <p:spPr>
            <a:xfrm>
              <a:off x="3879404" y="456971"/>
              <a:ext cx="704239" cy="35198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080" tIns="5080" rIns="5080" bIns="5080" numCol="1" spcCol="1270" anchor="ctr" anchorCtr="0">
              <a:noAutofit/>
            </a:bodyPr>
            <a:lstStyle/>
            <a:p>
              <a:pPr marL="0" lvl="0" indent="0" defTabSz="355600">
                <a:lnSpc>
                  <a:spcPct val="90000"/>
                </a:lnSpc>
                <a:spcBef>
                  <a:spcPct val="0"/>
                </a:spcBef>
                <a:spcAft>
                  <a:spcPct val="35000"/>
                </a:spcAft>
                <a:buNone/>
              </a:pPr>
              <a:r>
                <a:rPr lang="es-MX" sz="1800" dirty="0">
                  <a:solidFill>
                    <a:srgbClr val="53585F"/>
                  </a:solidFill>
                </a:rPr>
                <a:t>Analizar e interpretar los datos mediante modelos, métodos y técnicas de análisis.</a:t>
              </a:r>
            </a:p>
          </p:txBody>
        </p:sp>
      </p:grpSp>
      <p:grpSp>
        <p:nvGrpSpPr>
          <p:cNvPr id="101" name="Grupo 100">
            <a:extLst>
              <a:ext uri="{FF2B5EF4-FFF2-40B4-BE49-F238E27FC236}">
                <a16:creationId xmlns:a16="http://schemas.microsoft.com/office/drawing/2014/main" id="{A2EE94D8-83E5-4CF9-8D71-CAF072827B45}"/>
              </a:ext>
            </a:extLst>
          </p:cNvPr>
          <p:cNvGrpSpPr/>
          <p:nvPr/>
        </p:nvGrpSpPr>
        <p:grpSpPr>
          <a:xfrm>
            <a:off x="17241834" y="10989856"/>
            <a:ext cx="5130410" cy="768338"/>
            <a:chOff x="3865094" y="420950"/>
            <a:chExt cx="716699" cy="388005"/>
          </a:xfrm>
        </p:grpSpPr>
        <p:sp>
          <p:nvSpPr>
            <p:cNvPr id="119" name="Rectángulo 118">
              <a:extLst>
                <a:ext uri="{FF2B5EF4-FFF2-40B4-BE49-F238E27FC236}">
                  <a16:creationId xmlns:a16="http://schemas.microsoft.com/office/drawing/2014/main" id="{1B6FBA11-EEDD-45E3-B513-E7C3C13FB935}"/>
                </a:ext>
              </a:extLst>
            </p:cNvPr>
            <p:cNvSpPr/>
            <p:nvPr/>
          </p:nvSpPr>
          <p:spPr>
            <a:xfrm>
              <a:off x="3865094" y="456971"/>
              <a:ext cx="704239" cy="35198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0" name="CuadroTexto 119">
              <a:extLst>
                <a:ext uri="{FF2B5EF4-FFF2-40B4-BE49-F238E27FC236}">
                  <a16:creationId xmlns:a16="http://schemas.microsoft.com/office/drawing/2014/main" id="{E1EE64E5-2C9A-42B1-A1C6-F5DFACC44116}"/>
                </a:ext>
              </a:extLst>
            </p:cNvPr>
            <p:cNvSpPr txBox="1"/>
            <p:nvPr/>
          </p:nvSpPr>
          <p:spPr>
            <a:xfrm>
              <a:off x="3877554" y="420950"/>
              <a:ext cx="704239" cy="35198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080" tIns="5080" rIns="5080" bIns="5080" numCol="1" spcCol="1270" anchor="ctr" anchorCtr="0">
              <a:noAutofit/>
            </a:bodyPr>
            <a:lstStyle/>
            <a:p>
              <a:pPr marL="0" lvl="0" indent="0" defTabSz="355600">
                <a:lnSpc>
                  <a:spcPct val="90000"/>
                </a:lnSpc>
                <a:spcBef>
                  <a:spcPct val="0"/>
                </a:spcBef>
                <a:spcAft>
                  <a:spcPct val="35000"/>
                </a:spcAft>
                <a:buNone/>
              </a:pPr>
              <a:r>
                <a:rPr lang="es-MX" sz="1800" dirty="0">
                  <a:solidFill>
                    <a:srgbClr val="53585F"/>
                  </a:solidFill>
                </a:rPr>
                <a:t>Estimación y validez de los datos.</a:t>
              </a:r>
            </a:p>
          </p:txBody>
        </p:sp>
      </p:grpSp>
      <p:grpSp>
        <p:nvGrpSpPr>
          <p:cNvPr id="3" name="Grupo 2">
            <a:extLst>
              <a:ext uri="{FF2B5EF4-FFF2-40B4-BE49-F238E27FC236}">
                <a16:creationId xmlns:a16="http://schemas.microsoft.com/office/drawing/2014/main" id="{B2539168-0DB4-421D-BA09-4B9FF9CA89B8}"/>
              </a:ext>
            </a:extLst>
          </p:cNvPr>
          <p:cNvGrpSpPr/>
          <p:nvPr/>
        </p:nvGrpSpPr>
        <p:grpSpPr>
          <a:xfrm>
            <a:off x="10671070" y="1785271"/>
            <a:ext cx="7345916" cy="10831261"/>
            <a:chOff x="10671070" y="1785271"/>
            <a:chExt cx="7345916" cy="10831261"/>
          </a:xfrm>
        </p:grpSpPr>
        <p:grpSp>
          <p:nvGrpSpPr>
            <p:cNvPr id="93" name="Grupo 92">
              <a:extLst>
                <a:ext uri="{FF2B5EF4-FFF2-40B4-BE49-F238E27FC236}">
                  <a16:creationId xmlns:a16="http://schemas.microsoft.com/office/drawing/2014/main" id="{034D8A43-4B49-4C76-A518-14F1222C17F5}"/>
                </a:ext>
              </a:extLst>
            </p:cNvPr>
            <p:cNvGrpSpPr/>
            <p:nvPr/>
          </p:nvGrpSpPr>
          <p:grpSpPr>
            <a:xfrm>
              <a:off x="12183827" y="11919524"/>
              <a:ext cx="4215030" cy="697008"/>
              <a:chOff x="3865094" y="456971"/>
              <a:chExt cx="1215234" cy="351984"/>
            </a:xfrm>
          </p:grpSpPr>
          <p:sp>
            <p:nvSpPr>
              <p:cNvPr id="135" name="Rectángulo 134">
                <a:extLst>
                  <a:ext uri="{FF2B5EF4-FFF2-40B4-BE49-F238E27FC236}">
                    <a16:creationId xmlns:a16="http://schemas.microsoft.com/office/drawing/2014/main" id="{56864963-C248-4CBC-8099-678EF6DEB81A}"/>
                  </a:ext>
                </a:extLst>
              </p:cNvPr>
              <p:cNvSpPr/>
              <p:nvPr/>
            </p:nvSpPr>
            <p:spPr>
              <a:xfrm>
                <a:off x="3865094" y="456971"/>
                <a:ext cx="704239" cy="35198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6" name="CuadroTexto 135">
                <a:extLst>
                  <a:ext uri="{FF2B5EF4-FFF2-40B4-BE49-F238E27FC236}">
                    <a16:creationId xmlns:a16="http://schemas.microsoft.com/office/drawing/2014/main" id="{7151FD1F-8DC9-4E07-8FEF-70A0652BB73D}"/>
                  </a:ext>
                </a:extLst>
              </p:cNvPr>
              <p:cNvSpPr txBox="1"/>
              <p:nvPr/>
            </p:nvSpPr>
            <p:spPr>
              <a:xfrm>
                <a:off x="3865094" y="456971"/>
                <a:ext cx="1215234" cy="35198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080" tIns="5080" rIns="5080" bIns="5080" numCol="1" spcCol="1270" anchor="ctr" anchorCtr="0">
                <a:noAutofit/>
              </a:bodyPr>
              <a:lstStyle/>
              <a:p>
                <a:pPr marL="0" lvl="0" indent="0" algn="r" defTabSz="355600">
                  <a:lnSpc>
                    <a:spcPct val="90000"/>
                  </a:lnSpc>
                  <a:spcBef>
                    <a:spcPct val="0"/>
                  </a:spcBef>
                  <a:spcAft>
                    <a:spcPct val="35000"/>
                  </a:spcAft>
                  <a:buNone/>
                </a:pPr>
                <a:r>
                  <a:rPr lang="es-MX" sz="1000" dirty="0">
                    <a:solidFill>
                      <a:schemeClr val="bg1">
                        <a:lumMod val="50000"/>
                      </a:schemeClr>
                    </a:solidFill>
                  </a:rPr>
                  <a:t>Referencia: Jarquín, M. (2009) </a:t>
                </a:r>
                <a:r>
                  <a:rPr lang="es-MX" sz="1000" i="1" dirty="0">
                    <a:solidFill>
                      <a:schemeClr val="bg1">
                        <a:lumMod val="50000"/>
                      </a:schemeClr>
                    </a:solidFill>
                  </a:rPr>
                  <a:t>Metodología de la Investigación Científica</a:t>
                </a:r>
                <a:r>
                  <a:rPr lang="es-MX" sz="1000" dirty="0">
                    <a:solidFill>
                      <a:schemeClr val="bg1">
                        <a:lumMod val="50000"/>
                      </a:schemeClr>
                    </a:solidFill>
                  </a:rPr>
                  <a:t>.</a:t>
                </a:r>
              </a:p>
            </p:txBody>
          </p:sp>
        </p:grpSp>
        <p:sp>
          <p:nvSpPr>
            <p:cNvPr id="102" name="CuadroTexto 101">
              <a:extLst>
                <a:ext uri="{FF2B5EF4-FFF2-40B4-BE49-F238E27FC236}">
                  <a16:creationId xmlns:a16="http://schemas.microsoft.com/office/drawing/2014/main" id="{85E63F37-EE96-4E83-82B2-A6450DF9F6AE}"/>
                </a:ext>
              </a:extLst>
            </p:cNvPr>
            <p:cNvSpPr txBox="1"/>
            <p:nvPr/>
          </p:nvSpPr>
          <p:spPr>
            <a:xfrm>
              <a:off x="10671070" y="1785271"/>
              <a:ext cx="7345916" cy="68175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MX" sz="2800" b="1" dirty="0">
                  <a:solidFill>
                    <a:srgbClr val="53585F"/>
                  </a:solidFill>
                </a:rPr>
                <a:t>El Método Científico</a:t>
              </a:r>
              <a:endParaRPr lang="es-MX" sz="2800" b="1" kern="1200" dirty="0">
                <a:solidFill>
                  <a:srgbClr val="53585F"/>
                </a:solidFill>
              </a:endParaRPr>
            </a:p>
          </p:txBody>
        </p:sp>
        <p:grpSp>
          <p:nvGrpSpPr>
            <p:cNvPr id="2" name="Grupo 1">
              <a:extLst>
                <a:ext uri="{FF2B5EF4-FFF2-40B4-BE49-F238E27FC236}">
                  <a16:creationId xmlns:a16="http://schemas.microsoft.com/office/drawing/2014/main" id="{277A30CF-F2A3-4959-B245-AE6980E337B9}"/>
                </a:ext>
              </a:extLst>
            </p:cNvPr>
            <p:cNvGrpSpPr/>
            <p:nvPr/>
          </p:nvGrpSpPr>
          <p:grpSpPr>
            <a:xfrm>
              <a:off x="11088980" y="2765970"/>
              <a:ext cx="6158851" cy="9193436"/>
              <a:chOff x="11088980" y="2765970"/>
              <a:chExt cx="6158851" cy="9193436"/>
            </a:xfrm>
          </p:grpSpPr>
          <p:sp>
            <p:nvSpPr>
              <p:cNvPr id="103" name="Figura">
                <a:extLst>
                  <a:ext uri="{FF2B5EF4-FFF2-40B4-BE49-F238E27FC236}">
                    <a16:creationId xmlns:a16="http://schemas.microsoft.com/office/drawing/2014/main" id="{5FC0ACD1-A976-40F4-90F9-9772ECAD2750}"/>
                  </a:ext>
                </a:extLst>
              </p:cNvPr>
              <p:cNvSpPr/>
              <p:nvPr/>
            </p:nvSpPr>
            <p:spPr>
              <a:xfrm>
                <a:off x="11094977" y="2765970"/>
                <a:ext cx="681754" cy="14789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346"/>
                    </a:lnTo>
                    <a:lnTo>
                      <a:pt x="21600" y="0"/>
                    </a:lnTo>
                    <a:lnTo>
                      <a:pt x="0" y="11676"/>
                    </a:lnTo>
                    <a:cubicBezTo>
                      <a:pt x="0" y="11676"/>
                      <a:pt x="0" y="21600"/>
                      <a:pt x="0" y="21600"/>
                    </a:cubicBezTo>
                    <a:close/>
                  </a:path>
                </a:pathLst>
              </a:custGeom>
              <a:solidFill>
                <a:schemeClr val="accent1">
                  <a:lumMod val="20000"/>
                  <a:lumOff val="80000"/>
                </a:schemeClr>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sz="2400" dirty="0"/>
                  <a:t>01</a:t>
                </a:r>
                <a:endParaRPr sz="2400" dirty="0"/>
              </a:p>
            </p:txBody>
          </p:sp>
          <p:sp>
            <p:nvSpPr>
              <p:cNvPr id="104" name="Figura">
                <a:extLst>
                  <a:ext uri="{FF2B5EF4-FFF2-40B4-BE49-F238E27FC236}">
                    <a16:creationId xmlns:a16="http://schemas.microsoft.com/office/drawing/2014/main" id="{7312ACD2-E452-459C-8604-02B6614C936B}"/>
                  </a:ext>
                </a:extLst>
              </p:cNvPr>
              <p:cNvSpPr/>
              <p:nvPr/>
            </p:nvSpPr>
            <p:spPr>
              <a:xfrm>
                <a:off x="11094977" y="3845199"/>
                <a:ext cx="681754" cy="1319058"/>
              </a:xfrm>
              <a:custGeom>
                <a:avLst/>
                <a:gdLst/>
                <a:ahLst/>
                <a:cxnLst>
                  <a:cxn ang="0">
                    <a:pos x="wd2" y="hd2"/>
                  </a:cxn>
                  <a:cxn ang="5400000">
                    <a:pos x="wd2" y="hd2"/>
                  </a:cxn>
                  <a:cxn ang="10800000">
                    <a:pos x="wd2" y="hd2"/>
                  </a:cxn>
                  <a:cxn ang="16200000">
                    <a:pos x="wd2" y="hd2"/>
                  </a:cxn>
                </a:cxnLst>
                <a:rect l="0" t="0" r="r" b="b"/>
                <a:pathLst>
                  <a:path w="21600" h="21600" extrusionOk="0">
                    <a:moveTo>
                      <a:pt x="0" y="17018"/>
                    </a:moveTo>
                    <a:lnTo>
                      <a:pt x="21600" y="21600"/>
                    </a:lnTo>
                    <a:lnTo>
                      <a:pt x="21600" y="0"/>
                    </a:lnTo>
                    <a:lnTo>
                      <a:pt x="0" y="5891"/>
                    </a:lnTo>
                    <a:cubicBezTo>
                      <a:pt x="0" y="5891"/>
                      <a:pt x="0" y="17018"/>
                      <a:pt x="0" y="17018"/>
                    </a:cubicBezTo>
                    <a:close/>
                  </a:path>
                </a:pathLst>
              </a:custGeom>
              <a:solidFill>
                <a:schemeClr val="accent1"/>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sz="2400" dirty="0"/>
                  <a:t>02</a:t>
                </a:r>
                <a:endParaRPr sz="2400" dirty="0"/>
              </a:p>
            </p:txBody>
          </p:sp>
          <p:sp>
            <p:nvSpPr>
              <p:cNvPr id="105" name="Figura">
                <a:extLst>
                  <a:ext uri="{FF2B5EF4-FFF2-40B4-BE49-F238E27FC236}">
                    <a16:creationId xmlns:a16="http://schemas.microsoft.com/office/drawing/2014/main" id="{F4F20F5C-4C1C-47A8-ABC1-AF96B7325273}"/>
                  </a:ext>
                </a:extLst>
              </p:cNvPr>
              <p:cNvSpPr/>
              <p:nvPr/>
            </p:nvSpPr>
            <p:spPr>
              <a:xfrm>
                <a:off x="11094977" y="4844486"/>
                <a:ext cx="681754" cy="1478944"/>
              </a:xfrm>
              <a:custGeom>
                <a:avLst/>
                <a:gdLst/>
                <a:ahLst/>
                <a:cxnLst>
                  <a:cxn ang="0">
                    <a:pos x="wd2" y="hd2"/>
                  </a:cxn>
                  <a:cxn ang="5400000">
                    <a:pos x="wd2" y="hd2"/>
                  </a:cxn>
                  <a:cxn ang="10800000">
                    <a:pos x="wd2" y="hd2"/>
                  </a:cxn>
                  <a:cxn ang="16200000">
                    <a:pos x="wd2" y="hd2"/>
                  </a:cxn>
                </a:cxnLst>
                <a:rect l="0" t="0" r="r" b="b"/>
                <a:pathLst>
                  <a:path w="21600" h="21600" extrusionOk="0">
                    <a:moveTo>
                      <a:pt x="0" y="9924"/>
                    </a:moveTo>
                    <a:lnTo>
                      <a:pt x="21600" y="21600"/>
                    </a:lnTo>
                    <a:lnTo>
                      <a:pt x="21600" y="4086"/>
                    </a:lnTo>
                    <a:lnTo>
                      <a:pt x="0" y="0"/>
                    </a:lnTo>
                    <a:cubicBezTo>
                      <a:pt x="0" y="0"/>
                      <a:pt x="0" y="9924"/>
                      <a:pt x="0" y="9924"/>
                    </a:cubicBezTo>
                    <a:close/>
                  </a:path>
                </a:pathLst>
              </a:custGeom>
              <a:solidFill>
                <a:schemeClr val="accent1">
                  <a:lumMod val="60000"/>
                  <a:lumOff val="40000"/>
                </a:schemeClr>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sz="2400" dirty="0"/>
                  <a:t>03</a:t>
                </a:r>
                <a:endParaRPr sz="2400" dirty="0"/>
              </a:p>
            </p:txBody>
          </p:sp>
          <p:sp>
            <p:nvSpPr>
              <p:cNvPr id="106" name="Figura">
                <a:extLst>
                  <a:ext uri="{FF2B5EF4-FFF2-40B4-BE49-F238E27FC236}">
                    <a16:creationId xmlns:a16="http://schemas.microsoft.com/office/drawing/2014/main" id="{6F678F1C-4031-4CD9-883D-A306FA123504}"/>
                  </a:ext>
                </a:extLst>
              </p:cNvPr>
              <p:cNvSpPr/>
              <p:nvPr/>
            </p:nvSpPr>
            <p:spPr>
              <a:xfrm>
                <a:off x="11094977" y="5484029"/>
                <a:ext cx="681754" cy="1878659"/>
              </a:xfrm>
              <a:custGeom>
                <a:avLst/>
                <a:gdLst/>
                <a:ahLst/>
                <a:cxnLst>
                  <a:cxn ang="0">
                    <a:pos x="wd2" y="hd2"/>
                  </a:cxn>
                  <a:cxn ang="5400000">
                    <a:pos x="wd2" y="hd2"/>
                  </a:cxn>
                  <a:cxn ang="10800000">
                    <a:pos x="wd2" y="hd2"/>
                  </a:cxn>
                  <a:cxn ang="16200000">
                    <a:pos x="wd2" y="hd2"/>
                  </a:cxn>
                </a:cxnLst>
                <a:rect l="0" t="0" r="r" b="b"/>
                <a:pathLst>
                  <a:path w="21600" h="21600" extrusionOk="0">
                    <a:moveTo>
                      <a:pt x="0" y="7813"/>
                    </a:moveTo>
                    <a:lnTo>
                      <a:pt x="21600" y="21600"/>
                    </a:lnTo>
                    <a:lnTo>
                      <a:pt x="21600" y="9191"/>
                    </a:lnTo>
                    <a:lnTo>
                      <a:pt x="0" y="0"/>
                    </a:lnTo>
                    <a:cubicBezTo>
                      <a:pt x="0" y="0"/>
                      <a:pt x="0" y="7813"/>
                      <a:pt x="0" y="7813"/>
                    </a:cubicBezTo>
                    <a:close/>
                  </a:path>
                </a:pathLst>
              </a:custGeom>
              <a:solidFill>
                <a:schemeClr val="accent1">
                  <a:lumMod val="40000"/>
                  <a:lumOff val="60000"/>
                </a:schemeClr>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sz="2400" dirty="0"/>
                  <a:t>04</a:t>
                </a:r>
                <a:endParaRPr sz="2400" dirty="0"/>
              </a:p>
            </p:txBody>
          </p:sp>
          <p:sp>
            <p:nvSpPr>
              <p:cNvPr id="107" name="Figura">
                <a:extLst>
                  <a:ext uri="{FF2B5EF4-FFF2-40B4-BE49-F238E27FC236}">
                    <a16:creationId xmlns:a16="http://schemas.microsoft.com/office/drawing/2014/main" id="{B3210650-EBB4-4DD3-AFE7-7CF6B8ACF655}"/>
                  </a:ext>
                </a:extLst>
              </p:cNvPr>
              <p:cNvSpPr/>
              <p:nvPr/>
            </p:nvSpPr>
            <p:spPr>
              <a:xfrm>
                <a:off x="11776731" y="2765970"/>
                <a:ext cx="5471100" cy="11192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9912" y="0"/>
                    </a:lnTo>
                    <a:lnTo>
                      <a:pt x="21600" y="10797"/>
                    </a:lnTo>
                    <a:lnTo>
                      <a:pt x="19912" y="21600"/>
                    </a:lnTo>
                    <a:cubicBezTo>
                      <a:pt x="19912" y="21600"/>
                      <a:pt x="0" y="21600"/>
                      <a:pt x="0" y="21600"/>
                    </a:cubicBezTo>
                    <a:close/>
                  </a:path>
                </a:pathLst>
              </a:custGeom>
              <a:solidFill>
                <a:schemeClr val="accent1">
                  <a:lumMod val="20000"/>
                  <a:lumOff val="80000"/>
                </a:schemeClr>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dirty="0"/>
                  <a:t>Problema de Investigación</a:t>
                </a:r>
                <a:endParaRPr dirty="0"/>
              </a:p>
            </p:txBody>
          </p:sp>
          <p:sp>
            <p:nvSpPr>
              <p:cNvPr id="108" name="Línea">
                <a:extLst>
                  <a:ext uri="{FF2B5EF4-FFF2-40B4-BE49-F238E27FC236}">
                    <a16:creationId xmlns:a16="http://schemas.microsoft.com/office/drawing/2014/main" id="{C49444FB-E9BB-42E6-866C-BAF9408E1366}"/>
                  </a:ext>
                </a:extLst>
              </p:cNvPr>
              <p:cNvSpPr/>
              <p:nvPr/>
            </p:nvSpPr>
            <p:spPr>
              <a:xfrm>
                <a:off x="11776731" y="3845199"/>
                <a:ext cx="5471100" cy="1319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912" y="21600"/>
                    </a:lnTo>
                    <a:lnTo>
                      <a:pt x="21600" y="11130"/>
                    </a:lnTo>
                    <a:lnTo>
                      <a:pt x="19912" y="0"/>
                    </a:lnTo>
                  </a:path>
                </a:pathLst>
              </a:custGeom>
              <a:solidFill>
                <a:schemeClr val="accent1"/>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dirty="0"/>
                  <a:t>Objeto de la Investigación</a:t>
                </a:r>
                <a:endParaRPr dirty="0"/>
              </a:p>
            </p:txBody>
          </p:sp>
          <p:sp>
            <p:nvSpPr>
              <p:cNvPr id="109" name="Línea">
                <a:extLst>
                  <a:ext uri="{FF2B5EF4-FFF2-40B4-BE49-F238E27FC236}">
                    <a16:creationId xmlns:a16="http://schemas.microsoft.com/office/drawing/2014/main" id="{53F74181-A136-429E-8F13-F205F9578BB9}"/>
                  </a:ext>
                </a:extLst>
              </p:cNvPr>
              <p:cNvSpPr/>
              <p:nvPr/>
            </p:nvSpPr>
            <p:spPr>
              <a:xfrm>
                <a:off x="11776731" y="5124286"/>
                <a:ext cx="5471100" cy="11991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9912" y="0"/>
                    </a:lnTo>
                    <a:lnTo>
                      <a:pt x="21600" y="10801"/>
                    </a:lnTo>
                    <a:lnTo>
                      <a:pt x="19912" y="21600"/>
                    </a:lnTo>
                  </a:path>
                </a:pathLst>
              </a:custGeom>
              <a:solidFill>
                <a:schemeClr val="accent1">
                  <a:lumMod val="60000"/>
                  <a:lumOff val="40000"/>
                </a:schemeClr>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dirty="0"/>
                  <a:t>Hipótesis</a:t>
                </a:r>
                <a:endParaRPr dirty="0"/>
              </a:p>
            </p:txBody>
          </p:sp>
          <p:sp>
            <p:nvSpPr>
              <p:cNvPr id="110" name="Línea">
                <a:extLst>
                  <a:ext uri="{FF2B5EF4-FFF2-40B4-BE49-F238E27FC236}">
                    <a16:creationId xmlns:a16="http://schemas.microsoft.com/office/drawing/2014/main" id="{31FCB3D9-B51D-4AC6-B0AE-C72676D40CA1}"/>
                  </a:ext>
                </a:extLst>
              </p:cNvPr>
              <p:cNvSpPr/>
              <p:nvPr/>
            </p:nvSpPr>
            <p:spPr>
              <a:xfrm>
                <a:off x="11776731" y="6283459"/>
                <a:ext cx="5471100" cy="1079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912" y="21600"/>
                    </a:lnTo>
                    <a:lnTo>
                      <a:pt x="21600" y="11200"/>
                    </a:lnTo>
                    <a:lnTo>
                      <a:pt x="19912" y="0"/>
                    </a:lnTo>
                  </a:path>
                </a:pathLst>
              </a:custGeom>
              <a:solidFill>
                <a:schemeClr val="accent1">
                  <a:lumMod val="40000"/>
                  <a:lumOff val="60000"/>
                </a:schemeClr>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dirty="0"/>
                  <a:t>Planos Muestrales</a:t>
                </a:r>
                <a:endParaRPr dirty="0"/>
              </a:p>
            </p:txBody>
          </p:sp>
          <p:sp>
            <p:nvSpPr>
              <p:cNvPr id="111" name="Figura">
                <a:extLst>
                  <a:ext uri="{FF2B5EF4-FFF2-40B4-BE49-F238E27FC236}">
                    <a16:creationId xmlns:a16="http://schemas.microsoft.com/office/drawing/2014/main" id="{F4829B04-271C-46BB-A274-D269B1D68752}"/>
                  </a:ext>
                </a:extLst>
              </p:cNvPr>
              <p:cNvSpPr/>
              <p:nvPr/>
            </p:nvSpPr>
            <p:spPr>
              <a:xfrm>
                <a:off x="11088980" y="7362688"/>
                <a:ext cx="681754" cy="14789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346"/>
                    </a:lnTo>
                    <a:lnTo>
                      <a:pt x="21600" y="0"/>
                    </a:lnTo>
                    <a:lnTo>
                      <a:pt x="0" y="11676"/>
                    </a:lnTo>
                    <a:cubicBezTo>
                      <a:pt x="0" y="11676"/>
                      <a:pt x="0" y="21600"/>
                      <a:pt x="0" y="21600"/>
                    </a:cubicBezTo>
                    <a:close/>
                  </a:path>
                </a:pathLst>
              </a:custGeom>
              <a:solidFill>
                <a:schemeClr val="accent1">
                  <a:lumMod val="20000"/>
                  <a:lumOff val="80000"/>
                </a:schemeClr>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sz="2400" dirty="0"/>
                  <a:t>05</a:t>
                </a:r>
                <a:endParaRPr sz="2400" dirty="0"/>
              </a:p>
            </p:txBody>
          </p:sp>
          <p:sp>
            <p:nvSpPr>
              <p:cNvPr id="112" name="Figura">
                <a:extLst>
                  <a:ext uri="{FF2B5EF4-FFF2-40B4-BE49-F238E27FC236}">
                    <a16:creationId xmlns:a16="http://schemas.microsoft.com/office/drawing/2014/main" id="{649EFE8F-A892-4B77-AE71-8B8344EF50BD}"/>
                  </a:ext>
                </a:extLst>
              </p:cNvPr>
              <p:cNvSpPr/>
              <p:nvPr/>
            </p:nvSpPr>
            <p:spPr>
              <a:xfrm>
                <a:off x="11088980" y="8441917"/>
                <a:ext cx="681754" cy="1319058"/>
              </a:xfrm>
              <a:custGeom>
                <a:avLst/>
                <a:gdLst/>
                <a:ahLst/>
                <a:cxnLst>
                  <a:cxn ang="0">
                    <a:pos x="wd2" y="hd2"/>
                  </a:cxn>
                  <a:cxn ang="5400000">
                    <a:pos x="wd2" y="hd2"/>
                  </a:cxn>
                  <a:cxn ang="10800000">
                    <a:pos x="wd2" y="hd2"/>
                  </a:cxn>
                  <a:cxn ang="16200000">
                    <a:pos x="wd2" y="hd2"/>
                  </a:cxn>
                </a:cxnLst>
                <a:rect l="0" t="0" r="r" b="b"/>
                <a:pathLst>
                  <a:path w="21600" h="21600" extrusionOk="0">
                    <a:moveTo>
                      <a:pt x="0" y="17018"/>
                    </a:moveTo>
                    <a:lnTo>
                      <a:pt x="21600" y="21600"/>
                    </a:lnTo>
                    <a:lnTo>
                      <a:pt x="21600" y="0"/>
                    </a:lnTo>
                    <a:lnTo>
                      <a:pt x="0" y="5891"/>
                    </a:lnTo>
                    <a:cubicBezTo>
                      <a:pt x="0" y="5891"/>
                      <a:pt x="0" y="17018"/>
                      <a:pt x="0" y="17018"/>
                    </a:cubicBezTo>
                    <a:close/>
                  </a:path>
                </a:pathLst>
              </a:custGeom>
              <a:solidFill>
                <a:schemeClr val="accent1"/>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sz="2400" dirty="0"/>
                  <a:t>06</a:t>
                </a:r>
                <a:endParaRPr sz="2400" dirty="0"/>
              </a:p>
            </p:txBody>
          </p:sp>
          <p:sp>
            <p:nvSpPr>
              <p:cNvPr id="113" name="Figura">
                <a:extLst>
                  <a:ext uri="{FF2B5EF4-FFF2-40B4-BE49-F238E27FC236}">
                    <a16:creationId xmlns:a16="http://schemas.microsoft.com/office/drawing/2014/main" id="{45AEEAC2-F7B3-4DD4-A0D1-37926158D202}"/>
                  </a:ext>
                </a:extLst>
              </p:cNvPr>
              <p:cNvSpPr/>
              <p:nvPr/>
            </p:nvSpPr>
            <p:spPr>
              <a:xfrm>
                <a:off x="11088980" y="9441204"/>
                <a:ext cx="681754" cy="1478944"/>
              </a:xfrm>
              <a:custGeom>
                <a:avLst/>
                <a:gdLst/>
                <a:ahLst/>
                <a:cxnLst>
                  <a:cxn ang="0">
                    <a:pos x="wd2" y="hd2"/>
                  </a:cxn>
                  <a:cxn ang="5400000">
                    <a:pos x="wd2" y="hd2"/>
                  </a:cxn>
                  <a:cxn ang="10800000">
                    <a:pos x="wd2" y="hd2"/>
                  </a:cxn>
                  <a:cxn ang="16200000">
                    <a:pos x="wd2" y="hd2"/>
                  </a:cxn>
                </a:cxnLst>
                <a:rect l="0" t="0" r="r" b="b"/>
                <a:pathLst>
                  <a:path w="21600" h="21600" extrusionOk="0">
                    <a:moveTo>
                      <a:pt x="0" y="9924"/>
                    </a:moveTo>
                    <a:lnTo>
                      <a:pt x="21600" y="21600"/>
                    </a:lnTo>
                    <a:lnTo>
                      <a:pt x="21600" y="4086"/>
                    </a:lnTo>
                    <a:lnTo>
                      <a:pt x="0" y="0"/>
                    </a:lnTo>
                    <a:cubicBezTo>
                      <a:pt x="0" y="0"/>
                      <a:pt x="0" y="9924"/>
                      <a:pt x="0" y="9924"/>
                    </a:cubicBezTo>
                    <a:close/>
                  </a:path>
                </a:pathLst>
              </a:custGeom>
              <a:solidFill>
                <a:schemeClr val="accent1">
                  <a:lumMod val="60000"/>
                  <a:lumOff val="40000"/>
                </a:schemeClr>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sz="2400" dirty="0"/>
                  <a:t>07</a:t>
                </a:r>
                <a:endParaRPr sz="2400" dirty="0"/>
              </a:p>
            </p:txBody>
          </p:sp>
          <p:sp>
            <p:nvSpPr>
              <p:cNvPr id="114" name="Figura">
                <a:extLst>
                  <a:ext uri="{FF2B5EF4-FFF2-40B4-BE49-F238E27FC236}">
                    <a16:creationId xmlns:a16="http://schemas.microsoft.com/office/drawing/2014/main" id="{C25D883D-F05E-4FDC-BECA-AAEE3DA09486}"/>
                  </a:ext>
                </a:extLst>
              </p:cNvPr>
              <p:cNvSpPr/>
              <p:nvPr/>
            </p:nvSpPr>
            <p:spPr>
              <a:xfrm>
                <a:off x="11088980" y="10080747"/>
                <a:ext cx="681754" cy="1878659"/>
              </a:xfrm>
              <a:custGeom>
                <a:avLst/>
                <a:gdLst/>
                <a:ahLst/>
                <a:cxnLst>
                  <a:cxn ang="0">
                    <a:pos x="wd2" y="hd2"/>
                  </a:cxn>
                  <a:cxn ang="5400000">
                    <a:pos x="wd2" y="hd2"/>
                  </a:cxn>
                  <a:cxn ang="10800000">
                    <a:pos x="wd2" y="hd2"/>
                  </a:cxn>
                  <a:cxn ang="16200000">
                    <a:pos x="wd2" y="hd2"/>
                  </a:cxn>
                </a:cxnLst>
                <a:rect l="0" t="0" r="r" b="b"/>
                <a:pathLst>
                  <a:path w="21600" h="21600" extrusionOk="0">
                    <a:moveTo>
                      <a:pt x="0" y="7813"/>
                    </a:moveTo>
                    <a:lnTo>
                      <a:pt x="21600" y="21600"/>
                    </a:lnTo>
                    <a:lnTo>
                      <a:pt x="21600" y="9191"/>
                    </a:lnTo>
                    <a:lnTo>
                      <a:pt x="0" y="0"/>
                    </a:lnTo>
                    <a:cubicBezTo>
                      <a:pt x="0" y="0"/>
                      <a:pt x="0" y="7813"/>
                      <a:pt x="0" y="7813"/>
                    </a:cubicBezTo>
                    <a:close/>
                  </a:path>
                </a:pathLst>
              </a:custGeom>
              <a:solidFill>
                <a:schemeClr val="accent1">
                  <a:lumMod val="40000"/>
                  <a:lumOff val="60000"/>
                </a:schemeClr>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sz="2400" dirty="0"/>
                  <a:t>08</a:t>
                </a:r>
                <a:endParaRPr sz="2400" dirty="0"/>
              </a:p>
            </p:txBody>
          </p:sp>
          <p:sp>
            <p:nvSpPr>
              <p:cNvPr id="115" name="Figura">
                <a:extLst>
                  <a:ext uri="{FF2B5EF4-FFF2-40B4-BE49-F238E27FC236}">
                    <a16:creationId xmlns:a16="http://schemas.microsoft.com/office/drawing/2014/main" id="{F2FB8125-BF36-46FB-BDF0-642DEA8C3BFE}"/>
                  </a:ext>
                </a:extLst>
              </p:cNvPr>
              <p:cNvSpPr/>
              <p:nvPr/>
            </p:nvSpPr>
            <p:spPr>
              <a:xfrm>
                <a:off x="11770734" y="7362688"/>
                <a:ext cx="5471100" cy="11192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9912" y="0"/>
                    </a:lnTo>
                    <a:lnTo>
                      <a:pt x="21600" y="10797"/>
                    </a:lnTo>
                    <a:lnTo>
                      <a:pt x="19912" y="21600"/>
                    </a:lnTo>
                    <a:cubicBezTo>
                      <a:pt x="19912" y="21600"/>
                      <a:pt x="0" y="21600"/>
                      <a:pt x="0" y="21600"/>
                    </a:cubicBezTo>
                    <a:close/>
                  </a:path>
                </a:pathLst>
              </a:custGeom>
              <a:solidFill>
                <a:schemeClr val="accent1">
                  <a:lumMod val="20000"/>
                  <a:lumOff val="80000"/>
                </a:schemeClr>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dirty="0"/>
                  <a:t>Obtención de Datos</a:t>
                </a:r>
                <a:endParaRPr dirty="0"/>
              </a:p>
            </p:txBody>
          </p:sp>
          <p:sp>
            <p:nvSpPr>
              <p:cNvPr id="116" name="Línea">
                <a:extLst>
                  <a:ext uri="{FF2B5EF4-FFF2-40B4-BE49-F238E27FC236}">
                    <a16:creationId xmlns:a16="http://schemas.microsoft.com/office/drawing/2014/main" id="{D42E046D-2CB6-4F60-A4C4-410063142C40}"/>
                  </a:ext>
                </a:extLst>
              </p:cNvPr>
              <p:cNvSpPr/>
              <p:nvPr/>
            </p:nvSpPr>
            <p:spPr>
              <a:xfrm>
                <a:off x="11770734" y="8441917"/>
                <a:ext cx="5471100" cy="13190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912" y="21600"/>
                    </a:lnTo>
                    <a:lnTo>
                      <a:pt x="21600" y="11130"/>
                    </a:lnTo>
                    <a:lnTo>
                      <a:pt x="19912" y="0"/>
                    </a:lnTo>
                  </a:path>
                </a:pathLst>
              </a:custGeom>
              <a:solidFill>
                <a:schemeClr val="accent1"/>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dirty="0"/>
                  <a:t>Procesamiento de Datos</a:t>
                </a:r>
                <a:endParaRPr dirty="0"/>
              </a:p>
            </p:txBody>
          </p:sp>
          <p:sp>
            <p:nvSpPr>
              <p:cNvPr id="117" name="Línea">
                <a:extLst>
                  <a:ext uri="{FF2B5EF4-FFF2-40B4-BE49-F238E27FC236}">
                    <a16:creationId xmlns:a16="http://schemas.microsoft.com/office/drawing/2014/main" id="{67537225-F6FF-4258-AB4B-A04D744FF53C}"/>
                  </a:ext>
                </a:extLst>
              </p:cNvPr>
              <p:cNvSpPr/>
              <p:nvPr/>
            </p:nvSpPr>
            <p:spPr>
              <a:xfrm>
                <a:off x="11770734" y="9721004"/>
                <a:ext cx="5471100" cy="11991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9912" y="0"/>
                    </a:lnTo>
                    <a:lnTo>
                      <a:pt x="21600" y="10801"/>
                    </a:lnTo>
                    <a:lnTo>
                      <a:pt x="19912" y="21600"/>
                    </a:lnTo>
                  </a:path>
                </a:pathLst>
              </a:custGeom>
              <a:solidFill>
                <a:schemeClr val="accent1">
                  <a:lumMod val="60000"/>
                  <a:lumOff val="40000"/>
                </a:schemeClr>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dirty="0"/>
                  <a:t>Análisis e Interpretación de Datos</a:t>
                </a:r>
                <a:endParaRPr dirty="0"/>
              </a:p>
            </p:txBody>
          </p:sp>
          <p:sp>
            <p:nvSpPr>
              <p:cNvPr id="118" name="Línea">
                <a:extLst>
                  <a:ext uri="{FF2B5EF4-FFF2-40B4-BE49-F238E27FC236}">
                    <a16:creationId xmlns:a16="http://schemas.microsoft.com/office/drawing/2014/main" id="{AB25FF47-71C4-4297-A667-60325FE1F3DD}"/>
                  </a:ext>
                </a:extLst>
              </p:cNvPr>
              <p:cNvSpPr/>
              <p:nvPr/>
            </p:nvSpPr>
            <p:spPr>
              <a:xfrm>
                <a:off x="11770734" y="10880177"/>
                <a:ext cx="5471100" cy="10792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912" y="21600"/>
                    </a:lnTo>
                    <a:lnTo>
                      <a:pt x="21600" y="11200"/>
                    </a:lnTo>
                    <a:lnTo>
                      <a:pt x="19912" y="0"/>
                    </a:lnTo>
                  </a:path>
                </a:pathLst>
              </a:custGeom>
              <a:solidFill>
                <a:schemeClr val="accent1">
                  <a:lumMod val="40000"/>
                  <a:lumOff val="60000"/>
                </a:schemeClr>
              </a:solidFill>
              <a:ln w="12700" cap="flat">
                <a:noFill/>
                <a:miter lim="400000"/>
              </a:ln>
              <a:effectLst/>
            </p:spPr>
            <p:txBody>
              <a:bodyPr wrap="square" lIns="38100" tIns="38100" rIns="38100" bIns="38100" numCol="1" anchor="ctr">
                <a:noAutofit/>
              </a:bodyPr>
              <a:lstStyle/>
              <a:p>
                <a:pPr algn="ctr"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s-MX" dirty="0"/>
                  <a:t>Conclusión</a:t>
                </a:r>
                <a:endParaRPr dirty="0"/>
              </a:p>
            </p:txBody>
          </p:sp>
        </p:grpSp>
      </p:grpSp>
    </p:spTree>
  </p:cSld>
  <p:clrMapOvr>
    <a:masterClrMapping/>
  </p:clrMapOvr>
  <mc:AlternateContent xmlns:mc="http://schemas.openxmlformats.org/markup-compatibility/2006" xmlns:p14="http://schemas.microsoft.com/office/powerpoint/2010/main">
    <mc:Choice Requires="p14">
      <p:transition spd="slow" p14:dur="1500">
        <p14:flip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8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 name="Rectángulo"/>
          <p:cNvSpPr>
            <a:spLocks noGrp="1"/>
          </p:cNvSpPr>
          <p:nvPr>
            <p:ph type="body" idx="13"/>
          </p:nvPr>
        </p:nvSpPr>
        <p:spPr>
          <a:prstGeom prst="rect">
            <a:avLst/>
          </a:prstGeom>
        </p:spPr>
        <p:txBody>
          <a:bodyPr/>
          <a:lstStyle/>
          <a:p>
            <a:pPr>
              <a:lnSpc>
                <a:spcPct val="100000"/>
              </a:lnSpc>
              <a:defRPr sz="3200" b="1">
                <a:solidFill>
                  <a:srgbClr val="FFFFFF"/>
                </a:solidFill>
              </a:defRPr>
            </a:pPr>
            <a:endParaRPr dirty="0"/>
          </a:p>
        </p:txBody>
      </p:sp>
      <p:sp>
        <p:nvSpPr>
          <p:cNvPr id="1530" name="left…"/>
          <p:cNvSpPr txBox="1">
            <a:spLocks noGrp="1"/>
          </p:cNvSpPr>
          <p:nvPr>
            <p:ph type="title"/>
          </p:nvPr>
        </p:nvSpPr>
        <p:spPr>
          <a:prstGeom prst="rect">
            <a:avLst/>
          </a:prstGeom>
        </p:spPr>
        <p:txBody>
          <a:bodyPr/>
          <a:lstStyle/>
          <a:p>
            <a:r>
              <a:rPr lang="es-MX" dirty="0"/>
              <a:t>Los datos</a:t>
            </a:r>
            <a:endParaRPr dirty="0"/>
          </a:p>
        </p:txBody>
      </p:sp>
      <p:sp>
        <p:nvSpPr>
          <p:cNvPr id="1531" name="Etiam rhoncus. Fusce fermentum odio nec arcu. Etiam feugiat lorem non metus. Fusce risus nisl, viverra et, tempor et, pretium in, sapien. Praesent congue erat at massa.…"/>
          <p:cNvSpPr txBox="1">
            <a:spLocks noGrp="1"/>
          </p:cNvSpPr>
          <p:nvPr>
            <p:ph type="body" sz="quarter" idx="1"/>
          </p:nvPr>
        </p:nvSpPr>
        <p:spPr>
          <a:xfrm>
            <a:off x="12190759" y="4484077"/>
            <a:ext cx="10431761" cy="3393831"/>
          </a:xfrm>
          <a:prstGeom prst="rect">
            <a:avLst/>
          </a:prstGeom>
        </p:spPr>
        <p:txBody>
          <a:bodyPr/>
          <a:lstStyle/>
          <a:p>
            <a:r>
              <a:rPr lang="es-MX" sz="3200" b="1" dirty="0"/>
              <a:t>dato</a:t>
            </a:r>
          </a:p>
          <a:p>
            <a:endParaRPr lang="es-MX" sz="2800" dirty="0"/>
          </a:p>
          <a:p>
            <a:r>
              <a:rPr lang="es-MX" sz="2800" dirty="0"/>
              <a:t>Del lat. datum 'lo que se da'.</a:t>
            </a:r>
          </a:p>
          <a:p>
            <a:endParaRPr lang="es-MX" sz="2800" dirty="0"/>
          </a:p>
          <a:p>
            <a:r>
              <a:rPr lang="es-MX" sz="2800" dirty="0"/>
              <a:t>1. m. Información sobre algo concreto que permite su conocimiento exacto o sirve para deducir las consecuencias derivadas de un hecho. </a:t>
            </a:r>
          </a:p>
          <a:p>
            <a:endParaRPr sz="2800" dirty="0"/>
          </a:p>
        </p:txBody>
      </p:sp>
      <p:pic>
        <p:nvPicPr>
          <p:cNvPr id="3" name="Imagen 2">
            <a:extLst>
              <a:ext uri="{FF2B5EF4-FFF2-40B4-BE49-F238E27FC236}">
                <a16:creationId xmlns:a16="http://schemas.microsoft.com/office/drawing/2014/main" id="{3B2AACEB-52A2-4D69-853B-480D3240531D}"/>
              </a:ext>
            </a:extLst>
          </p:cNvPr>
          <p:cNvPicPr>
            <a:picLocks noChangeAspect="1"/>
          </p:cNvPicPr>
          <p:nvPr/>
        </p:nvPicPr>
        <p:blipFill rotWithShape="1">
          <a:blip r:embed="rId3">
            <a:extLst>
              <a:ext uri="{28A0092B-C50C-407E-A947-70E740481C1C}">
                <a14:useLocalDpi xmlns:a14="http://schemas.microsoft.com/office/drawing/2010/main" val="0"/>
              </a:ext>
            </a:extLst>
          </a:blip>
          <a:srcRect l="198" t="3846" r="34740" b="-3846"/>
          <a:stretch/>
        </p:blipFill>
        <p:spPr>
          <a:xfrm>
            <a:off x="32710" y="1"/>
            <a:ext cx="10763084" cy="14243538"/>
          </a:xfrm>
          <a:prstGeom prst="rect">
            <a:avLst/>
          </a:prstGeom>
        </p:spPr>
      </p:pic>
      <p:sp>
        <p:nvSpPr>
          <p:cNvPr id="10" name="Etiam rhoncus. Fusce fermentum odio nec arcu. Etiam feugiat lorem non metus. Fusce risus nisl, viverra et, tempor et, pretium in, sapien. Praesent congue erat at massa.…">
            <a:extLst>
              <a:ext uri="{FF2B5EF4-FFF2-40B4-BE49-F238E27FC236}">
                <a16:creationId xmlns:a16="http://schemas.microsoft.com/office/drawing/2014/main" id="{430430C5-DA2F-4D8F-85B0-25155939B7F4}"/>
              </a:ext>
            </a:extLst>
          </p:cNvPr>
          <p:cNvSpPr txBox="1">
            <a:spLocks/>
          </p:cNvSpPr>
          <p:nvPr/>
        </p:nvSpPr>
        <p:spPr>
          <a:xfrm>
            <a:off x="11728938" y="10497478"/>
            <a:ext cx="11245275" cy="1459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1pPr marL="0" marR="0" indent="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1pPr>
            <a:lvl2pPr marL="0" marR="0" indent="2286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2pPr>
            <a:lvl3pPr marL="0" marR="0" indent="4572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3pPr>
            <a:lvl4pPr marL="0" marR="0" indent="6858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4pPr>
            <a:lvl5pPr marL="0" marR="0" indent="9144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5pPr>
            <a:lvl6pPr marL="0" marR="0" indent="11430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6pPr>
            <a:lvl7pPr marL="0" marR="0" indent="13716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7pPr>
            <a:lvl8pPr marL="0" marR="0" indent="16002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8pPr>
            <a:lvl9pPr marL="0" marR="0" indent="18288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9pPr>
          </a:lstStyle>
          <a:p>
            <a:pPr algn="ctr" hangingPunct="1"/>
            <a:r>
              <a:rPr lang="es-MX" sz="3200" dirty="0"/>
              <a:t>Los datos</a:t>
            </a:r>
            <a:r>
              <a:rPr lang="es-MX" sz="3200" baseline="30000" dirty="0"/>
              <a:t>1</a:t>
            </a:r>
            <a:r>
              <a:rPr lang="es-MX" sz="3200" dirty="0"/>
              <a:t> son la segunda cosa más importante.</a:t>
            </a:r>
          </a:p>
          <a:p>
            <a:pPr algn="ctr" hangingPunct="1"/>
            <a:r>
              <a:rPr lang="es-MX" sz="3200" b="1" dirty="0"/>
              <a:t>¡Lo más importante en Ciencia de Datos es la pregunta!</a:t>
            </a:r>
            <a:r>
              <a:rPr lang="es-MX" sz="3200" b="1" baseline="30000" dirty="0"/>
              <a:t>2</a:t>
            </a:r>
          </a:p>
          <a:p>
            <a:pPr algn="ctr" hangingPunct="1"/>
            <a:endParaRPr lang="es-MX" sz="2800" dirty="0"/>
          </a:p>
        </p:txBody>
      </p:sp>
    </p:spTree>
  </p:cSld>
  <p:clrMapOvr>
    <a:masterClrMapping/>
  </p:clrMapOvr>
  <mc:AlternateContent xmlns:mc="http://schemas.openxmlformats.org/markup-compatibility/2006" xmlns:p14="http://schemas.microsoft.com/office/powerpoint/2010/main">
    <mc:Choice Requires="p14">
      <p:transition spd="slow" p14:dur="2000">
        <p14:prism dir="r"/>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 name="half…"/>
          <p:cNvSpPr txBox="1">
            <a:spLocks noGrp="1"/>
          </p:cNvSpPr>
          <p:nvPr>
            <p:ph type="title"/>
          </p:nvPr>
        </p:nvSpPr>
        <p:spPr>
          <a:prstGeom prst="rect">
            <a:avLst/>
          </a:prstGeom>
        </p:spPr>
        <p:txBody>
          <a:bodyPr/>
          <a:lstStyle/>
          <a:p>
            <a:r>
              <a:rPr lang="es-MX" dirty="0"/>
              <a:t>¿Qué es la Ciencia de Datos?</a:t>
            </a:r>
            <a:endParaRPr dirty="0"/>
          </a:p>
        </p:txBody>
      </p:sp>
      <p:sp>
        <p:nvSpPr>
          <p:cNvPr id="1598" name="Phasellus accumsan cursus velit. Sed lectus. Suspendisse pulvinar, augue ac venenatis condimentum, sem libero volutpat nibh, nec pellentesque velit pede quis nunc. Praesent nec nisl a purus blandit viverra.…"/>
          <p:cNvSpPr txBox="1">
            <a:spLocks noGrp="1"/>
          </p:cNvSpPr>
          <p:nvPr>
            <p:ph type="body" sz="quarter" idx="1"/>
          </p:nvPr>
        </p:nvSpPr>
        <p:spPr>
          <a:xfrm>
            <a:off x="12192000" y="3395778"/>
            <a:ext cx="9140792" cy="2883340"/>
          </a:xfrm>
          <a:prstGeom prst="rect">
            <a:avLst/>
          </a:prstGeom>
        </p:spPr>
        <p:txBody>
          <a:bodyPr/>
          <a:lstStyle/>
          <a:p>
            <a:r>
              <a:rPr lang="es-MX" sz="2800" dirty="0"/>
              <a:t>La ciencia de datos es un campo interdisciplinario que involucra métodos científicos, procesos y sistemas para extraer conocimiento o un mejor entendimiento de datos en sus diferentes formas.</a:t>
            </a:r>
          </a:p>
          <a:p>
            <a:endParaRPr sz="2800" dirty="0"/>
          </a:p>
        </p:txBody>
      </p:sp>
      <p:grpSp>
        <p:nvGrpSpPr>
          <p:cNvPr id="4" name="Grupo 3">
            <a:extLst>
              <a:ext uri="{FF2B5EF4-FFF2-40B4-BE49-F238E27FC236}">
                <a16:creationId xmlns:a16="http://schemas.microsoft.com/office/drawing/2014/main" id="{117CE62F-FAC4-42E0-B1F9-746FFE06FCD0}"/>
              </a:ext>
            </a:extLst>
          </p:cNvPr>
          <p:cNvGrpSpPr/>
          <p:nvPr/>
        </p:nvGrpSpPr>
        <p:grpSpPr>
          <a:xfrm>
            <a:off x="4802553" y="6858000"/>
            <a:ext cx="10901274" cy="5740923"/>
            <a:chOff x="4802553" y="6858000"/>
            <a:chExt cx="10901274" cy="5740923"/>
          </a:xfrm>
        </p:grpSpPr>
        <p:sp>
          <p:nvSpPr>
            <p:cNvPr id="10" name="Arco de bloque 9">
              <a:extLst>
                <a:ext uri="{FF2B5EF4-FFF2-40B4-BE49-F238E27FC236}">
                  <a16:creationId xmlns:a16="http://schemas.microsoft.com/office/drawing/2014/main" id="{6091F5F3-961B-45F6-A3AC-6E6EE1931BB1}"/>
                </a:ext>
              </a:extLst>
            </p:cNvPr>
            <p:cNvSpPr/>
            <p:nvPr/>
          </p:nvSpPr>
          <p:spPr>
            <a:xfrm rot="5400000">
              <a:off x="4802966" y="6857587"/>
              <a:ext cx="5371782" cy="5372608"/>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Arco de bloque 10">
              <a:extLst>
                <a:ext uri="{FF2B5EF4-FFF2-40B4-BE49-F238E27FC236}">
                  <a16:creationId xmlns:a16="http://schemas.microsoft.com/office/drawing/2014/main" id="{CAF06F8F-B597-485B-9E56-9F057D901EFA}"/>
                </a:ext>
              </a:extLst>
            </p:cNvPr>
            <p:cNvSpPr/>
            <p:nvPr/>
          </p:nvSpPr>
          <p:spPr>
            <a:xfrm rot="16200000">
              <a:off x="10331632" y="6857587"/>
              <a:ext cx="5371782" cy="5372608"/>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2" name="Grupo 11">
              <a:extLst>
                <a:ext uri="{FF2B5EF4-FFF2-40B4-BE49-F238E27FC236}">
                  <a16:creationId xmlns:a16="http://schemas.microsoft.com/office/drawing/2014/main" id="{6FDDD4BC-9DDC-418B-8DF7-AD0DC583CE12}"/>
                </a:ext>
              </a:extLst>
            </p:cNvPr>
            <p:cNvGrpSpPr/>
            <p:nvPr/>
          </p:nvGrpSpPr>
          <p:grpSpPr>
            <a:xfrm>
              <a:off x="10966829" y="11524223"/>
              <a:ext cx="4078630" cy="1074700"/>
              <a:chOff x="6164275" y="7214427"/>
              <a:chExt cx="4078630" cy="1074700"/>
            </a:xfrm>
          </p:grpSpPr>
          <p:sp>
            <p:nvSpPr>
              <p:cNvPr id="47" name="Rectángulo 46">
                <a:extLst>
                  <a:ext uri="{FF2B5EF4-FFF2-40B4-BE49-F238E27FC236}">
                    <a16:creationId xmlns:a16="http://schemas.microsoft.com/office/drawing/2014/main" id="{90820C90-41FA-4CA2-87D2-4F937D06D134}"/>
                  </a:ext>
                </a:extLst>
              </p:cNvPr>
              <p:cNvSpPr/>
              <p:nvPr/>
            </p:nvSpPr>
            <p:spPr>
              <a:xfrm>
                <a:off x="6164275" y="7214427"/>
                <a:ext cx="4078630" cy="10747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CuadroTexto 47">
                <a:extLst>
                  <a:ext uri="{FF2B5EF4-FFF2-40B4-BE49-F238E27FC236}">
                    <a16:creationId xmlns:a16="http://schemas.microsoft.com/office/drawing/2014/main" id="{B3F38D08-5556-495F-9932-556928AD062A}"/>
                  </a:ext>
                </a:extLst>
              </p:cNvPr>
              <p:cNvSpPr txBox="1"/>
              <p:nvPr/>
            </p:nvSpPr>
            <p:spPr>
              <a:xfrm>
                <a:off x="6164275" y="7214427"/>
                <a:ext cx="4078630" cy="10747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s-MX" sz="3800" kern="1200" dirty="0"/>
                  <a:t>Método Científico</a:t>
                </a:r>
              </a:p>
            </p:txBody>
          </p:sp>
        </p:grpSp>
        <p:sp>
          <p:nvSpPr>
            <p:cNvPr id="13" name="Arco de bloque 12">
              <a:extLst>
                <a:ext uri="{FF2B5EF4-FFF2-40B4-BE49-F238E27FC236}">
                  <a16:creationId xmlns:a16="http://schemas.microsoft.com/office/drawing/2014/main" id="{3C771865-00D2-4B42-9889-70AA9F8EC647}"/>
                </a:ext>
              </a:extLst>
            </p:cNvPr>
            <p:cNvSpPr/>
            <p:nvPr/>
          </p:nvSpPr>
          <p:spPr>
            <a:xfrm rot="5400000">
              <a:off x="10159318" y="6857587"/>
              <a:ext cx="5371782" cy="5372608"/>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5" name="Grupo 14">
              <a:extLst>
                <a:ext uri="{FF2B5EF4-FFF2-40B4-BE49-F238E27FC236}">
                  <a16:creationId xmlns:a16="http://schemas.microsoft.com/office/drawing/2014/main" id="{DDE883EA-0E5C-4566-9F14-5BA5224D7B58}"/>
                </a:ext>
              </a:extLst>
            </p:cNvPr>
            <p:cNvGrpSpPr/>
            <p:nvPr/>
          </p:nvGrpSpPr>
          <p:grpSpPr>
            <a:xfrm>
              <a:off x="11822292" y="7792099"/>
              <a:ext cx="2262038" cy="2262038"/>
              <a:chOff x="7019738" y="3482303"/>
              <a:chExt cx="2262038" cy="2262038"/>
            </a:xfrm>
          </p:grpSpPr>
          <p:sp>
            <p:nvSpPr>
              <p:cNvPr id="45" name="Elipse 44">
                <a:extLst>
                  <a:ext uri="{FF2B5EF4-FFF2-40B4-BE49-F238E27FC236}">
                    <a16:creationId xmlns:a16="http://schemas.microsoft.com/office/drawing/2014/main" id="{B58476A3-CC92-4C8D-8B6A-C31E3E55FF62}"/>
                  </a:ext>
                </a:extLst>
              </p:cNvPr>
              <p:cNvSpPr/>
              <p:nvPr/>
            </p:nvSpPr>
            <p:spPr>
              <a:xfrm>
                <a:off x="7019738" y="3482303"/>
                <a:ext cx="2262038" cy="2262038"/>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6" name="Elipse 12">
                <a:extLst>
                  <a:ext uri="{FF2B5EF4-FFF2-40B4-BE49-F238E27FC236}">
                    <a16:creationId xmlns:a16="http://schemas.microsoft.com/office/drawing/2014/main" id="{85C81D44-6E9A-4EDD-90AE-8206588641BC}"/>
                  </a:ext>
                </a:extLst>
              </p:cNvPr>
              <p:cNvSpPr txBox="1"/>
              <p:nvPr/>
            </p:nvSpPr>
            <p:spPr>
              <a:xfrm>
                <a:off x="7276767" y="3863398"/>
                <a:ext cx="1819067" cy="1017917"/>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s-MX" sz="2400" kern="1200" dirty="0"/>
                  <a:t>Matemáticas</a:t>
                </a:r>
              </a:p>
            </p:txBody>
          </p:sp>
        </p:grpSp>
        <p:grpSp>
          <p:nvGrpSpPr>
            <p:cNvPr id="16" name="Grupo 15">
              <a:extLst>
                <a:ext uri="{FF2B5EF4-FFF2-40B4-BE49-F238E27FC236}">
                  <a16:creationId xmlns:a16="http://schemas.microsoft.com/office/drawing/2014/main" id="{0FF22F27-2ABC-4D9C-B3C0-32636EDA5C14}"/>
                </a:ext>
              </a:extLst>
            </p:cNvPr>
            <p:cNvGrpSpPr/>
            <p:nvPr/>
          </p:nvGrpSpPr>
          <p:grpSpPr>
            <a:xfrm>
              <a:off x="12638511" y="9205873"/>
              <a:ext cx="2262038" cy="2262038"/>
              <a:chOff x="7835957" y="4896077"/>
              <a:chExt cx="2262038" cy="2262038"/>
            </a:xfrm>
          </p:grpSpPr>
          <p:sp>
            <p:nvSpPr>
              <p:cNvPr id="43" name="Elipse 42">
                <a:extLst>
                  <a:ext uri="{FF2B5EF4-FFF2-40B4-BE49-F238E27FC236}">
                    <a16:creationId xmlns:a16="http://schemas.microsoft.com/office/drawing/2014/main" id="{80FE38C3-2B20-4A62-A983-C38DB225E6AB}"/>
                  </a:ext>
                </a:extLst>
              </p:cNvPr>
              <p:cNvSpPr/>
              <p:nvPr/>
            </p:nvSpPr>
            <p:spPr>
              <a:xfrm>
                <a:off x="7835957" y="4896077"/>
                <a:ext cx="2262038" cy="2262038"/>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4" name="Elipse 14">
                <a:extLst>
                  <a:ext uri="{FF2B5EF4-FFF2-40B4-BE49-F238E27FC236}">
                    <a16:creationId xmlns:a16="http://schemas.microsoft.com/office/drawing/2014/main" id="{1788CFEE-EC2C-4A6E-881A-AAA6D2ECAA69}"/>
                  </a:ext>
                </a:extLst>
              </p:cNvPr>
              <p:cNvSpPr txBox="1"/>
              <p:nvPr/>
            </p:nvSpPr>
            <p:spPr>
              <a:xfrm>
                <a:off x="8527764" y="5480437"/>
                <a:ext cx="1357223" cy="1244121"/>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s-MX" sz="2400" kern="1200" dirty="0"/>
                  <a:t>Física</a:t>
                </a:r>
              </a:p>
            </p:txBody>
          </p:sp>
        </p:grpSp>
        <p:grpSp>
          <p:nvGrpSpPr>
            <p:cNvPr id="17" name="Grupo 16">
              <a:extLst>
                <a:ext uri="{FF2B5EF4-FFF2-40B4-BE49-F238E27FC236}">
                  <a16:creationId xmlns:a16="http://schemas.microsoft.com/office/drawing/2014/main" id="{8EFAC4A4-B475-49BE-80C6-B8845632D7AC}"/>
                </a:ext>
              </a:extLst>
            </p:cNvPr>
            <p:cNvGrpSpPr/>
            <p:nvPr/>
          </p:nvGrpSpPr>
          <p:grpSpPr>
            <a:xfrm>
              <a:off x="11006073" y="9205873"/>
              <a:ext cx="2262038" cy="2262038"/>
              <a:chOff x="6203519" y="4896077"/>
              <a:chExt cx="2262038" cy="2262038"/>
            </a:xfrm>
          </p:grpSpPr>
          <p:sp>
            <p:nvSpPr>
              <p:cNvPr id="41" name="Elipse 40">
                <a:extLst>
                  <a:ext uri="{FF2B5EF4-FFF2-40B4-BE49-F238E27FC236}">
                    <a16:creationId xmlns:a16="http://schemas.microsoft.com/office/drawing/2014/main" id="{060F8F0E-06E4-4904-87B1-1BBDB417364E}"/>
                  </a:ext>
                </a:extLst>
              </p:cNvPr>
              <p:cNvSpPr/>
              <p:nvPr/>
            </p:nvSpPr>
            <p:spPr>
              <a:xfrm>
                <a:off x="6203519" y="4896077"/>
                <a:ext cx="2262038" cy="2262038"/>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2" name="Elipse 16">
                <a:extLst>
                  <a:ext uri="{FF2B5EF4-FFF2-40B4-BE49-F238E27FC236}">
                    <a16:creationId xmlns:a16="http://schemas.microsoft.com/office/drawing/2014/main" id="{989F7C8F-5A3E-4B83-8CE8-EF263E0E8CE9}"/>
                  </a:ext>
                </a:extLst>
              </p:cNvPr>
              <p:cNvSpPr txBox="1"/>
              <p:nvPr/>
            </p:nvSpPr>
            <p:spPr>
              <a:xfrm>
                <a:off x="6222583" y="5424140"/>
                <a:ext cx="1651773" cy="1244121"/>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s-MX" sz="2400" kern="1200" dirty="0"/>
                  <a:t>Estadística</a:t>
                </a:r>
              </a:p>
            </p:txBody>
          </p:sp>
        </p:grpSp>
      </p:grpSp>
      <p:grpSp>
        <p:nvGrpSpPr>
          <p:cNvPr id="5" name="Grupo 4">
            <a:extLst>
              <a:ext uri="{FF2B5EF4-FFF2-40B4-BE49-F238E27FC236}">
                <a16:creationId xmlns:a16="http://schemas.microsoft.com/office/drawing/2014/main" id="{F9F1F98D-210E-41C4-8AA9-55D40F32AEE5}"/>
              </a:ext>
            </a:extLst>
          </p:cNvPr>
          <p:cNvGrpSpPr/>
          <p:nvPr/>
        </p:nvGrpSpPr>
        <p:grpSpPr>
          <a:xfrm>
            <a:off x="15685945" y="6858000"/>
            <a:ext cx="5372608" cy="5371782"/>
            <a:chOff x="15685945" y="6858000"/>
            <a:chExt cx="5372608" cy="5371782"/>
          </a:xfrm>
        </p:grpSpPr>
        <p:sp>
          <p:nvSpPr>
            <p:cNvPr id="14" name="Arco de bloque 13">
              <a:extLst>
                <a:ext uri="{FF2B5EF4-FFF2-40B4-BE49-F238E27FC236}">
                  <a16:creationId xmlns:a16="http://schemas.microsoft.com/office/drawing/2014/main" id="{D1C016AE-3844-4803-AEB2-CBA5E8DD6F49}"/>
                </a:ext>
              </a:extLst>
            </p:cNvPr>
            <p:cNvSpPr/>
            <p:nvPr/>
          </p:nvSpPr>
          <p:spPr>
            <a:xfrm rot="16200000">
              <a:off x="15686358" y="6857587"/>
              <a:ext cx="5371782" cy="5372608"/>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27" name="Grupo 26">
              <a:extLst>
                <a:ext uri="{FF2B5EF4-FFF2-40B4-BE49-F238E27FC236}">
                  <a16:creationId xmlns:a16="http://schemas.microsoft.com/office/drawing/2014/main" id="{121F9456-ED19-45C8-B831-034510F01B7C}"/>
                </a:ext>
              </a:extLst>
            </p:cNvPr>
            <p:cNvGrpSpPr/>
            <p:nvPr/>
          </p:nvGrpSpPr>
          <p:grpSpPr>
            <a:xfrm>
              <a:off x="16393082" y="7968295"/>
              <a:ext cx="3137408" cy="3136840"/>
              <a:chOff x="11590528" y="3658499"/>
              <a:chExt cx="3137408" cy="3136840"/>
            </a:xfrm>
          </p:grpSpPr>
          <p:sp>
            <p:nvSpPr>
              <p:cNvPr id="31" name="Elipse 30">
                <a:extLst>
                  <a:ext uri="{FF2B5EF4-FFF2-40B4-BE49-F238E27FC236}">
                    <a16:creationId xmlns:a16="http://schemas.microsoft.com/office/drawing/2014/main" id="{B8FA43CD-E97B-4B60-9806-C63134940754}"/>
                  </a:ext>
                </a:extLst>
              </p:cNvPr>
              <p:cNvSpPr/>
              <p:nvPr/>
            </p:nvSpPr>
            <p:spPr>
              <a:xfrm>
                <a:off x="11590528" y="3658499"/>
                <a:ext cx="3137408" cy="313684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Elipse 31">
                <a:extLst>
                  <a:ext uri="{FF2B5EF4-FFF2-40B4-BE49-F238E27FC236}">
                    <a16:creationId xmlns:a16="http://schemas.microsoft.com/office/drawing/2014/main" id="{C061D251-ED58-4942-AAE1-D5B376A9B9B2}"/>
                  </a:ext>
                </a:extLst>
              </p:cNvPr>
              <p:cNvSpPr txBox="1"/>
              <p:nvPr/>
            </p:nvSpPr>
            <p:spPr>
              <a:xfrm>
                <a:off x="12049991" y="4117879"/>
                <a:ext cx="2218482" cy="22180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s-MX" sz="3600" kern="1200" dirty="0"/>
                  <a:t>Ciencia de Datos</a:t>
                </a:r>
              </a:p>
            </p:txBody>
          </p:sp>
        </p:grpSp>
      </p:grpSp>
      <p:grpSp>
        <p:nvGrpSpPr>
          <p:cNvPr id="3" name="Grupo 2">
            <a:extLst>
              <a:ext uri="{FF2B5EF4-FFF2-40B4-BE49-F238E27FC236}">
                <a16:creationId xmlns:a16="http://schemas.microsoft.com/office/drawing/2014/main" id="{E2BFFC6E-4D4E-4709-AD1F-5C52D8DFFD13}"/>
              </a:ext>
            </a:extLst>
          </p:cNvPr>
          <p:cNvGrpSpPr/>
          <p:nvPr/>
        </p:nvGrpSpPr>
        <p:grpSpPr>
          <a:xfrm>
            <a:off x="5812051" y="7523373"/>
            <a:ext cx="4078630" cy="5075550"/>
            <a:chOff x="5812051" y="7523373"/>
            <a:chExt cx="4078630" cy="5075550"/>
          </a:xfrm>
        </p:grpSpPr>
        <p:grpSp>
          <p:nvGrpSpPr>
            <p:cNvPr id="18" name="Grupo 17">
              <a:extLst>
                <a:ext uri="{FF2B5EF4-FFF2-40B4-BE49-F238E27FC236}">
                  <a16:creationId xmlns:a16="http://schemas.microsoft.com/office/drawing/2014/main" id="{BFF16DB4-C3F1-4859-A724-47320FE4A272}"/>
                </a:ext>
              </a:extLst>
            </p:cNvPr>
            <p:cNvGrpSpPr/>
            <p:nvPr/>
          </p:nvGrpSpPr>
          <p:grpSpPr>
            <a:xfrm>
              <a:off x="6094996" y="7523373"/>
              <a:ext cx="1786639" cy="1582694"/>
              <a:chOff x="1292442" y="3213577"/>
              <a:chExt cx="1786639" cy="1582694"/>
            </a:xfrm>
          </p:grpSpPr>
          <p:sp>
            <p:nvSpPr>
              <p:cNvPr id="39" name="Elipse 38">
                <a:extLst>
                  <a:ext uri="{FF2B5EF4-FFF2-40B4-BE49-F238E27FC236}">
                    <a16:creationId xmlns:a16="http://schemas.microsoft.com/office/drawing/2014/main" id="{099AD873-67AE-411D-8E48-A29398B78453}"/>
                  </a:ext>
                </a:extLst>
              </p:cNvPr>
              <p:cNvSpPr/>
              <p:nvPr/>
            </p:nvSpPr>
            <p:spPr>
              <a:xfrm>
                <a:off x="1397593" y="3213577"/>
                <a:ext cx="1582686" cy="1582694"/>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40" name="Elipse 18">
                <a:extLst>
                  <a:ext uri="{FF2B5EF4-FFF2-40B4-BE49-F238E27FC236}">
                    <a16:creationId xmlns:a16="http://schemas.microsoft.com/office/drawing/2014/main" id="{C486300D-75BC-4E33-A8CC-FD2C24E6F9A3}"/>
                  </a:ext>
                </a:extLst>
              </p:cNvPr>
              <p:cNvSpPr txBox="1"/>
              <p:nvPr/>
            </p:nvSpPr>
            <p:spPr>
              <a:xfrm>
                <a:off x="1292442" y="3494188"/>
                <a:ext cx="1786639" cy="11191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MX" sz="1800" kern="1200" dirty="0"/>
                  <a:t>Programación</a:t>
                </a:r>
              </a:p>
            </p:txBody>
          </p:sp>
        </p:grpSp>
        <p:sp>
          <p:nvSpPr>
            <p:cNvPr id="19" name="Elipse 18">
              <a:extLst>
                <a:ext uri="{FF2B5EF4-FFF2-40B4-BE49-F238E27FC236}">
                  <a16:creationId xmlns:a16="http://schemas.microsoft.com/office/drawing/2014/main" id="{E1D94875-FD77-4273-A565-58057A05266A}"/>
                </a:ext>
              </a:extLst>
            </p:cNvPr>
            <p:cNvSpPr/>
            <p:nvPr/>
          </p:nvSpPr>
          <p:spPr>
            <a:xfrm>
              <a:off x="6392217" y="9320420"/>
              <a:ext cx="452196" cy="452255"/>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0" name="Elipse 19">
              <a:extLst>
                <a:ext uri="{FF2B5EF4-FFF2-40B4-BE49-F238E27FC236}">
                  <a16:creationId xmlns:a16="http://schemas.microsoft.com/office/drawing/2014/main" id="{26998B65-A19C-47D0-A051-7D3D3FF3EF67}"/>
                </a:ext>
              </a:extLst>
            </p:cNvPr>
            <p:cNvSpPr/>
            <p:nvPr/>
          </p:nvSpPr>
          <p:spPr>
            <a:xfrm>
              <a:off x="7864879" y="7572870"/>
              <a:ext cx="452196" cy="452255"/>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grpSp>
          <p:nvGrpSpPr>
            <p:cNvPr id="21" name="Grupo 20">
              <a:extLst>
                <a:ext uri="{FF2B5EF4-FFF2-40B4-BE49-F238E27FC236}">
                  <a16:creationId xmlns:a16="http://schemas.microsoft.com/office/drawing/2014/main" id="{7782E355-0532-4D67-A161-BE0C5490417F}"/>
                </a:ext>
              </a:extLst>
            </p:cNvPr>
            <p:cNvGrpSpPr/>
            <p:nvPr/>
          </p:nvGrpSpPr>
          <p:grpSpPr>
            <a:xfrm>
              <a:off x="7865258" y="8043886"/>
              <a:ext cx="1582686" cy="1582694"/>
              <a:chOff x="3062704" y="3734090"/>
              <a:chExt cx="1582686" cy="1582694"/>
            </a:xfrm>
          </p:grpSpPr>
          <p:sp>
            <p:nvSpPr>
              <p:cNvPr id="37" name="Elipse 36">
                <a:extLst>
                  <a:ext uri="{FF2B5EF4-FFF2-40B4-BE49-F238E27FC236}">
                    <a16:creationId xmlns:a16="http://schemas.microsoft.com/office/drawing/2014/main" id="{9179D59F-D7C4-4F95-A359-05FE43BF3ADF}"/>
                  </a:ext>
                </a:extLst>
              </p:cNvPr>
              <p:cNvSpPr/>
              <p:nvPr/>
            </p:nvSpPr>
            <p:spPr>
              <a:xfrm>
                <a:off x="3062704" y="3734090"/>
                <a:ext cx="1582686" cy="1582694"/>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38" name="Elipse 22">
                <a:extLst>
                  <a:ext uri="{FF2B5EF4-FFF2-40B4-BE49-F238E27FC236}">
                    <a16:creationId xmlns:a16="http://schemas.microsoft.com/office/drawing/2014/main" id="{77DFB0DF-B616-414D-BD75-54A34FD0C963}"/>
                  </a:ext>
                </a:extLst>
              </p:cNvPr>
              <p:cNvSpPr txBox="1"/>
              <p:nvPr/>
            </p:nvSpPr>
            <p:spPr>
              <a:xfrm>
                <a:off x="3100177" y="3965870"/>
                <a:ext cx="1458658" cy="11191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MX" sz="2000" kern="1200" dirty="0"/>
                  <a:t>Arquitectura de Datos</a:t>
                </a:r>
              </a:p>
            </p:txBody>
          </p:sp>
        </p:grpSp>
        <p:sp>
          <p:nvSpPr>
            <p:cNvPr id="22" name="Elipse 21">
              <a:extLst>
                <a:ext uri="{FF2B5EF4-FFF2-40B4-BE49-F238E27FC236}">
                  <a16:creationId xmlns:a16="http://schemas.microsoft.com/office/drawing/2014/main" id="{5B0EF246-5234-43E1-807D-397E721FFB29}"/>
                </a:ext>
              </a:extLst>
            </p:cNvPr>
            <p:cNvSpPr/>
            <p:nvPr/>
          </p:nvSpPr>
          <p:spPr>
            <a:xfrm>
              <a:off x="9157949" y="9650531"/>
              <a:ext cx="452196" cy="452255"/>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grpSp>
          <p:nvGrpSpPr>
            <p:cNvPr id="23" name="Grupo 22">
              <a:extLst>
                <a:ext uri="{FF2B5EF4-FFF2-40B4-BE49-F238E27FC236}">
                  <a16:creationId xmlns:a16="http://schemas.microsoft.com/office/drawing/2014/main" id="{090190C3-0198-4105-A087-E6264F6E329F}"/>
                </a:ext>
              </a:extLst>
            </p:cNvPr>
            <p:cNvGrpSpPr/>
            <p:nvPr/>
          </p:nvGrpSpPr>
          <p:grpSpPr>
            <a:xfrm>
              <a:off x="5829240" y="9932343"/>
              <a:ext cx="1582686" cy="1582694"/>
              <a:chOff x="1026686" y="5622547"/>
              <a:chExt cx="1582686" cy="1582694"/>
            </a:xfrm>
          </p:grpSpPr>
          <p:sp>
            <p:nvSpPr>
              <p:cNvPr id="35" name="Elipse 34">
                <a:extLst>
                  <a:ext uri="{FF2B5EF4-FFF2-40B4-BE49-F238E27FC236}">
                    <a16:creationId xmlns:a16="http://schemas.microsoft.com/office/drawing/2014/main" id="{70AB024F-DC34-4CB2-AECC-FC6DC2B1CC1F}"/>
                  </a:ext>
                </a:extLst>
              </p:cNvPr>
              <p:cNvSpPr/>
              <p:nvPr/>
            </p:nvSpPr>
            <p:spPr>
              <a:xfrm>
                <a:off x="1026686" y="5622547"/>
                <a:ext cx="1582686" cy="1582694"/>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36" name="Elipse 25">
                <a:extLst>
                  <a:ext uri="{FF2B5EF4-FFF2-40B4-BE49-F238E27FC236}">
                    <a16:creationId xmlns:a16="http://schemas.microsoft.com/office/drawing/2014/main" id="{594759CF-FB20-41D6-B573-2E229C3BA139}"/>
                  </a:ext>
                </a:extLst>
              </p:cNvPr>
              <p:cNvSpPr txBox="1"/>
              <p:nvPr/>
            </p:nvSpPr>
            <p:spPr>
              <a:xfrm>
                <a:off x="1081888" y="5854327"/>
                <a:ext cx="1413114" cy="11191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MX" sz="2000" kern="1200" dirty="0"/>
                  <a:t>Business </a:t>
                </a:r>
                <a:r>
                  <a:rPr lang="es-MX" sz="2000" kern="1200" dirty="0" err="1"/>
                  <a:t>Information</a:t>
                </a:r>
                <a:endParaRPr lang="es-MX" sz="2000" kern="1200" dirty="0"/>
              </a:p>
            </p:txBody>
          </p:sp>
        </p:grpSp>
        <p:grpSp>
          <p:nvGrpSpPr>
            <p:cNvPr id="24" name="Grupo 23">
              <a:extLst>
                <a:ext uri="{FF2B5EF4-FFF2-40B4-BE49-F238E27FC236}">
                  <a16:creationId xmlns:a16="http://schemas.microsoft.com/office/drawing/2014/main" id="{67251B7F-7283-4045-965A-BCB7B2027774}"/>
                </a:ext>
              </a:extLst>
            </p:cNvPr>
            <p:cNvGrpSpPr/>
            <p:nvPr/>
          </p:nvGrpSpPr>
          <p:grpSpPr>
            <a:xfrm>
              <a:off x="7577909" y="9806206"/>
              <a:ext cx="1582686" cy="1582694"/>
              <a:chOff x="2775355" y="5496410"/>
              <a:chExt cx="1582686" cy="1582694"/>
            </a:xfrm>
          </p:grpSpPr>
          <p:sp>
            <p:nvSpPr>
              <p:cNvPr id="33" name="Elipse 32">
                <a:extLst>
                  <a:ext uri="{FF2B5EF4-FFF2-40B4-BE49-F238E27FC236}">
                    <a16:creationId xmlns:a16="http://schemas.microsoft.com/office/drawing/2014/main" id="{71F3C945-81FA-4E02-9E02-2F38445B4747}"/>
                  </a:ext>
                </a:extLst>
              </p:cNvPr>
              <p:cNvSpPr/>
              <p:nvPr/>
            </p:nvSpPr>
            <p:spPr>
              <a:xfrm>
                <a:off x="2775355" y="5496410"/>
                <a:ext cx="1582686" cy="1582694"/>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34" name="Elipse 27">
                <a:extLst>
                  <a:ext uri="{FF2B5EF4-FFF2-40B4-BE49-F238E27FC236}">
                    <a16:creationId xmlns:a16="http://schemas.microsoft.com/office/drawing/2014/main" id="{1D85C062-CD76-4A79-88ED-06D755312A58}"/>
                  </a:ext>
                </a:extLst>
              </p:cNvPr>
              <p:cNvSpPr txBox="1"/>
              <p:nvPr/>
            </p:nvSpPr>
            <p:spPr>
              <a:xfrm>
                <a:off x="3007134" y="5728190"/>
                <a:ext cx="1119128" cy="111913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MX" sz="2000" kern="1200" dirty="0"/>
                  <a:t>Análisis de Datos</a:t>
                </a:r>
              </a:p>
            </p:txBody>
          </p:sp>
        </p:grpSp>
        <p:sp>
          <p:nvSpPr>
            <p:cNvPr id="25" name="Elipse 24">
              <a:extLst>
                <a:ext uri="{FF2B5EF4-FFF2-40B4-BE49-F238E27FC236}">
                  <a16:creationId xmlns:a16="http://schemas.microsoft.com/office/drawing/2014/main" id="{3EE272C7-CA90-4CB6-A9DA-1D278C2BE1AA}"/>
                </a:ext>
              </a:extLst>
            </p:cNvPr>
            <p:cNvSpPr/>
            <p:nvPr/>
          </p:nvSpPr>
          <p:spPr>
            <a:xfrm>
              <a:off x="7047448" y="9212646"/>
              <a:ext cx="777353" cy="77717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6" name="Elipse 25">
              <a:extLst>
                <a:ext uri="{FF2B5EF4-FFF2-40B4-BE49-F238E27FC236}">
                  <a16:creationId xmlns:a16="http://schemas.microsoft.com/office/drawing/2014/main" id="{091B19A0-69C5-4299-9FB7-C459D49C69CC}"/>
                </a:ext>
              </a:extLst>
            </p:cNvPr>
            <p:cNvSpPr/>
            <p:nvPr/>
          </p:nvSpPr>
          <p:spPr>
            <a:xfrm>
              <a:off x="5884442" y="9610215"/>
              <a:ext cx="339903" cy="3396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grpSp>
          <p:nvGrpSpPr>
            <p:cNvPr id="28" name="Grupo 27">
              <a:extLst>
                <a:ext uri="{FF2B5EF4-FFF2-40B4-BE49-F238E27FC236}">
                  <a16:creationId xmlns:a16="http://schemas.microsoft.com/office/drawing/2014/main" id="{EBC74D64-8094-4BD6-9FAB-0763E16DB2F8}"/>
                </a:ext>
              </a:extLst>
            </p:cNvPr>
            <p:cNvGrpSpPr/>
            <p:nvPr/>
          </p:nvGrpSpPr>
          <p:grpSpPr>
            <a:xfrm>
              <a:off x="5812051" y="11524223"/>
              <a:ext cx="4078630" cy="1074700"/>
              <a:chOff x="1009497" y="7214427"/>
              <a:chExt cx="4078630" cy="1074700"/>
            </a:xfrm>
          </p:grpSpPr>
          <p:sp>
            <p:nvSpPr>
              <p:cNvPr id="29" name="Rectángulo 28">
                <a:extLst>
                  <a:ext uri="{FF2B5EF4-FFF2-40B4-BE49-F238E27FC236}">
                    <a16:creationId xmlns:a16="http://schemas.microsoft.com/office/drawing/2014/main" id="{BBFC46B0-0A20-4484-A129-FB02A6A1A12B}"/>
                  </a:ext>
                </a:extLst>
              </p:cNvPr>
              <p:cNvSpPr/>
              <p:nvPr/>
            </p:nvSpPr>
            <p:spPr>
              <a:xfrm>
                <a:off x="1009497" y="7214427"/>
                <a:ext cx="4078630" cy="10747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0" name="CuadroTexto 29">
                <a:extLst>
                  <a:ext uri="{FF2B5EF4-FFF2-40B4-BE49-F238E27FC236}">
                    <a16:creationId xmlns:a16="http://schemas.microsoft.com/office/drawing/2014/main" id="{A6FDCD66-E141-4459-8B2D-11E999683FEB}"/>
                  </a:ext>
                </a:extLst>
              </p:cNvPr>
              <p:cNvSpPr txBox="1"/>
              <p:nvPr/>
            </p:nvSpPr>
            <p:spPr>
              <a:xfrm>
                <a:off x="1009497" y="7214427"/>
                <a:ext cx="4078630" cy="10747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s-MX" sz="3800" kern="1200" dirty="0"/>
                  <a:t>Tecnología</a:t>
                </a:r>
              </a:p>
            </p:txBody>
          </p:sp>
        </p:grpSp>
      </p:gr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6" name="Phone…"/>
          <p:cNvSpPr txBox="1">
            <a:spLocks noGrp="1"/>
          </p:cNvSpPr>
          <p:nvPr>
            <p:ph type="title"/>
          </p:nvPr>
        </p:nvSpPr>
        <p:spPr>
          <a:prstGeom prst="rect">
            <a:avLst/>
          </a:prstGeom>
        </p:spPr>
        <p:txBody>
          <a:bodyPr/>
          <a:lstStyle/>
          <a:p>
            <a:r>
              <a:rPr lang="es-MX" dirty="0"/>
              <a:t>Principales Características de un Científico de Datos</a:t>
            </a:r>
            <a:endParaRPr dirty="0"/>
          </a:p>
        </p:txBody>
      </p:sp>
      <p:grpSp>
        <p:nvGrpSpPr>
          <p:cNvPr id="42" name="Grupo 41">
            <a:extLst>
              <a:ext uri="{FF2B5EF4-FFF2-40B4-BE49-F238E27FC236}">
                <a16:creationId xmlns:a16="http://schemas.microsoft.com/office/drawing/2014/main" id="{A59D2A3B-2251-4D54-9788-30F5EAB09F95}"/>
              </a:ext>
            </a:extLst>
          </p:cNvPr>
          <p:cNvGrpSpPr/>
          <p:nvPr/>
        </p:nvGrpSpPr>
        <p:grpSpPr>
          <a:xfrm>
            <a:off x="5178546" y="4867805"/>
            <a:ext cx="4632608" cy="4536054"/>
            <a:chOff x="2438399" y="67733"/>
            <a:chExt cx="3251200" cy="3251200"/>
          </a:xfrm>
          <a:solidFill>
            <a:schemeClr val="accent4">
              <a:lumMod val="60000"/>
              <a:lumOff val="40000"/>
              <a:alpha val="50000"/>
            </a:schemeClr>
          </a:solidFill>
        </p:grpSpPr>
        <p:sp>
          <p:nvSpPr>
            <p:cNvPr id="53" name="Elipse 52">
              <a:extLst>
                <a:ext uri="{FF2B5EF4-FFF2-40B4-BE49-F238E27FC236}">
                  <a16:creationId xmlns:a16="http://schemas.microsoft.com/office/drawing/2014/main" id="{5FE9D854-E3D0-4641-8D4D-99A57C8E7A52}"/>
                </a:ext>
              </a:extLst>
            </p:cNvPr>
            <p:cNvSpPr/>
            <p:nvPr/>
          </p:nvSpPr>
          <p:spPr>
            <a:xfrm>
              <a:off x="2438399" y="67733"/>
              <a:ext cx="3251200" cy="3251200"/>
            </a:xfrm>
            <a:prstGeom prst="ellipse">
              <a:avLst/>
            </a:pr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54" name="Elipse 4">
              <a:extLst>
                <a:ext uri="{FF2B5EF4-FFF2-40B4-BE49-F238E27FC236}">
                  <a16:creationId xmlns:a16="http://schemas.microsoft.com/office/drawing/2014/main" id="{C0673429-656A-4E30-8898-63A0156165FD}"/>
                </a:ext>
              </a:extLst>
            </p:cNvPr>
            <p:cNvSpPr txBox="1"/>
            <p:nvPr/>
          </p:nvSpPr>
          <p:spPr>
            <a:xfrm>
              <a:off x="2871893" y="636693"/>
              <a:ext cx="2384213" cy="1463040"/>
            </a:xfrm>
            <a:prstGeom prst="rect">
              <a:avLst/>
            </a:prstGeom>
            <a:noFill/>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s-MX" sz="3200" b="1" kern="1200" dirty="0"/>
                <a:t>Habilidades de Hackeo</a:t>
              </a:r>
            </a:p>
          </p:txBody>
        </p:sp>
      </p:grpSp>
      <p:grpSp>
        <p:nvGrpSpPr>
          <p:cNvPr id="43" name="Grupo 42">
            <a:extLst>
              <a:ext uri="{FF2B5EF4-FFF2-40B4-BE49-F238E27FC236}">
                <a16:creationId xmlns:a16="http://schemas.microsoft.com/office/drawing/2014/main" id="{47632E54-6255-4BA8-9714-43B10CE6A899}"/>
              </a:ext>
            </a:extLst>
          </p:cNvPr>
          <p:cNvGrpSpPr/>
          <p:nvPr/>
        </p:nvGrpSpPr>
        <p:grpSpPr>
          <a:xfrm>
            <a:off x="6850146" y="7702838"/>
            <a:ext cx="4632608" cy="4536054"/>
            <a:chOff x="3611541" y="2099733"/>
            <a:chExt cx="3251200" cy="3251200"/>
          </a:xfrm>
          <a:solidFill>
            <a:schemeClr val="accent6">
              <a:lumMod val="60000"/>
              <a:lumOff val="40000"/>
              <a:alpha val="50000"/>
            </a:schemeClr>
          </a:solidFill>
        </p:grpSpPr>
        <p:sp>
          <p:nvSpPr>
            <p:cNvPr id="51" name="Elipse 50">
              <a:extLst>
                <a:ext uri="{FF2B5EF4-FFF2-40B4-BE49-F238E27FC236}">
                  <a16:creationId xmlns:a16="http://schemas.microsoft.com/office/drawing/2014/main" id="{793874A2-B1C8-4553-A682-70590155467C}"/>
                </a:ext>
              </a:extLst>
            </p:cNvPr>
            <p:cNvSpPr/>
            <p:nvPr/>
          </p:nvSpPr>
          <p:spPr>
            <a:xfrm>
              <a:off x="3611541" y="2099733"/>
              <a:ext cx="3251200" cy="3251200"/>
            </a:xfrm>
            <a:prstGeom prst="ellipse">
              <a:avLst/>
            </a:prstGeom>
            <a:grp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52" name="Elipse 6">
              <a:extLst>
                <a:ext uri="{FF2B5EF4-FFF2-40B4-BE49-F238E27FC236}">
                  <a16:creationId xmlns:a16="http://schemas.microsoft.com/office/drawing/2014/main" id="{F6A784DE-4EF0-4598-B2B4-74DC439C1EE0}"/>
                </a:ext>
              </a:extLst>
            </p:cNvPr>
            <p:cNvSpPr txBox="1"/>
            <p:nvPr/>
          </p:nvSpPr>
          <p:spPr>
            <a:xfrm>
              <a:off x="4605866" y="2939626"/>
              <a:ext cx="1950720" cy="1788160"/>
            </a:xfrm>
            <a:prstGeom prst="rect">
              <a:avLst/>
            </a:prstGeom>
            <a:noFill/>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s-MX" sz="3200" b="1" kern="1200" dirty="0"/>
                <a:t>Conocimiento Matemático y Estadístico</a:t>
              </a:r>
            </a:p>
          </p:txBody>
        </p:sp>
      </p:grpSp>
      <p:grpSp>
        <p:nvGrpSpPr>
          <p:cNvPr id="44" name="Grupo 43">
            <a:extLst>
              <a:ext uri="{FF2B5EF4-FFF2-40B4-BE49-F238E27FC236}">
                <a16:creationId xmlns:a16="http://schemas.microsoft.com/office/drawing/2014/main" id="{0F1B6F46-75F5-4CDC-91E1-611881D40CFF}"/>
              </a:ext>
            </a:extLst>
          </p:cNvPr>
          <p:cNvGrpSpPr/>
          <p:nvPr/>
        </p:nvGrpSpPr>
        <p:grpSpPr>
          <a:xfrm>
            <a:off x="3506947" y="7702838"/>
            <a:ext cx="4632608" cy="4536054"/>
            <a:chOff x="1265258" y="2099733"/>
            <a:chExt cx="3251200" cy="3251200"/>
          </a:xfrm>
        </p:grpSpPr>
        <p:sp>
          <p:nvSpPr>
            <p:cNvPr id="49" name="Elipse 48">
              <a:extLst>
                <a:ext uri="{FF2B5EF4-FFF2-40B4-BE49-F238E27FC236}">
                  <a16:creationId xmlns:a16="http://schemas.microsoft.com/office/drawing/2014/main" id="{17791034-6A3E-460E-84A7-A398D05D8EB9}"/>
                </a:ext>
              </a:extLst>
            </p:cNvPr>
            <p:cNvSpPr/>
            <p:nvPr/>
          </p:nvSpPr>
          <p:spPr>
            <a:xfrm>
              <a:off x="1265258" y="2099733"/>
              <a:ext cx="3251200" cy="3251200"/>
            </a:xfrm>
            <a:prstGeom prst="ellipse">
              <a:avLst/>
            </a:prstGeom>
            <a:solidFill>
              <a:schemeClr val="accent5">
                <a:alpha val="5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50" name="Elipse 8">
              <a:extLst>
                <a:ext uri="{FF2B5EF4-FFF2-40B4-BE49-F238E27FC236}">
                  <a16:creationId xmlns:a16="http://schemas.microsoft.com/office/drawing/2014/main" id="{F0D67CEF-9BF0-4DCC-AC98-2D1D285277BE}"/>
                </a:ext>
              </a:extLst>
            </p:cNvPr>
            <p:cNvSpPr txBox="1"/>
            <p:nvPr/>
          </p:nvSpPr>
          <p:spPr>
            <a:xfrm>
              <a:off x="1571413" y="2939626"/>
              <a:ext cx="1950720" cy="178816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s-MX" sz="3200" b="1" kern="1200" dirty="0"/>
                <a:t>Experiencia Sustantiva</a:t>
              </a:r>
            </a:p>
          </p:txBody>
        </p:sp>
      </p:grpSp>
      <p:sp>
        <p:nvSpPr>
          <p:cNvPr id="45" name="CuadroTexto 44">
            <a:extLst>
              <a:ext uri="{FF2B5EF4-FFF2-40B4-BE49-F238E27FC236}">
                <a16:creationId xmlns:a16="http://schemas.microsoft.com/office/drawing/2014/main" id="{0D064729-5595-4FC6-BD91-D38072EF9127}"/>
              </a:ext>
            </a:extLst>
          </p:cNvPr>
          <p:cNvSpPr txBox="1"/>
          <p:nvPr/>
        </p:nvSpPr>
        <p:spPr>
          <a:xfrm>
            <a:off x="7814187" y="7904370"/>
            <a:ext cx="1704655" cy="830997"/>
          </a:xfrm>
          <a:prstGeom prst="rect">
            <a:avLst/>
          </a:prstGeom>
          <a:noFill/>
        </p:spPr>
        <p:txBody>
          <a:bodyPr wrap="square" rtlCol="0">
            <a:spAutoFit/>
          </a:bodyPr>
          <a:lstStyle/>
          <a:p>
            <a:pPr algn="ctr"/>
            <a:r>
              <a:rPr lang="es-MX" sz="2400" dirty="0"/>
              <a:t>Machine </a:t>
            </a:r>
            <a:r>
              <a:rPr lang="es-MX" sz="2400" dirty="0" err="1"/>
              <a:t>Learning</a:t>
            </a:r>
            <a:endParaRPr lang="es-MX" sz="2400" dirty="0"/>
          </a:p>
        </p:txBody>
      </p:sp>
      <p:sp>
        <p:nvSpPr>
          <p:cNvPr id="46" name="CuadroTexto 45">
            <a:extLst>
              <a:ext uri="{FF2B5EF4-FFF2-40B4-BE49-F238E27FC236}">
                <a16:creationId xmlns:a16="http://schemas.microsoft.com/office/drawing/2014/main" id="{46B0E376-EAF9-4A0D-B8B9-39820EFA55F1}"/>
              </a:ext>
            </a:extLst>
          </p:cNvPr>
          <p:cNvSpPr txBox="1"/>
          <p:nvPr/>
        </p:nvSpPr>
        <p:spPr>
          <a:xfrm>
            <a:off x="6565612" y="10181915"/>
            <a:ext cx="1933269" cy="830997"/>
          </a:xfrm>
          <a:prstGeom prst="rect">
            <a:avLst/>
          </a:prstGeom>
          <a:noFill/>
        </p:spPr>
        <p:txBody>
          <a:bodyPr wrap="square" rtlCol="0">
            <a:spAutoFit/>
          </a:bodyPr>
          <a:lstStyle/>
          <a:p>
            <a:pPr algn="ctr"/>
            <a:r>
              <a:rPr lang="es-MX" sz="2400" dirty="0"/>
              <a:t>Investigación Tradicional</a:t>
            </a:r>
          </a:p>
        </p:txBody>
      </p:sp>
      <p:sp>
        <p:nvSpPr>
          <p:cNvPr id="47" name="CuadroTexto 46">
            <a:extLst>
              <a:ext uri="{FF2B5EF4-FFF2-40B4-BE49-F238E27FC236}">
                <a16:creationId xmlns:a16="http://schemas.microsoft.com/office/drawing/2014/main" id="{FEADE97B-9812-46E6-A904-E6637C748CF6}"/>
              </a:ext>
            </a:extLst>
          </p:cNvPr>
          <p:cNvSpPr txBox="1"/>
          <p:nvPr/>
        </p:nvSpPr>
        <p:spPr>
          <a:xfrm>
            <a:off x="5263237" y="7921330"/>
            <a:ext cx="1933269" cy="830997"/>
          </a:xfrm>
          <a:prstGeom prst="rect">
            <a:avLst/>
          </a:prstGeom>
          <a:noFill/>
        </p:spPr>
        <p:txBody>
          <a:bodyPr wrap="square" rtlCol="0">
            <a:spAutoFit/>
          </a:bodyPr>
          <a:lstStyle/>
          <a:p>
            <a:pPr algn="ctr"/>
            <a:r>
              <a:rPr lang="es-MX" sz="2400" dirty="0"/>
              <a:t>¡Zona de Peligro!</a:t>
            </a:r>
          </a:p>
        </p:txBody>
      </p:sp>
      <p:sp>
        <p:nvSpPr>
          <p:cNvPr id="48" name="CuadroTexto 47">
            <a:extLst>
              <a:ext uri="{FF2B5EF4-FFF2-40B4-BE49-F238E27FC236}">
                <a16:creationId xmlns:a16="http://schemas.microsoft.com/office/drawing/2014/main" id="{6FACDB98-DD1A-4FF4-A3A8-FA13734B0DB6}"/>
              </a:ext>
            </a:extLst>
          </p:cNvPr>
          <p:cNvSpPr txBox="1"/>
          <p:nvPr/>
        </p:nvSpPr>
        <p:spPr>
          <a:xfrm>
            <a:off x="6528215" y="8656159"/>
            <a:ext cx="1933269" cy="830997"/>
          </a:xfrm>
          <a:prstGeom prst="rect">
            <a:avLst/>
          </a:prstGeom>
          <a:noFill/>
        </p:spPr>
        <p:txBody>
          <a:bodyPr wrap="square" rtlCol="0">
            <a:spAutoFit/>
          </a:bodyPr>
          <a:lstStyle/>
          <a:p>
            <a:pPr algn="ctr"/>
            <a:r>
              <a:rPr lang="es-MX" sz="2400" dirty="0"/>
              <a:t>Ciencia de Datos</a:t>
            </a:r>
          </a:p>
        </p:txBody>
      </p:sp>
      <p:sp>
        <p:nvSpPr>
          <p:cNvPr id="63" name="Ut id nisl quis enim dignissim sagittis. Fusce pharetra convallis urna. Suspendisse potenti. Vivamus laoreet. Nunc egestas, augue at pellentesque laoreet, felis eros vehicula leo, at malesuada velit leo quis pede. Nunc nec neque. Maecenas tempus, tellus eget condimentum rhoncus, sem quam semper libero, sit amet adipiscing sem neque sed ipsum. Quisque malesuada placerat nisl. In consectetuer turpis ut velit..…">
            <a:extLst>
              <a:ext uri="{FF2B5EF4-FFF2-40B4-BE49-F238E27FC236}">
                <a16:creationId xmlns:a16="http://schemas.microsoft.com/office/drawing/2014/main" id="{00EF67AE-1B65-4DB5-B799-2546B5BB4F98}"/>
              </a:ext>
            </a:extLst>
          </p:cNvPr>
          <p:cNvSpPr txBox="1">
            <a:spLocks/>
          </p:cNvSpPr>
          <p:nvPr/>
        </p:nvSpPr>
        <p:spPr>
          <a:xfrm>
            <a:off x="13987982" y="3762873"/>
            <a:ext cx="8432403" cy="8316913"/>
          </a:xfrm>
          <a:prstGeom prst="rect">
            <a:avLst/>
          </a:prstGeom>
        </p:spPr>
        <p:txBody>
          <a:bodyPr/>
          <a:lstStyle>
            <a:lvl1pPr marL="0" marR="0" indent="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1pPr>
            <a:lvl2pPr marL="0" marR="0" indent="2286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2pPr>
            <a:lvl3pPr marL="0" marR="0" indent="4572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3pPr>
            <a:lvl4pPr marL="0" marR="0" indent="6858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4pPr>
            <a:lvl5pPr marL="0" marR="0" indent="9144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5pPr>
            <a:lvl6pPr marL="0" marR="0" indent="11430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6pPr>
            <a:lvl7pPr marL="0" marR="0" indent="13716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7pPr>
            <a:lvl8pPr marL="0" marR="0" indent="16002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8pPr>
            <a:lvl9pPr marL="0" marR="0" indent="1828800" algn="l" defTabSz="825500" rtl="0" latinLnBrk="0">
              <a:lnSpc>
                <a:spcPct val="150000"/>
              </a:lnSpc>
              <a:spcBef>
                <a:spcPts val="0"/>
              </a:spcBef>
              <a:spcAft>
                <a:spcPts val="0"/>
              </a:spcAft>
              <a:buClrTx/>
              <a:buSzTx/>
              <a:buFontTx/>
              <a:buNone/>
              <a:tabLst/>
              <a:defRPr sz="2000" b="0" i="0" u="none" strike="noStrike" cap="none" spc="0" baseline="0">
                <a:ln>
                  <a:noFill/>
                </a:ln>
                <a:solidFill>
                  <a:srgbClr val="53585F"/>
                </a:solidFill>
                <a:uFillTx/>
                <a:latin typeface="+mn-lt"/>
                <a:ea typeface="+mn-ea"/>
                <a:cs typeface="+mn-cs"/>
                <a:sym typeface="Helvetica"/>
              </a:defRPr>
            </a:lvl9pPr>
          </a:lstStyle>
          <a:p>
            <a:pPr marL="342900" indent="-342900" fontAlgn="ctr">
              <a:buFont typeface="Arial" panose="020B0604020202020204" pitchFamily="34" charset="0"/>
              <a:buChar char="•"/>
            </a:pPr>
            <a:r>
              <a:rPr lang="es-MX" sz="2800" dirty="0"/>
              <a:t>Razonamiento lógico</a:t>
            </a:r>
            <a:r>
              <a:rPr lang="es-MX" sz="2800" baseline="30000" dirty="0"/>
              <a:t>3</a:t>
            </a:r>
          </a:p>
          <a:p>
            <a:pPr marL="342900" indent="-342900" fontAlgn="ctr">
              <a:buFont typeface="Arial" panose="020B0604020202020204" pitchFamily="34" charset="0"/>
              <a:buChar char="•"/>
            </a:pPr>
            <a:r>
              <a:rPr lang="es-MX" sz="2800" dirty="0"/>
              <a:t>Dispuestos a encontrar respuestas por su cuenta</a:t>
            </a:r>
          </a:p>
          <a:p>
            <a:pPr marL="342900" indent="-342900" fontAlgn="ctr">
              <a:buFont typeface="Arial" panose="020B0604020202020204" pitchFamily="34" charset="0"/>
              <a:buChar char="•"/>
            </a:pPr>
            <a:r>
              <a:rPr lang="es-MX" sz="2800" dirty="0"/>
              <a:t>Conocedor de dónde encontrar y responder por su cuenta.</a:t>
            </a:r>
          </a:p>
          <a:p>
            <a:pPr marL="342900" indent="-342900" fontAlgn="ctr">
              <a:buFont typeface="Arial" panose="020B0604020202020204" pitchFamily="34" charset="0"/>
              <a:buChar char="•"/>
            </a:pPr>
            <a:r>
              <a:rPr lang="es-MX" sz="2800" dirty="0"/>
              <a:t>No se siente intimidado por nuevos tipos de datos, paquetes o sistemas</a:t>
            </a:r>
          </a:p>
          <a:p>
            <a:pPr marL="342900" indent="-342900" fontAlgn="ctr">
              <a:buFont typeface="Arial" panose="020B0604020202020204" pitchFamily="34" charset="0"/>
              <a:buChar char="•"/>
            </a:pPr>
            <a:r>
              <a:rPr lang="es-MX" sz="2800" dirty="0"/>
              <a:t>Sin temor a decir que no saben la respuesta</a:t>
            </a:r>
          </a:p>
          <a:p>
            <a:pPr marL="342900" indent="-342900" fontAlgn="ctr">
              <a:buFont typeface="Arial" panose="020B0604020202020204" pitchFamily="34" charset="0"/>
              <a:buChar char="•"/>
            </a:pPr>
            <a:r>
              <a:rPr lang="es-MX" sz="2800" dirty="0"/>
              <a:t>Educado pero implacable</a:t>
            </a:r>
          </a:p>
          <a:p>
            <a:pPr marL="342900" indent="-342900" hangingPunct="1">
              <a:buFont typeface="Wingdings" panose="05000000000000000000" pitchFamily="2" charset="2"/>
              <a:buChar char="ü"/>
            </a:pPr>
            <a:endParaRPr lang="es-MX" sz="2800" dirty="0"/>
          </a:p>
        </p:txBody>
      </p:sp>
    </p:spTree>
  </p:cSld>
  <p:clrMapOvr>
    <a:masterClrMapping/>
  </p:clrMapOvr>
  <mc:AlternateContent xmlns:mc="http://schemas.openxmlformats.org/markup-compatibility/2006" xmlns:p14="http://schemas.microsoft.com/office/powerpoint/2010/main">
    <mc:Choice Requires="p14">
      <p:transition spd="slow">
        <p14:prism dir="r" isContent="1"/>
      </p:transition>
    </mc:Choice>
    <mc:Fallback xmlns="" xmlns:m="http://schemas.openxmlformats.org/officeDocument/2006/math" xmlns:a14="http://schemas.microsoft.com/office/drawing/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 name="right…"/>
          <p:cNvSpPr txBox="1">
            <a:spLocks noGrp="1"/>
          </p:cNvSpPr>
          <p:nvPr>
            <p:ph type="title"/>
          </p:nvPr>
        </p:nvSpPr>
        <p:spPr>
          <a:prstGeom prst="rect">
            <a:avLst/>
          </a:prstGeom>
        </p:spPr>
        <p:txBody>
          <a:bodyPr/>
          <a:lstStyle/>
          <a:p>
            <a:r>
              <a:rPr lang="es-MX" dirty="0"/>
              <a:t>¿Qué hace un científico de datos?</a:t>
            </a:r>
            <a:endParaRPr dirty="0"/>
          </a:p>
        </p:txBody>
      </p:sp>
      <p:sp>
        <p:nvSpPr>
          <p:cNvPr id="1544" name="Ut id nisl quis enim dignissim sagittis. Fusce pharetra convallis urna. Suspendisse potenti. Vivamus laoreet. Nunc egestas, augue at pellentesque laoreet, felis eros vehicula leo, at malesuada velit leo quis pede. Nunc nec neque. Maecenas tempus, tellus eget condimentum rhoncus, sem quam semper libero, sit amet adipiscing sem neque sed ipsum. Quisque malesuada placerat nisl. In consectetuer turpis ut velit..…"/>
          <p:cNvSpPr txBox="1">
            <a:spLocks noGrp="1"/>
          </p:cNvSpPr>
          <p:nvPr>
            <p:ph type="body" sz="quarter" idx="1"/>
          </p:nvPr>
        </p:nvSpPr>
        <p:spPr>
          <a:xfrm>
            <a:off x="1760239" y="4506303"/>
            <a:ext cx="10431761" cy="8049112"/>
          </a:xfrm>
          <a:prstGeom prst="rect">
            <a:avLst/>
          </a:prstGeom>
        </p:spPr>
        <p:txBody>
          <a:bodyPr/>
          <a:lstStyle/>
          <a:p>
            <a:pPr marL="342900" indent="-342900">
              <a:buFont typeface="Wingdings" panose="05000000000000000000" pitchFamily="2" charset="2"/>
              <a:buChar char="ü"/>
            </a:pPr>
            <a:r>
              <a:rPr lang="es-MX" sz="2800" dirty="0"/>
              <a:t>Define la pregunta</a:t>
            </a:r>
          </a:p>
          <a:p>
            <a:pPr marL="342900" indent="-342900">
              <a:buFont typeface="Wingdings" panose="05000000000000000000" pitchFamily="2" charset="2"/>
              <a:buChar char="ü"/>
            </a:pPr>
            <a:r>
              <a:rPr lang="es-MX" sz="2800" dirty="0"/>
              <a:t>Define el conjunto de datos ideal</a:t>
            </a:r>
          </a:p>
          <a:p>
            <a:pPr marL="342900" indent="-342900">
              <a:buFont typeface="Wingdings" panose="05000000000000000000" pitchFamily="2" charset="2"/>
              <a:buChar char="ü"/>
            </a:pPr>
            <a:r>
              <a:rPr lang="es-MX" sz="2800" dirty="0"/>
              <a:t>Determina a qué datos puede acceder</a:t>
            </a:r>
          </a:p>
          <a:p>
            <a:pPr marL="342900" indent="-342900">
              <a:buFont typeface="Wingdings" panose="05000000000000000000" pitchFamily="2" charset="2"/>
              <a:buChar char="ü"/>
            </a:pPr>
            <a:r>
              <a:rPr lang="es-MX" sz="2800" dirty="0"/>
              <a:t>Obtiene los datos</a:t>
            </a:r>
          </a:p>
          <a:p>
            <a:pPr marL="342900" indent="-342900">
              <a:buFont typeface="Wingdings" panose="05000000000000000000" pitchFamily="2" charset="2"/>
              <a:buChar char="ü"/>
            </a:pPr>
            <a:r>
              <a:rPr lang="es-MX" sz="2800" dirty="0"/>
              <a:t>Limpia los datos</a:t>
            </a:r>
          </a:p>
          <a:p>
            <a:pPr marL="342900" indent="-342900">
              <a:buFont typeface="Wingdings" panose="05000000000000000000" pitchFamily="2" charset="2"/>
              <a:buChar char="ü"/>
            </a:pPr>
            <a:r>
              <a:rPr lang="es-MX" sz="2800" dirty="0"/>
              <a:t>Análisis exploratorio de datos</a:t>
            </a:r>
          </a:p>
          <a:p>
            <a:pPr marL="342900" indent="-342900">
              <a:buFont typeface="Wingdings" panose="05000000000000000000" pitchFamily="2" charset="2"/>
              <a:buChar char="ü"/>
            </a:pPr>
            <a:r>
              <a:rPr lang="es-MX" sz="2800" dirty="0"/>
              <a:t>Predicción estadística / modelado</a:t>
            </a:r>
          </a:p>
          <a:p>
            <a:pPr marL="342900" indent="-342900">
              <a:buFont typeface="Wingdings" panose="05000000000000000000" pitchFamily="2" charset="2"/>
              <a:buChar char="ü"/>
            </a:pPr>
            <a:r>
              <a:rPr lang="es-MX" sz="2800" dirty="0"/>
              <a:t>Interpreta los resultados</a:t>
            </a:r>
          </a:p>
          <a:p>
            <a:pPr marL="342900" indent="-342900">
              <a:buFont typeface="Wingdings" panose="05000000000000000000" pitchFamily="2" charset="2"/>
              <a:buChar char="ü"/>
            </a:pPr>
            <a:r>
              <a:rPr lang="es-MX" sz="2800" dirty="0"/>
              <a:t>Retar los resultados</a:t>
            </a:r>
          </a:p>
          <a:p>
            <a:pPr marL="342900" indent="-342900">
              <a:buFont typeface="Wingdings" panose="05000000000000000000" pitchFamily="2" charset="2"/>
              <a:buChar char="ü"/>
            </a:pPr>
            <a:r>
              <a:rPr lang="es-MX" sz="2800" dirty="0"/>
              <a:t>Sintetiza / escribe resultados</a:t>
            </a:r>
          </a:p>
          <a:p>
            <a:pPr marL="342900" indent="-342900">
              <a:buFont typeface="Wingdings" panose="05000000000000000000" pitchFamily="2" charset="2"/>
              <a:buChar char="ü"/>
            </a:pPr>
            <a:r>
              <a:rPr lang="es-MX" sz="2800" dirty="0"/>
              <a:t>Crea código reproducible</a:t>
            </a:r>
            <a:r>
              <a:rPr lang="es-MX" sz="2800" baseline="30000" dirty="0"/>
              <a:t>4</a:t>
            </a:r>
          </a:p>
          <a:p>
            <a:pPr marL="342900" indent="-342900">
              <a:buFont typeface="Wingdings" panose="05000000000000000000" pitchFamily="2" charset="2"/>
              <a:buChar char="ü"/>
            </a:pPr>
            <a:r>
              <a:rPr lang="es-MX" sz="2800" dirty="0"/>
              <a:t>Distribuye los resultados a otras personas</a:t>
            </a:r>
          </a:p>
        </p:txBody>
      </p:sp>
      <p:pic>
        <p:nvPicPr>
          <p:cNvPr id="7" name="Imagen 6">
            <a:extLst>
              <a:ext uri="{FF2B5EF4-FFF2-40B4-BE49-F238E27FC236}">
                <a16:creationId xmlns:a16="http://schemas.microsoft.com/office/drawing/2014/main" id="{53E7510F-9EBA-4EF7-8242-35B853EEAB62}"/>
              </a:ext>
            </a:extLst>
          </p:cNvPr>
          <p:cNvPicPr>
            <a:picLocks noChangeAspect="1"/>
          </p:cNvPicPr>
          <p:nvPr/>
        </p:nvPicPr>
        <p:blipFill rotWithShape="1">
          <a:blip r:embed="rId3"/>
          <a:srcRect l="15368" r="16437" b="1137"/>
          <a:stretch/>
        </p:blipFill>
        <p:spPr>
          <a:xfrm>
            <a:off x="12533521" y="2470199"/>
            <a:ext cx="10812987" cy="91712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prism dir="r" isContent="1"/>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4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4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4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4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6" name="white…"/>
          <p:cNvSpPr txBox="1">
            <a:spLocks noGrp="1"/>
          </p:cNvSpPr>
          <p:nvPr>
            <p:ph type="title"/>
          </p:nvPr>
        </p:nvSpPr>
        <p:spPr>
          <a:prstGeom prst="rect">
            <a:avLst/>
          </a:prstGeom>
        </p:spPr>
        <p:txBody>
          <a:bodyPr/>
          <a:lstStyle/>
          <a:p>
            <a:r>
              <a:rPr lang="es-MX" dirty="0"/>
              <a:t>El proceso de la Ciencia de Datos</a:t>
            </a:r>
            <a:endParaRPr dirty="0"/>
          </a:p>
        </p:txBody>
      </p:sp>
      <p:sp>
        <p:nvSpPr>
          <p:cNvPr id="71" name="Flecha: a la derecha 70">
            <a:extLst>
              <a:ext uri="{FF2B5EF4-FFF2-40B4-BE49-F238E27FC236}">
                <a16:creationId xmlns:a16="http://schemas.microsoft.com/office/drawing/2014/main" id="{DF44FC0B-FAAA-4816-A4AA-9189A6B5460B}"/>
              </a:ext>
            </a:extLst>
          </p:cNvPr>
          <p:cNvSpPr/>
          <p:nvPr/>
        </p:nvSpPr>
        <p:spPr>
          <a:xfrm>
            <a:off x="2894705" y="3627877"/>
            <a:ext cx="20548979" cy="8329124"/>
          </a:xfrm>
          <a:prstGeom prst="rightArrow">
            <a:avLst/>
          </a:prstGeom>
          <a:solidFill>
            <a:srgbClr val="CBD3E8"/>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72" name="Grupo 71">
            <a:extLst>
              <a:ext uri="{FF2B5EF4-FFF2-40B4-BE49-F238E27FC236}">
                <a16:creationId xmlns:a16="http://schemas.microsoft.com/office/drawing/2014/main" id="{AA9F827D-082A-45F7-A989-A770C695F251}"/>
              </a:ext>
            </a:extLst>
          </p:cNvPr>
          <p:cNvGrpSpPr/>
          <p:nvPr/>
        </p:nvGrpSpPr>
        <p:grpSpPr>
          <a:xfrm>
            <a:off x="1456101" y="6126614"/>
            <a:ext cx="2589680" cy="3331649"/>
            <a:chOff x="1841" y="1625600"/>
            <a:chExt cx="1495952" cy="2167466"/>
          </a:xfrm>
          <a:solidFill>
            <a:schemeClr val="accent1"/>
          </a:solidFill>
        </p:grpSpPr>
        <p:sp>
          <p:nvSpPr>
            <p:cNvPr id="98" name="Rectángulo: esquinas redondeadas 97">
              <a:extLst>
                <a:ext uri="{FF2B5EF4-FFF2-40B4-BE49-F238E27FC236}">
                  <a16:creationId xmlns:a16="http://schemas.microsoft.com/office/drawing/2014/main" id="{9722683D-AEC1-488B-BC2A-6B52D84EAD29}"/>
                </a:ext>
              </a:extLst>
            </p:cNvPr>
            <p:cNvSpPr/>
            <p:nvPr/>
          </p:nvSpPr>
          <p:spPr>
            <a:xfrm>
              <a:off x="1841"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 name="Rectángulo: esquinas redondeadas 5">
              <a:extLst>
                <a:ext uri="{FF2B5EF4-FFF2-40B4-BE49-F238E27FC236}">
                  <a16:creationId xmlns:a16="http://schemas.microsoft.com/office/drawing/2014/main" id="{B05A9737-2A7F-4000-8ECB-9A9C61A3A288}"/>
                </a:ext>
              </a:extLst>
            </p:cNvPr>
            <p:cNvSpPr txBox="1"/>
            <p:nvPr/>
          </p:nvSpPr>
          <p:spPr>
            <a:xfrm>
              <a:off x="74867"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1</a:t>
              </a:r>
            </a:p>
            <a:p>
              <a:pPr marL="0" lvl="0" indent="0" algn="ctr" defTabSz="800100">
                <a:lnSpc>
                  <a:spcPct val="90000"/>
                </a:lnSpc>
                <a:spcBef>
                  <a:spcPct val="0"/>
                </a:spcBef>
                <a:spcAft>
                  <a:spcPct val="35000"/>
                </a:spcAft>
                <a:buNone/>
              </a:pPr>
              <a:r>
                <a:rPr lang="es-MX" sz="2400" b="1" kern="1200" dirty="0"/>
                <a:t>Pregunta</a:t>
              </a:r>
            </a:p>
          </p:txBody>
        </p:sp>
      </p:grpSp>
      <p:grpSp>
        <p:nvGrpSpPr>
          <p:cNvPr id="73" name="Grupo 72">
            <a:extLst>
              <a:ext uri="{FF2B5EF4-FFF2-40B4-BE49-F238E27FC236}">
                <a16:creationId xmlns:a16="http://schemas.microsoft.com/office/drawing/2014/main" id="{5EE3674A-580C-47BA-BBE6-4BD9B14870AE}"/>
              </a:ext>
            </a:extLst>
          </p:cNvPr>
          <p:cNvGrpSpPr/>
          <p:nvPr/>
        </p:nvGrpSpPr>
        <p:grpSpPr>
          <a:xfrm>
            <a:off x="4227414" y="6126614"/>
            <a:ext cx="2589680" cy="3331649"/>
            <a:chOff x="1602715" y="1625600"/>
            <a:chExt cx="1495952" cy="2167466"/>
          </a:xfrm>
          <a:solidFill>
            <a:schemeClr val="accent1"/>
          </a:solidFill>
        </p:grpSpPr>
        <p:sp>
          <p:nvSpPr>
            <p:cNvPr id="96" name="Rectángulo: esquinas redondeadas 95">
              <a:extLst>
                <a:ext uri="{FF2B5EF4-FFF2-40B4-BE49-F238E27FC236}">
                  <a16:creationId xmlns:a16="http://schemas.microsoft.com/office/drawing/2014/main" id="{82300399-8F04-42DB-BFCB-5D3BB068DFB8}"/>
                </a:ext>
              </a:extLst>
            </p:cNvPr>
            <p:cNvSpPr/>
            <p:nvPr/>
          </p:nvSpPr>
          <p:spPr>
            <a:xfrm>
              <a:off x="1602715"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7" name="Rectángulo: esquinas redondeadas 7">
              <a:extLst>
                <a:ext uri="{FF2B5EF4-FFF2-40B4-BE49-F238E27FC236}">
                  <a16:creationId xmlns:a16="http://schemas.microsoft.com/office/drawing/2014/main" id="{98BAAFC2-71BE-40DB-A693-2BD4BCA9F2E5}"/>
                </a:ext>
              </a:extLst>
            </p:cNvPr>
            <p:cNvSpPr txBox="1"/>
            <p:nvPr/>
          </p:nvSpPr>
          <p:spPr>
            <a:xfrm>
              <a:off x="1675741"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2</a:t>
              </a:r>
            </a:p>
            <a:p>
              <a:pPr marL="0" lvl="0" indent="0" algn="ctr" defTabSz="800100">
                <a:lnSpc>
                  <a:spcPct val="90000"/>
                </a:lnSpc>
                <a:spcBef>
                  <a:spcPct val="0"/>
                </a:spcBef>
                <a:spcAft>
                  <a:spcPct val="35000"/>
                </a:spcAft>
                <a:buNone/>
              </a:pPr>
              <a:r>
                <a:rPr lang="es-MX" sz="2400" b="1" kern="1200" dirty="0"/>
                <a:t>Recolección de datos</a:t>
              </a:r>
            </a:p>
          </p:txBody>
        </p:sp>
      </p:grpSp>
      <p:grpSp>
        <p:nvGrpSpPr>
          <p:cNvPr id="74" name="Grupo 73">
            <a:extLst>
              <a:ext uri="{FF2B5EF4-FFF2-40B4-BE49-F238E27FC236}">
                <a16:creationId xmlns:a16="http://schemas.microsoft.com/office/drawing/2014/main" id="{6A2FDC12-4CBB-48CC-AD1A-F09A86715249}"/>
              </a:ext>
            </a:extLst>
          </p:cNvPr>
          <p:cNvGrpSpPr/>
          <p:nvPr/>
        </p:nvGrpSpPr>
        <p:grpSpPr>
          <a:xfrm>
            <a:off x="6998726" y="6126614"/>
            <a:ext cx="2589680" cy="3331649"/>
            <a:chOff x="3203589" y="1625600"/>
            <a:chExt cx="1495952" cy="2167466"/>
          </a:xfrm>
          <a:solidFill>
            <a:schemeClr val="accent1"/>
          </a:solidFill>
        </p:grpSpPr>
        <p:sp>
          <p:nvSpPr>
            <p:cNvPr id="94" name="Rectángulo: esquinas redondeadas 93">
              <a:extLst>
                <a:ext uri="{FF2B5EF4-FFF2-40B4-BE49-F238E27FC236}">
                  <a16:creationId xmlns:a16="http://schemas.microsoft.com/office/drawing/2014/main" id="{5BFE8A30-F19E-49B5-B429-AEDFF7CFAFD2}"/>
                </a:ext>
              </a:extLst>
            </p:cNvPr>
            <p:cNvSpPr/>
            <p:nvPr/>
          </p:nvSpPr>
          <p:spPr>
            <a:xfrm>
              <a:off x="3203589"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 name="Rectángulo: esquinas redondeadas 9">
              <a:extLst>
                <a:ext uri="{FF2B5EF4-FFF2-40B4-BE49-F238E27FC236}">
                  <a16:creationId xmlns:a16="http://schemas.microsoft.com/office/drawing/2014/main" id="{8554264C-93F1-4F45-BF3A-7D079FDF5030}"/>
                </a:ext>
              </a:extLst>
            </p:cNvPr>
            <p:cNvSpPr txBox="1"/>
            <p:nvPr/>
          </p:nvSpPr>
          <p:spPr>
            <a:xfrm>
              <a:off x="3276615"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3</a:t>
              </a:r>
            </a:p>
            <a:p>
              <a:pPr marL="0" lvl="0" indent="0" algn="ctr" defTabSz="800100">
                <a:lnSpc>
                  <a:spcPct val="90000"/>
                </a:lnSpc>
                <a:spcBef>
                  <a:spcPct val="0"/>
                </a:spcBef>
                <a:spcAft>
                  <a:spcPct val="35000"/>
                </a:spcAft>
                <a:buNone/>
              </a:pPr>
              <a:r>
                <a:rPr lang="es-MX" sz="2400" b="1" kern="1200" dirty="0"/>
                <a:t>Limpieza de Datos</a:t>
              </a:r>
            </a:p>
          </p:txBody>
        </p:sp>
      </p:grpSp>
      <p:grpSp>
        <p:nvGrpSpPr>
          <p:cNvPr id="75" name="Grupo 74">
            <a:extLst>
              <a:ext uri="{FF2B5EF4-FFF2-40B4-BE49-F238E27FC236}">
                <a16:creationId xmlns:a16="http://schemas.microsoft.com/office/drawing/2014/main" id="{D97A1B38-6AEF-4F76-8D99-55681951BCB0}"/>
              </a:ext>
            </a:extLst>
          </p:cNvPr>
          <p:cNvGrpSpPr/>
          <p:nvPr/>
        </p:nvGrpSpPr>
        <p:grpSpPr>
          <a:xfrm>
            <a:off x="9770039" y="6126614"/>
            <a:ext cx="2589680" cy="3331649"/>
            <a:chOff x="4804463" y="1625600"/>
            <a:chExt cx="1495952" cy="2167466"/>
          </a:xfrm>
          <a:solidFill>
            <a:schemeClr val="accent1"/>
          </a:solidFill>
        </p:grpSpPr>
        <p:sp>
          <p:nvSpPr>
            <p:cNvPr id="92" name="Rectángulo: esquinas redondeadas 91">
              <a:extLst>
                <a:ext uri="{FF2B5EF4-FFF2-40B4-BE49-F238E27FC236}">
                  <a16:creationId xmlns:a16="http://schemas.microsoft.com/office/drawing/2014/main" id="{C3CEBC74-4167-4A47-A154-13F1453487EE}"/>
                </a:ext>
              </a:extLst>
            </p:cNvPr>
            <p:cNvSpPr/>
            <p:nvPr/>
          </p:nvSpPr>
          <p:spPr>
            <a:xfrm>
              <a:off x="4804463"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 name="Rectángulo: esquinas redondeadas 11">
              <a:extLst>
                <a:ext uri="{FF2B5EF4-FFF2-40B4-BE49-F238E27FC236}">
                  <a16:creationId xmlns:a16="http://schemas.microsoft.com/office/drawing/2014/main" id="{E10B4B71-C6F7-4A9A-987B-53DC90D8BD1C}"/>
                </a:ext>
              </a:extLst>
            </p:cNvPr>
            <p:cNvSpPr txBox="1"/>
            <p:nvPr/>
          </p:nvSpPr>
          <p:spPr>
            <a:xfrm>
              <a:off x="4877489"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4</a:t>
              </a:r>
            </a:p>
            <a:p>
              <a:pPr marL="0" lvl="0" indent="0" algn="ctr" defTabSz="800100">
                <a:lnSpc>
                  <a:spcPct val="90000"/>
                </a:lnSpc>
                <a:spcBef>
                  <a:spcPct val="0"/>
                </a:spcBef>
                <a:spcAft>
                  <a:spcPct val="35000"/>
                </a:spcAft>
                <a:buNone/>
              </a:pPr>
              <a:r>
                <a:rPr lang="es-MX" sz="2400" b="1" kern="1200" dirty="0"/>
                <a:t>Exploración de Datos</a:t>
              </a:r>
            </a:p>
          </p:txBody>
        </p:sp>
      </p:grpSp>
      <p:grpSp>
        <p:nvGrpSpPr>
          <p:cNvPr id="76" name="Grupo 75">
            <a:extLst>
              <a:ext uri="{FF2B5EF4-FFF2-40B4-BE49-F238E27FC236}">
                <a16:creationId xmlns:a16="http://schemas.microsoft.com/office/drawing/2014/main" id="{48C9899D-F451-4FA5-8D9F-88285857A91A}"/>
              </a:ext>
            </a:extLst>
          </p:cNvPr>
          <p:cNvGrpSpPr/>
          <p:nvPr/>
        </p:nvGrpSpPr>
        <p:grpSpPr>
          <a:xfrm>
            <a:off x="12541352" y="6126614"/>
            <a:ext cx="2589680" cy="3331649"/>
            <a:chOff x="6405337" y="1625600"/>
            <a:chExt cx="1495952" cy="2167466"/>
          </a:xfrm>
          <a:solidFill>
            <a:schemeClr val="accent1"/>
          </a:solidFill>
        </p:grpSpPr>
        <p:sp>
          <p:nvSpPr>
            <p:cNvPr id="90" name="Rectángulo: esquinas redondeadas 89">
              <a:extLst>
                <a:ext uri="{FF2B5EF4-FFF2-40B4-BE49-F238E27FC236}">
                  <a16:creationId xmlns:a16="http://schemas.microsoft.com/office/drawing/2014/main" id="{7351E2A2-D4EF-4529-9719-DA970AE38203}"/>
                </a:ext>
              </a:extLst>
            </p:cNvPr>
            <p:cNvSpPr/>
            <p:nvPr/>
          </p:nvSpPr>
          <p:spPr>
            <a:xfrm>
              <a:off x="6405337"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1" name="Rectángulo: esquinas redondeadas 13">
              <a:extLst>
                <a:ext uri="{FF2B5EF4-FFF2-40B4-BE49-F238E27FC236}">
                  <a16:creationId xmlns:a16="http://schemas.microsoft.com/office/drawing/2014/main" id="{2934ACEA-AA66-4506-9D62-EE1987D493BF}"/>
                </a:ext>
              </a:extLst>
            </p:cNvPr>
            <p:cNvSpPr txBox="1"/>
            <p:nvPr/>
          </p:nvSpPr>
          <p:spPr>
            <a:xfrm>
              <a:off x="6478363"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5</a:t>
              </a:r>
            </a:p>
            <a:p>
              <a:pPr marL="0" lvl="0" indent="0" algn="ctr" defTabSz="800100">
                <a:lnSpc>
                  <a:spcPct val="90000"/>
                </a:lnSpc>
                <a:spcBef>
                  <a:spcPct val="0"/>
                </a:spcBef>
                <a:spcAft>
                  <a:spcPct val="35000"/>
                </a:spcAft>
                <a:buNone/>
              </a:pPr>
              <a:r>
                <a:rPr lang="es-MX" sz="2400" b="1" kern="1200" dirty="0"/>
                <a:t>Modelado</a:t>
              </a:r>
            </a:p>
          </p:txBody>
        </p:sp>
      </p:grpSp>
      <p:grpSp>
        <p:nvGrpSpPr>
          <p:cNvPr id="77" name="Grupo 76">
            <a:extLst>
              <a:ext uri="{FF2B5EF4-FFF2-40B4-BE49-F238E27FC236}">
                <a16:creationId xmlns:a16="http://schemas.microsoft.com/office/drawing/2014/main" id="{FAE32193-6276-4E01-9F48-20FBE3C0EAAE}"/>
              </a:ext>
            </a:extLst>
          </p:cNvPr>
          <p:cNvGrpSpPr/>
          <p:nvPr/>
        </p:nvGrpSpPr>
        <p:grpSpPr>
          <a:xfrm>
            <a:off x="15312665" y="6126614"/>
            <a:ext cx="2589680" cy="3331649"/>
            <a:chOff x="8006211" y="1625600"/>
            <a:chExt cx="1495952" cy="2167466"/>
          </a:xfrm>
          <a:solidFill>
            <a:schemeClr val="accent1"/>
          </a:solidFill>
        </p:grpSpPr>
        <p:sp>
          <p:nvSpPr>
            <p:cNvPr id="88" name="Rectángulo: esquinas redondeadas 87">
              <a:extLst>
                <a:ext uri="{FF2B5EF4-FFF2-40B4-BE49-F238E27FC236}">
                  <a16:creationId xmlns:a16="http://schemas.microsoft.com/office/drawing/2014/main" id="{9D5DB8F8-E63A-48A0-B0F7-525B9118A53E}"/>
                </a:ext>
              </a:extLst>
            </p:cNvPr>
            <p:cNvSpPr/>
            <p:nvPr/>
          </p:nvSpPr>
          <p:spPr>
            <a:xfrm>
              <a:off x="8006211"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9" name="Rectángulo: esquinas redondeadas 15">
              <a:extLst>
                <a:ext uri="{FF2B5EF4-FFF2-40B4-BE49-F238E27FC236}">
                  <a16:creationId xmlns:a16="http://schemas.microsoft.com/office/drawing/2014/main" id="{143AC995-EC10-4294-B3BB-B988DDCC45D2}"/>
                </a:ext>
              </a:extLst>
            </p:cNvPr>
            <p:cNvSpPr txBox="1"/>
            <p:nvPr/>
          </p:nvSpPr>
          <p:spPr>
            <a:xfrm>
              <a:off x="8079237"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6</a:t>
              </a:r>
            </a:p>
            <a:p>
              <a:pPr marL="0" lvl="0" indent="0" algn="ctr" defTabSz="800100">
                <a:lnSpc>
                  <a:spcPct val="90000"/>
                </a:lnSpc>
                <a:spcBef>
                  <a:spcPct val="0"/>
                </a:spcBef>
                <a:spcAft>
                  <a:spcPct val="35000"/>
                </a:spcAft>
                <a:buNone/>
              </a:pPr>
              <a:r>
                <a:rPr lang="es-MX" sz="2400" b="1" kern="1200" dirty="0"/>
                <a:t>Visualización</a:t>
              </a:r>
            </a:p>
          </p:txBody>
        </p:sp>
      </p:grpSp>
      <p:grpSp>
        <p:nvGrpSpPr>
          <p:cNvPr id="78" name="Grupo 77">
            <a:extLst>
              <a:ext uri="{FF2B5EF4-FFF2-40B4-BE49-F238E27FC236}">
                <a16:creationId xmlns:a16="http://schemas.microsoft.com/office/drawing/2014/main" id="{D400C660-48FE-447F-A5D4-2EF9FB810042}"/>
              </a:ext>
            </a:extLst>
          </p:cNvPr>
          <p:cNvGrpSpPr/>
          <p:nvPr/>
        </p:nvGrpSpPr>
        <p:grpSpPr>
          <a:xfrm>
            <a:off x="18083978" y="6126614"/>
            <a:ext cx="2589680" cy="3331649"/>
            <a:chOff x="9607085" y="1625600"/>
            <a:chExt cx="1495952" cy="2167466"/>
          </a:xfrm>
          <a:solidFill>
            <a:schemeClr val="accent1"/>
          </a:solidFill>
        </p:grpSpPr>
        <p:sp>
          <p:nvSpPr>
            <p:cNvPr id="86" name="Rectángulo: esquinas redondeadas 85">
              <a:extLst>
                <a:ext uri="{FF2B5EF4-FFF2-40B4-BE49-F238E27FC236}">
                  <a16:creationId xmlns:a16="http://schemas.microsoft.com/office/drawing/2014/main" id="{B2089528-DB08-4977-A3B3-3504E9C39469}"/>
                </a:ext>
              </a:extLst>
            </p:cNvPr>
            <p:cNvSpPr/>
            <p:nvPr/>
          </p:nvSpPr>
          <p:spPr>
            <a:xfrm>
              <a:off x="9607085"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7" name="Rectángulo: esquinas redondeadas 17">
              <a:extLst>
                <a:ext uri="{FF2B5EF4-FFF2-40B4-BE49-F238E27FC236}">
                  <a16:creationId xmlns:a16="http://schemas.microsoft.com/office/drawing/2014/main" id="{1D6CAD3E-66BF-4B58-8AAD-875A478DBADB}"/>
                </a:ext>
              </a:extLst>
            </p:cNvPr>
            <p:cNvSpPr txBox="1"/>
            <p:nvPr/>
          </p:nvSpPr>
          <p:spPr>
            <a:xfrm>
              <a:off x="9680111"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7</a:t>
              </a:r>
            </a:p>
            <a:p>
              <a:pPr marL="0" lvl="0" indent="0" algn="ctr" defTabSz="800100">
                <a:lnSpc>
                  <a:spcPct val="90000"/>
                </a:lnSpc>
                <a:spcBef>
                  <a:spcPct val="0"/>
                </a:spcBef>
                <a:spcAft>
                  <a:spcPct val="35000"/>
                </a:spcAft>
                <a:buNone/>
              </a:pPr>
              <a:r>
                <a:rPr lang="es-MX" sz="2400" b="1" kern="1200" dirty="0"/>
                <a:t>Producto Final</a:t>
              </a:r>
            </a:p>
          </p:txBody>
        </p:sp>
      </p:grpSp>
      <p:sp>
        <p:nvSpPr>
          <p:cNvPr id="79" name="CuadroTexto 78">
            <a:extLst>
              <a:ext uri="{FF2B5EF4-FFF2-40B4-BE49-F238E27FC236}">
                <a16:creationId xmlns:a16="http://schemas.microsoft.com/office/drawing/2014/main" id="{4BBD5027-A4FF-4256-AB55-7BA57A4876CE}"/>
              </a:ext>
            </a:extLst>
          </p:cNvPr>
          <p:cNvSpPr txBox="1"/>
          <p:nvPr/>
        </p:nvSpPr>
        <p:spPr>
          <a:xfrm>
            <a:off x="1456099" y="9863192"/>
            <a:ext cx="2764352" cy="707886"/>
          </a:xfrm>
          <a:prstGeom prst="rect">
            <a:avLst/>
          </a:prstGeom>
          <a:noFill/>
        </p:spPr>
        <p:txBody>
          <a:bodyPr wrap="square" rtlCol="0">
            <a:spAutoFit/>
          </a:bodyPr>
          <a:lstStyle/>
          <a:p>
            <a:pPr marL="171450" indent="-171450">
              <a:buFont typeface="Arial" panose="020B0604020202020204" pitchFamily="34" charset="0"/>
              <a:buChar char="•"/>
            </a:pPr>
            <a:r>
              <a:rPr lang="es-MX" sz="2000" dirty="0">
                <a:solidFill>
                  <a:srgbClr val="53585F"/>
                </a:solidFill>
              </a:rPr>
              <a:t>Identificación del caso de uso del negocio</a:t>
            </a:r>
          </a:p>
        </p:txBody>
      </p:sp>
      <p:sp>
        <p:nvSpPr>
          <p:cNvPr id="80" name="CuadroTexto 79">
            <a:extLst>
              <a:ext uri="{FF2B5EF4-FFF2-40B4-BE49-F238E27FC236}">
                <a16:creationId xmlns:a16="http://schemas.microsoft.com/office/drawing/2014/main" id="{6E3D64A5-DB62-410B-92F4-87D12A646502}"/>
              </a:ext>
            </a:extLst>
          </p:cNvPr>
          <p:cNvSpPr txBox="1"/>
          <p:nvPr/>
        </p:nvSpPr>
        <p:spPr>
          <a:xfrm>
            <a:off x="4227412" y="9863192"/>
            <a:ext cx="2764352" cy="1631216"/>
          </a:xfrm>
          <a:prstGeom prst="rect">
            <a:avLst/>
          </a:prstGeom>
          <a:noFill/>
        </p:spPr>
        <p:txBody>
          <a:bodyPr wrap="square" rtlCol="0">
            <a:spAutoFit/>
          </a:bodyPr>
          <a:lstStyle/>
          <a:p>
            <a:pPr marL="171450" indent="-171450">
              <a:buFont typeface="Arial" panose="020B0604020202020204" pitchFamily="34" charset="0"/>
              <a:buChar char="•"/>
            </a:pPr>
            <a:r>
              <a:rPr lang="es-MX" sz="2000" dirty="0">
                <a:solidFill>
                  <a:srgbClr val="53585F"/>
                </a:solidFill>
              </a:rPr>
              <a:t>Obtención de datos de fuentes relevantes, internas y externas</a:t>
            </a:r>
            <a:r>
              <a:rPr lang="es-MX" sz="2000" baseline="30000" dirty="0">
                <a:solidFill>
                  <a:srgbClr val="53585F"/>
                </a:solidFill>
              </a:rPr>
              <a:t>5</a:t>
            </a:r>
          </a:p>
          <a:p>
            <a:pPr marL="171450" indent="-171450">
              <a:buFont typeface="Arial" panose="020B0604020202020204" pitchFamily="34" charset="0"/>
              <a:buChar char="•"/>
            </a:pPr>
            <a:r>
              <a:rPr lang="es-MX" sz="2000" dirty="0">
                <a:solidFill>
                  <a:srgbClr val="53585F"/>
                </a:solidFill>
              </a:rPr>
              <a:t>Carga datos</a:t>
            </a:r>
          </a:p>
          <a:p>
            <a:pPr marL="171450" indent="-171450">
              <a:buFont typeface="Arial" panose="020B0604020202020204" pitchFamily="34" charset="0"/>
              <a:buChar char="•"/>
            </a:pPr>
            <a:r>
              <a:rPr lang="es-MX" sz="2000" dirty="0">
                <a:solidFill>
                  <a:srgbClr val="53585F"/>
                </a:solidFill>
              </a:rPr>
              <a:t>Perfilado de datos</a:t>
            </a:r>
          </a:p>
        </p:txBody>
      </p:sp>
      <p:sp>
        <p:nvSpPr>
          <p:cNvPr id="81" name="CuadroTexto 80">
            <a:extLst>
              <a:ext uri="{FF2B5EF4-FFF2-40B4-BE49-F238E27FC236}">
                <a16:creationId xmlns:a16="http://schemas.microsoft.com/office/drawing/2014/main" id="{3AD7BA16-A8E1-4996-B350-7FEFD54A198A}"/>
              </a:ext>
            </a:extLst>
          </p:cNvPr>
          <p:cNvSpPr txBox="1"/>
          <p:nvPr/>
        </p:nvSpPr>
        <p:spPr>
          <a:xfrm>
            <a:off x="6998725" y="9863192"/>
            <a:ext cx="2764352" cy="1938992"/>
          </a:xfrm>
          <a:prstGeom prst="rect">
            <a:avLst/>
          </a:prstGeom>
          <a:noFill/>
        </p:spPr>
        <p:txBody>
          <a:bodyPr wrap="square" rtlCol="0">
            <a:spAutoFit/>
          </a:bodyPr>
          <a:lstStyle/>
          <a:p>
            <a:pPr marL="171450" indent="-171450">
              <a:buFont typeface="Arial" panose="020B0604020202020204" pitchFamily="34" charset="0"/>
              <a:buChar char="•"/>
            </a:pPr>
            <a:r>
              <a:rPr lang="es-MX" sz="2000" dirty="0">
                <a:solidFill>
                  <a:srgbClr val="53585F"/>
                </a:solidFill>
              </a:rPr>
              <a:t>Validación de datos</a:t>
            </a:r>
          </a:p>
          <a:p>
            <a:pPr marL="171450" indent="-171450">
              <a:buFont typeface="Arial" panose="020B0604020202020204" pitchFamily="34" charset="0"/>
              <a:buChar char="•"/>
            </a:pPr>
            <a:r>
              <a:rPr lang="es-MX" sz="2000" dirty="0">
                <a:solidFill>
                  <a:srgbClr val="53585F"/>
                </a:solidFill>
              </a:rPr>
              <a:t>Limpieza de datos de una manera en que la máquina pueda interpretarlos mejor</a:t>
            </a:r>
          </a:p>
          <a:p>
            <a:pPr marL="171450" indent="-171450">
              <a:buFont typeface="Arial" panose="020B0604020202020204" pitchFamily="34" charset="0"/>
              <a:buChar char="•"/>
            </a:pPr>
            <a:endParaRPr lang="es-MX" sz="2000" dirty="0">
              <a:solidFill>
                <a:srgbClr val="53585F"/>
              </a:solidFill>
            </a:endParaRPr>
          </a:p>
        </p:txBody>
      </p:sp>
      <p:sp>
        <p:nvSpPr>
          <p:cNvPr id="82" name="CuadroTexto 81">
            <a:extLst>
              <a:ext uri="{FF2B5EF4-FFF2-40B4-BE49-F238E27FC236}">
                <a16:creationId xmlns:a16="http://schemas.microsoft.com/office/drawing/2014/main" id="{B0C4F914-4FBD-44C5-B273-5470DA83DB76}"/>
              </a:ext>
            </a:extLst>
          </p:cNvPr>
          <p:cNvSpPr txBox="1"/>
          <p:nvPr/>
        </p:nvSpPr>
        <p:spPr>
          <a:xfrm>
            <a:off x="9770037" y="9863192"/>
            <a:ext cx="2764352" cy="2862322"/>
          </a:xfrm>
          <a:prstGeom prst="rect">
            <a:avLst/>
          </a:prstGeom>
          <a:noFill/>
        </p:spPr>
        <p:txBody>
          <a:bodyPr wrap="square" rtlCol="0">
            <a:spAutoFit/>
          </a:bodyPr>
          <a:lstStyle/>
          <a:p>
            <a:pPr marL="171450" indent="-171450">
              <a:buFont typeface="Arial" panose="020B0604020202020204" pitchFamily="34" charset="0"/>
              <a:buChar char="•"/>
            </a:pPr>
            <a:r>
              <a:rPr lang="es-MX" sz="2000" dirty="0">
                <a:solidFill>
                  <a:srgbClr val="53585F"/>
                </a:solidFill>
              </a:rPr>
              <a:t>Exploración de datos para encontrar patrones significativos y tendencias aplicando métodos estadísticos y de visualización</a:t>
            </a:r>
            <a:r>
              <a:rPr lang="es-MX" sz="2000" baseline="30000" dirty="0">
                <a:solidFill>
                  <a:srgbClr val="53585F"/>
                </a:solidFill>
              </a:rPr>
              <a:t>6</a:t>
            </a:r>
          </a:p>
          <a:p>
            <a:pPr marL="171450" indent="-171450">
              <a:buFont typeface="Arial" panose="020B0604020202020204" pitchFamily="34" charset="0"/>
              <a:buChar char="•"/>
            </a:pPr>
            <a:endParaRPr lang="es-MX" sz="2000" dirty="0">
              <a:solidFill>
                <a:srgbClr val="53585F"/>
              </a:solidFill>
            </a:endParaRPr>
          </a:p>
          <a:p>
            <a:pPr marL="171450" indent="-171450">
              <a:buFont typeface="Arial" panose="020B0604020202020204" pitchFamily="34" charset="0"/>
              <a:buChar char="•"/>
            </a:pPr>
            <a:endParaRPr lang="es-MX" sz="2000" dirty="0">
              <a:solidFill>
                <a:srgbClr val="53585F"/>
              </a:solidFill>
            </a:endParaRPr>
          </a:p>
        </p:txBody>
      </p:sp>
      <p:sp>
        <p:nvSpPr>
          <p:cNvPr id="83" name="CuadroTexto 82">
            <a:extLst>
              <a:ext uri="{FF2B5EF4-FFF2-40B4-BE49-F238E27FC236}">
                <a16:creationId xmlns:a16="http://schemas.microsoft.com/office/drawing/2014/main" id="{371DA60E-94CD-41C4-B2EB-E6385DB37975}"/>
              </a:ext>
            </a:extLst>
          </p:cNvPr>
          <p:cNvSpPr txBox="1"/>
          <p:nvPr/>
        </p:nvSpPr>
        <p:spPr>
          <a:xfrm>
            <a:off x="12541350" y="9863192"/>
            <a:ext cx="2897730" cy="2862322"/>
          </a:xfrm>
          <a:prstGeom prst="rect">
            <a:avLst/>
          </a:prstGeom>
          <a:noFill/>
        </p:spPr>
        <p:txBody>
          <a:bodyPr wrap="square" rtlCol="0">
            <a:spAutoFit/>
          </a:bodyPr>
          <a:lstStyle/>
          <a:p>
            <a:pPr marL="171450" indent="-171450">
              <a:buFont typeface="Arial" panose="020B0604020202020204" pitchFamily="34" charset="0"/>
              <a:buChar char="•"/>
            </a:pPr>
            <a:r>
              <a:rPr lang="es-MX" sz="2000" dirty="0">
                <a:solidFill>
                  <a:srgbClr val="53585F"/>
                </a:solidFill>
              </a:rPr>
              <a:t>Aplicación de hipótesis</a:t>
            </a:r>
          </a:p>
          <a:p>
            <a:pPr marL="171450" indent="-171450">
              <a:buFont typeface="Arial" panose="020B0604020202020204" pitchFamily="34" charset="0"/>
              <a:buChar char="•"/>
            </a:pPr>
            <a:r>
              <a:rPr lang="es-MX" sz="2000" dirty="0">
                <a:solidFill>
                  <a:srgbClr val="53585F"/>
                </a:solidFill>
              </a:rPr>
              <a:t>Selección de variables</a:t>
            </a:r>
          </a:p>
          <a:p>
            <a:pPr marL="171450" indent="-171450">
              <a:buFont typeface="Arial" panose="020B0604020202020204" pitchFamily="34" charset="0"/>
              <a:buChar char="•"/>
            </a:pPr>
            <a:r>
              <a:rPr lang="es-MX" sz="2000" dirty="0">
                <a:solidFill>
                  <a:srgbClr val="53585F"/>
                </a:solidFill>
              </a:rPr>
              <a:t>Selección de algoritmos</a:t>
            </a:r>
          </a:p>
          <a:p>
            <a:pPr marL="171450" indent="-171450">
              <a:buFont typeface="Arial" panose="020B0604020202020204" pitchFamily="34" charset="0"/>
              <a:buChar char="•"/>
            </a:pPr>
            <a:r>
              <a:rPr lang="es-MX" sz="2000" dirty="0">
                <a:solidFill>
                  <a:srgbClr val="53585F"/>
                </a:solidFill>
              </a:rPr>
              <a:t>Construcción, entrenamiento, validación y optimización del modelo</a:t>
            </a:r>
          </a:p>
        </p:txBody>
      </p:sp>
      <p:sp>
        <p:nvSpPr>
          <p:cNvPr id="84" name="CuadroTexto 83">
            <a:extLst>
              <a:ext uri="{FF2B5EF4-FFF2-40B4-BE49-F238E27FC236}">
                <a16:creationId xmlns:a16="http://schemas.microsoft.com/office/drawing/2014/main" id="{44299D20-A778-4246-A5F4-E49C5776955E}"/>
              </a:ext>
            </a:extLst>
          </p:cNvPr>
          <p:cNvSpPr txBox="1"/>
          <p:nvPr/>
        </p:nvSpPr>
        <p:spPr>
          <a:xfrm>
            <a:off x="15312663" y="9863192"/>
            <a:ext cx="2764352" cy="2554545"/>
          </a:xfrm>
          <a:prstGeom prst="rect">
            <a:avLst/>
          </a:prstGeom>
          <a:noFill/>
        </p:spPr>
        <p:txBody>
          <a:bodyPr wrap="square" rtlCol="0">
            <a:spAutoFit/>
          </a:bodyPr>
          <a:lstStyle/>
          <a:p>
            <a:pPr marL="171450" indent="-171450">
              <a:buFont typeface="Arial" panose="020B0604020202020204" pitchFamily="34" charset="0"/>
              <a:buChar char="•"/>
            </a:pPr>
            <a:r>
              <a:rPr lang="es-MX" sz="2000" dirty="0">
                <a:solidFill>
                  <a:srgbClr val="53585F"/>
                </a:solidFill>
              </a:rPr>
              <a:t>Interpretación de resultados mediante apoyos visuales</a:t>
            </a:r>
          </a:p>
          <a:p>
            <a:pPr marL="171450" indent="-171450">
              <a:buFont typeface="Arial" panose="020B0604020202020204" pitchFamily="34" charset="0"/>
              <a:buChar char="•"/>
            </a:pPr>
            <a:r>
              <a:rPr lang="es-MX" sz="2000" dirty="0">
                <a:solidFill>
                  <a:srgbClr val="53585F"/>
                </a:solidFill>
              </a:rPr>
              <a:t>Construcción de </a:t>
            </a:r>
            <a:r>
              <a:rPr lang="es-MX" sz="2000" dirty="0" err="1">
                <a:solidFill>
                  <a:srgbClr val="53585F"/>
                </a:solidFill>
              </a:rPr>
              <a:t>dashboards</a:t>
            </a:r>
            <a:r>
              <a:rPr lang="es-MX" sz="2000" dirty="0">
                <a:solidFill>
                  <a:srgbClr val="53585F"/>
                </a:solidFill>
              </a:rPr>
              <a:t> tradicionales / no tradicionales</a:t>
            </a:r>
          </a:p>
          <a:p>
            <a:pPr marL="171450" indent="-171450">
              <a:buFont typeface="Arial" panose="020B0604020202020204" pitchFamily="34" charset="0"/>
              <a:buChar char="•"/>
            </a:pPr>
            <a:endParaRPr lang="es-MX" sz="2000" dirty="0">
              <a:solidFill>
                <a:srgbClr val="53585F"/>
              </a:solidFill>
            </a:endParaRPr>
          </a:p>
        </p:txBody>
      </p:sp>
      <p:sp>
        <p:nvSpPr>
          <p:cNvPr id="85" name="CuadroTexto 84">
            <a:extLst>
              <a:ext uri="{FF2B5EF4-FFF2-40B4-BE49-F238E27FC236}">
                <a16:creationId xmlns:a16="http://schemas.microsoft.com/office/drawing/2014/main" id="{C11E0173-1661-4598-AB8E-20BB92FDD8EB}"/>
              </a:ext>
            </a:extLst>
          </p:cNvPr>
          <p:cNvSpPr txBox="1"/>
          <p:nvPr/>
        </p:nvSpPr>
        <p:spPr>
          <a:xfrm>
            <a:off x="18210393" y="9863192"/>
            <a:ext cx="2764352" cy="2246769"/>
          </a:xfrm>
          <a:prstGeom prst="rect">
            <a:avLst/>
          </a:prstGeom>
          <a:noFill/>
        </p:spPr>
        <p:txBody>
          <a:bodyPr wrap="square" rtlCol="0">
            <a:spAutoFit/>
          </a:bodyPr>
          <a:lstStyle/>
          <a:p>
            <a:pPr marL="171450" indent="-171450">
              <a:buFont typeface="Arial" panose="020B0604020202020204" pitchFamily="34" charset="0"/>
              <a:buChar char="•"/>
            </a:pPr>
            <a:r>
              <a:rPr lang="es-MX" sz="2000" dirty="0">
                <a:solidFill>
                  <a:srgbClr val="53585F"/>
                </a:solidFill>
              </a:rPr>
              <a:t>Creación de Productos diseñados para el usuario final</a:t>
            </a:r>
          </a:p>
          <a:p>
            <a:pPr marL="171450" indent="-171450">
              <a:buFont typeface="Arial" panose="020B0604020202020204" pitchFamily="34" charset="0"/>
              <a:buChar char="•"/>
            </a:pPr>
            <a:r>
              <a:rPr lang="es-MX" sz="2000" dirty="0">
                <a:solidFill>
                  <a:srgbClr val="53585F"/>
                </a:solidFill>
              </a:rPr>
              <a:t>Desarrollo de Aplicaciones</a:t>
            </a:r>
          </a:p>
          <a:p>
            <a:pPr marL="171450" indent="-171450">
              <a:buFont typeface="Arial" panose="020B0604020202020204" pitchFamily="34" charset="0"/>
              <a:buChar char="•"/>
            </a:pPr>
            <a:r>
              <a:rPr lang="es-MX" sz="2000" dirty="0">
                <a:solidFill>
                  <a:srgbClr val="53585F"/>
                </a:solidFill>
              </a:rPr>
              <a:t>Pruebas</a:t>
            </a:r>
          </a:p>
          <a:p>
            <a:pPr marL="171450" indent="-171450">
              <a:buFont typeface="Arial" panose="020B0604020202020204" pitchFamily="34" charset="0"/>
              <a:buChar char="•"/>
            </a:pPr>
            <a:endParaRPr lang="es-MX" sz="2000" dirty="0">
              <a:solidFill>
                <a:srgbClr val="53585F"/>
              </a:solidFill>
            </a:endParaRPr>
          </a:p>
        </p:txBody>
      </p:sp>
      <p:sp>
        <p:nvSpPr>
          <p:cNvPr id="100" name="Rectángulo: esquinas redondeadas 99">
            <a:extLst>
              <a:ext uri="{FF2B5EF4-FFF2-40B4-BE49-F238E27FC236}">
                <a16:creationId xmlns:a16="http://schemas.microsoft.com/office/drawing/2014/main" id="{B26A03AA-DEFE-4953-8F19-296F8CA64BA5}"/>
              </a:ext>
            </a:extLst>
          </p:cNvPr>
          <p:cNvSpPr/>
          <p:nvPr/>
        </p:nvSpPr>
        <p:spPr>
          <a:xfrm>
            <a:off x="20854006" y="6126614"/>
            <a:ext cx="2589680" cy="3331648"/>
          </a:xfrm>
          <a:prstGeom prst="roundRec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1" name="Rectángulo: esquinas redondeadas 17">
            <a:extLst>
              <a:ext uri="{FF2B5EF4-FFF2-40B4-BE49-F238E27FC236}">
                <a16:creationId xmlns:a16="http://schemas.microsoft.com/office/drawing/2014/main" id="{95410F6B-09F1-458D-A05F-369AEB1C2C33}"/>
              </a:ext>
            </a:extLst>
          </p:cNvPr>
          <p:cNvSpPr txBox="1"/>
          <p:nvPr/>
        </p:nvSpPr>
        <p:spPr>
          <a:xfrm>
            <a:off x="20980423" y="6238863"/>
            <a:ext cx="2336846" cy="3107149"/>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8</a:t>
            </a:r>
          </a:p>
          <a:p>
            <a:pPr marL="0" lvl="0" indent="0" algn="ctr" defTabSz="800100">
              <a:lnSpc>
                <a:spcPct val="90000"/>
              </a:lnSpc>
              <a:spcBef>
                <a:spcPct val="0"/>
              </a:spcBef>
              <a:spcAft>
                <a:spcPct val="35000"/>
              </a:spcAft>
              <a:buNone/>
            </a:pPr>
            <a:r>
              <a:rPr lang="es-MX" sz="2400" b="1" kern="1200" dirty="0"/>
              <a:t>Producción</a:t>
            </a:r>
          </a:p>
        </p:txBody>
      </p:sp>
      <p:sp>
        <p:nvSpPr>
          <p:cNvPr id="102" name="CuadroTexto 101">
            <a:extLst>
              <a:ext uri="{FF2B5EF4-FFF2-40B4-BE49-F238E27FC236}">
                <a16:creationId xmlns:a16="http://schemas.microsoft.com/office/drawing/2014/main" id="{F2FE9C0A-C90A-40A3-90A5-748D922EB945}"/>
              </a:ext>
            </a:extLst>
          </p:cNvPr>
          <p:cNvSpPr txBox="1"/>
          <p:nvPr/>
        </p:nvSpPr>
        <p:spPr>
          <a:xfrm>
            <a:off x="20848328" y="9863191"/>
            <a:ext cx="2764352" cy="2554545"/>
          </a:xfrm>
          <a:prstGeom prst="rect">
            <a:avLst/>
          </a:prstGeom>
          <a:noFill/>
        </p:spPr>
        <p:txBody>
          <a:bodyPr wrap="square" rtlCol="0">
            <a:spAutoFit/>
          </a:bodyPr>
          <a:lstStyle/>
          <a:p>
            <a:pPr marL="171450" indent="-171450">
              <a:buFont typeface="Arial" panose="020B0604020202020204" pitchFamily="34" charset="0"/>
              <a:buChar char="•"/>
            </a:pPr>
            <a:r>
              <a:rPr lang="es-MX" sz="2000" dirty="0">
                <a:solidFill>
                  <a:srgbClr val="53585F"/>
                </a:solidFill>
              </a:rPr>
              <a:t>Poner los resultados en buen uso</a:t>
            </a:r>
          </a:p>
          <a:p>
            <a:pPr marL="171450" indent="-171450">
              <a:buFont typeface="Arial" panose="020B0604020202020204" pitchFamily="34" charset="0"/>
              <a:buChar char="•"/>
            </a:pPr>
            <a:r>
              <a:rPr lang="es-MX" sz="2000" dirty="0">
                <a:solidFill>
                  <a:srgbClr val="53585F"/>
                </a:solidFill>
              </a:rPr>
              <a:t>Despliegue del producto final</a:t>
            </a:r>
          </a:p>
          <a:p>
            <a:pPr marL="171450" indent="-171450">
              <a:buFont typeface="Arial" panose="020B0604020202020204" pitchFamily="34" charset="0"/>
              <a:buChar char="•"/>
            </a:pPr>
            <a:r>
              <a:rPr lang="es-MX" sz="2000" dirty="0">
                <a:solidFill>
                  <a:srgbClr val="53585F"/>
                </a:solidFill>
              </a:rPr>
              <a:t>Implementación del nuevo proceso</a:t>
            </a:r>
          </a:p>
          <a:p>
            <a:pPr marL="171450" indent="-171450">
              <a:buFont typeface="Arial" panose="020B0604020202020204" pitchFamily="34" charset="0"/>
              <a:buChar char="•"/>
            </a:pPr>
            <a:r>
              <a:rPr lang="es-MX" sz="2000" dirty="0">
                <a:solidFill>
                  <a:srgbClr val="53585F"/>
                </a:solidFill>
              </a:rPr>
              <a:t>Medición del impacto</a:t>
            </a:r>
          </a:p>
          <a:p>
            <a:pPr marL="171450" indent="-171450">
              <a:buFont typeface="Arial" panose="020B0604020202020204" pitchFamily="34" charset="0"/>
              <a:buChar char="•"/>
            </a:pPr>
            <a:endParaRPr lang="es-MX" sz="2000" dirty="0">
              <a:solidFill>
                <a:srgbClr val="53585F"/>
              </a:solidFill>
            </a:endParaRPr>
          </a:p>
        </p:txBody>
      </p:sp>
    </p:spTree>
    <p:extLst>
      <p:ext uri="{BB962C8B-B14F-4D97-AF65-F5344CB8AC3E}">
        <p14:creationId xmlns:p14="http://schemas.microsoft.com/office/powerpoint/2010/main" val="1876507394"/>
      </p:ext>
    </p:extLst>
  </p:cSld>
  <p:clrMapOvr>
    <a:masterClrMapping/>
  </p:clrMapOvr>
  <mc:AlternateContent xmlns:mc="http://schemas.openxmlformats.org/markup-compatibility/2006" xmlns:p14="http://schemas.microsoft.com/office/powerpoint/2010/main">
    <mc:Choice Requires="p14">
      <p:transition spd="slow" p14:dur="1500">
        <p14:flip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P spid="82" grpId="0"/>
      <p:bldP spid="83" grpId="0"/>
      <p:bldP spid="84" grpId="0"/>
      <p:bldP spid="85" grpId="0"/>
      <p:bldP spid="1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6" name="white…"/>
          <p:cNvSpPr txBox="1">
            <a:spLocks noGrp="1"/>
          </p:cNvSpPr>
          <p:nvPr>
            <p:ph type="title"/>
          </p:nvPr>
        </p:nvSpPr>
        <p:spPr>
          <a:prstGeom prst="rect">
            <a:avLst/>
          </a:prstGeom>
        </p:spPr>
        <p:txBody>
          <a:bodyPr/>
          <a:lstStyle/>
          <a:p>
            <a:r>
              <a:rPr lang="es-MX" dirty="0"/>
              <a:t>El proceso de la Ciencia de Datos</a:t>
            </a:r>
            <a:r>
              <a:rPr lang="es-MX" sz="8000" baseline="30000" dirty="0"/>
              <a:t>7</a:t>
            </a:r>
            <a:endParaRPr baseline="30000" dirty="0"/>
          </a:p>
        </p:txBody>
      </p:sp>
      <p:sp>
        <p:nvSpPr>
          <p:cNvPr id="71" name="Flecha: a la derecha 70">
            <a:extLst>
              <a:ext uri="{FF2B5EF4-FFF2-40B4-BE49-F238E27FC236}">
                <a16:creationId xmlns:a16="http://schemas.microsoft.com/office/drawing/2014/main" id="{DF44FC0B-FAAA-4816-A4AA-9189A6B5460B}"/>
              </a:ext>
            </a:extLst>
          </p:cNvPr>
          <p:cNvSpPr/>
          <p:nvPr/>
        </p:nvSpPr>
        <p:spPr>
          <a:xfrm>
            <a:off x="2894705" y="3627877"/>
            <a:ext cx="20548979" cy="8329124"/>
          </a:xfrm>
          <a:prstGeom prst="rightArrow">
            <a:avLst/>
          </a:prstGeom>
          <a:solidFill>
            <a:srgbClr val="CBD3E8"/>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72" name="Grupo 71">
            <a:extLst>
              <a:ext uri="{FF2B5EF4-FFF2-40B4-BE49-F238E27FC236}">
                <a16:creationId xmlns:a16="http://schemas.microsoft.com/office/drawing/2014/main" id="{AA9F827D-082A-45F7-A989-A770C695F251}"/>
              </a:ext>
            </a:extLst>
          </p:cNvPr>
          <p:cNvGrpSpPr/>
          <p:nvPr/>
        </p:nvGrpSpPr>
        <p:grpSpPr>
          <a:xfrm>
            <a:off x="1456101" y="6126614"/>
            <a:ext cx="2589680" cy="3331649"/>
            <a:chOff x="1841" y="1625600"/>
            <a:chExt cx="1495952" cy="2167466"/>
          </a:xfrm>
          <a:solidFill>
            <a:schemeClr val="accent1"/>
          </a:solidFill>
        </p:grpSpPr>
        <p:sp>
          <p:nvSpPr>
            <p:cNvPr id="98" name="Rectángulo: esquinas redondeadas 97">
              <a:extLst>
                <a:ext uri="{FF2B5EF4-FFF2-40B4-BE49-F238E27FC236}">
                  <a16:creationId xmlns:a16="http://schemas.microsoft.com/office/drawing/2014/main" id="{9722683D-AEC1-488B-BC2A-6B52D84EAD29}"/>
                </a:ext>
              </a:extLst>
            </p:cNvPr>
            <p:cNvSpPr/>
            <p:nvPr/>
          </p:nvSpPr>
          <p:spPr>
            <a:xfrm>
              <a:off x="1841"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 name="Rectángulo: esquinas redondeadas 5">
              <a:extLst>
                <a:ext uri="{FF2B5EF4-FFF2-40B4-BE49-F238E27FC236}">
                  <a16:creationId xmlns:a16="http://schemas.microsoft.com/office/drawing/2014/main" id="{B05A9737-2A7F-4000-8ECB-9A9C61A3A288}"/>
                </a:ext>
              </a:extLst>
            </p:cNvPr>
            <p:cNvSpPr txBox="1"/>
            <p:nvPr/>
          </p:nvSpPr>
          <p:spPr>
            <a:xfrm>
              <a:off x="74867"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1</a:t>
              </a:r>
            </a:p>
            <a:p>
              <a:pPr marL="0" lvl="0" indent="0" algn="ctr" defTabSz="800100">
                <a:lnSpc>
                  <a:spcPct val="90000"/>
                </a:lnSpc>
                <a:spcBef>
                  <a:spcPct val="0"/>
                </a:spcBef>
                <a:spcAft>
                  <a:spcPct val="35000"/>
                </a:spcAft>
                <a:buNone/>
              </a:pPr>
              <a:r>
                <a:rPr lang="es-MX" sz="2400" b="1" kern="1200" dirty="0"/>
                <a:t>Pregunta</a:t>
              </a:r>
            </a:p>
          </p:txBody>
        </p:sp>
      </p:grpSp>
      <p:grpSp>
        <p:nvGrpSpPr>
          <p:cNvPr id="73" name="Grupo 72">
            <a:extLst>
              <a:ext uri="{FF2B5EF4-FFF2-40B4-BE49-F238E27FC236}">
                <a16:creationId xmlns:a16="http://schemas.microsoft.com/office/drawing/2014/main" id="{5EE3674A-580C-47BA-BBE6-4BD9B14870AE}"/>
              </a:ext>
            </a:extLst>
          </p:cNvPr>
          <p:cNvGrpSpPr/>
          <p:nvPr/>
        </p:nvGrpSpPr>
        <p:grpSpPr>
          <a:xfrm>
            <a:off x="4227414" y="6126614"/>
            <a:ext cx="2589680" cy="3331649"/>
            <a:chOff x="1602715" y="1625600"/>
            <a:chExt cx="1495952" cy="2167466"/>
          </a:xfrm>
          <a:solidFill>
            <a:schemeClr val="accent1"/>
          </a:solidFill>
        </p:grpSpPr>
        <p:sp>
          <p:nvSpPr>
            <p:cNvPr id="96" name="Rectángulo: esquinas redondeadas 95">
              <a:extLst>
                <a:ext uri="{FF2B5EF4-FFF2-40B4-BE49-F238E27FC236}">
                  <a16:creationId xmlns:a16="http://schemas.microsoft.com/office/drawing/2014/main" id="{82300399-8F04-42DB-BFCB-5D3BB068DFB8}"/>
                </a:ext>
              </a:extLst>
            </p:cNvPr>
            <p:cNvSpPr/>
            <p:nvPr/>
          </p:nvSpPr>
          <p:spPr>
            <a:xfrm>
              <a:off x="1602715"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7" name="Rectángulo: esquinas redondeadas 7">
              <a:extLst>
                <a:ext uri="{FF2B5EF4-FFF2-40B4-BE49-F238E27FC236}">
                  <a16:creationId xmlns:a16="http://schemas.microsoft.com/office/drawing/2014/main" id="{98BAAFC2-71BE-40DB-A693-2BD4BCA9F2E5}"/>
                </a:ext>
              </a:extLst>
            </p:cNvPr>
            <p:cNvSpPr txBox="1"/>
            <p:nvPr/>
          </p:nvSpPr>
          <p:spPr>
            <a:xfrm>
              <a:off x="1675741"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2</a:t>
              </a:r>
            </a:p>
            <a:p>
              <a:pPr marL="0" lvl="0" indent="0" algn="ctr" defTabSz="800100">
                <a:lnSpc>
                  <a:spcPct val="90000"/>
                </a:lnSpc>
                <a:spcBef>
                  <a:spcPct val="0"/>
                </a:spcBef>
                <a:spcAft>
                  <a:spcPct val="35000"/>
                </a:spcAft>
                <a:buNone/>
              </a:pPr>
              <a:r>
                <a:rPr lang="es-MX" sz="2400" b="1" kern="1200" dirty="0"/>
                <a:t>Recolección de datos</a:t>
              </a:r>
            </a:p>
          </p:txBody>
        </p:sp>
      </p:grpSp>
      <p:grpSp>
        <p:nvGrpSpPr>
          <p:cNvPr id="74" name="Grupo 73">
            <a:extLst>
              <a:ext uri="{FF2B5EF4-FFF2-40B4-BE49-F238E27FC236}">
                <a16:creationId xmlns:a16="http://schemas.microsoft.com/office/drawing/2014/main" id="{6A2FDC12-4CBB-48CC-AD1A-F09A86715249}"/>
              </a:ext>
            </a:extLst>
          </p:cNvPr>
          <p:cNvGrpSpPr/>
          <p:nvPr/>
        </p:nvGrpSpPr>
        <p:grpSpPr>
          <a:xfrm>
            <a:off x="6998726" y="6126614"/>
            <a:ext cx="2589680" cy="3331649"/>
            <a:chOff x="3203589" y="1625600"/>
            <a:chExt cx="1495952" cy="2167466"/>
          </a:xfrm>
          <a:solidFill>
            <a:schemeClr val="accent1"/>
          </a:solidFill>
        </p:grpSpPr>
        <p:sp>
          <p:nvSpPr>
            <p:cNvPr id="94" name="Rectángulo: esquinas redondeadas 93">
              <a:extLst>
                <a:ext uri="{FF2B5EF4-FFF2-40B4-BE49-F238E27FC236}">
                  <a16:creationId xmlns:a16="http://schemas.microsoft.com/office/drawing/2014/main" id="{5BFE8A30-F19E-49B5-B429-AEDFF7CFAFD2}"/>
                </a:ext>
              </a:extLst>
            </p:cNvPr>
            <p:cNvSpPr/>
            <p:nvPr/>
          </p:nvSpPr>
          <p:spPr>
            <a:xfrm>
              <a:off x="3203589"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5" name="Rectángulo: esquinas redondeadas 9">
              <a:extLst>
                <a:ext uri="{FF2B5EF4-FFF2-40B4-BE49-F238E27FC236}">
                  <a16:creationId xmlns:a16="http://schemas.microsoft.com/office/drawing/2014/main" id="{8554264C-93F1-4F45-BF3A-7D079FDF5030}"/>
                </a:ext>
              </a:extLst>
            </p:cNvPr>
            <p:cNvSpPr txBox="1"/>
            <p:nvPr/>
          </p:nvSpPr>
          <p:spPr>
            <a:xfrm>
              <a:off x="3276615"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3</a:t>
              </a:r>
            </a:p>
            <a:p>
              <a:pPr marL="0" lvl="0" indent="0" algn="ctr" defTabSz="800100">
                <a:lnSpc>
                  <a:spcPct val="90000"/>
                </a:lnSpc>
                <a:spcBef>
                  <a:spcPct val="0"/>
                </a:spcBef>
                <a:spcAft>
                  <a:spcPct val="35000"/>
                </a:spcAft>
                <a:buNone/>
              </a:pPr>
              <a:r>
                <a:rPr lang="es-MX" sz="2400" b="1" kern="1200" dirty="0"/>
                <a:t>Limpieza de Datos</a:t>
              </a:r>
            </a:p>
          </p:txBody>
        </p:sp>
      </p:grpSp>
      <p:grpSp>
        <p:nvGrpSpPr>
          <p:cNvPr id="75" name="Grupo 74">
            <a:extLst>
              <a:ext uri="{FF2B5EF4-FFF2-40B4-BE49-F238E27FC236}">
                <a16:creationId xmlns:a16="http://schemas.microsoft.com/office/drawing/2014/main" id="{D97A1B38-6AEF-4F76-8D99-55681951BCB0}"/>
              </a:ext>
            </a:extLst>
          </p:cNvPr>
          <p:cNvGrpSpPr/>
          <p:nvPr/>
        </p:nvGrpSpPr>
        <p:grpSpPr>
          <a:xfrm>
            <a:off x="9770039" y="6126614"/>
            <a:ext cx="2589680" cy="3331649"/>
            <a:chOff x="4804463" y="1625600"/>
            <a:chExt cx="1495952" cy="2167466"/>
          </a:xfrm>
          <a:solidFill>
            <a:schemeClr val="accent1"/>
          </a:solidFill>
        </p:grpSpPr>
        <p:sp>
          <p:nvSpPr>
            <p:cNvPr id="92" name="Rectángulo: esquinas redondeadas 91">
              <a:extLst>
                <a:ext uri="{FF2B5EF4-FFF2-40B4-BE49-F238E27FC236}">
                  <a16:creationId xmlns:a16="http://schemas.microsoft.com/office/drawing/2014/main" id="{C3CEBC74-4167-4A47-A154-13F1453487EE}"/>
                </a:ext>
              </a:extLst>
            </p:cNvPr>
            <p:cNvSpPr/>
            <p:nvPr/>
          </p:nvSpPr>
          <p:spPr>
            <a:xfrm>
              <a:off x="4804463"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3" name="Rectángulo: esquinas redondeadas 11">
              <a:extLst>
                <a:ext uri="{FF2B5EF4-FFF2-40B4-BE49-F238E27FC236}">
                  <a16:creationId xmlns:a16="http://schemas.microsoft.com/office/drawing/2014/main" id="{E10B4B71-C6F7-4A9A-987B-53DC90D8BD1C}"/>
                </a:ext>
              </a:extLst>
            </p:cNvPr>
            <p:cNvSpPr txBox="1"/>
            <p:nvPr/>
          </p:nvSpPr>
          <p:spPr>
            <a:xfrm>
              <a:off x="4877489"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4</a:t>
              </a:r>
            </a:p>
            <a:p>
              <a:pPr marL="0" lvl="0" indent="0" algn="ctr" defTabSz="800100">
                <a:lnSpc>
                  <a:spcPct val="90000"/>
                </a:lnSpc>
                <a:spcBef>
                  <a:spcPct val="0"/>
                </a:spcBef>
                <a:spcAft>
                  <a:spcPct val="35000"/>
                </a:spcAft>
                <a:buNone/>
              </a:pPr>
              <a:r>
                <a:rPr lang="es-MX" sz="2400" b="1" kern="1200" dirty="0"/>
                <a:t>Exploración de Datos</a:t>
              </a:r>
            </a:p>
          </p:txBody>
        </p:sp>
      </p:grpSp>
      <p:grpSp>
        <p:nvGrpSpPr>
          <p:cNvPr id="76" name="Grupo 75">
            <a:extLst>
              <a:ext uri="{FF2B5EF4-FFF2-40B4-BE49-F238E27FC236}">
                <a16:creationId xmlns:a16="http://schemas.microsoft.com/office/drawing/2014/main" id="{48C9899D-F451-4FA5-8D9F-88285857A91A}"/>
              </a:ext>
            </a:extLst>
          </p:cNvPr>
          <p:cNvGrpSpPr/>
          <p:nvPr/>
        </p:nvGrpSpPr>
        <p:grpSpPr>
          <a:xfrm>
            <a:off x="12541352" y="6126614"/>
            <a:ext cx="2589680" cy="3331649"/>
            <a:chOff x="6405337" y="1625600"/>
            <a:chExt cx="1495952" cy="2167466"/>
          </a:xfrm>
          <a:solidFill>
            <a:schemeClr val="accent1"/>
          </a:solidFill>
        </p:grpSpPr>
        <p:sp>
          <p:nvSpPr>
            <p:cNvPr id="90" name="Rectángulo: esquinas redondeadas 89">
              <a:extLst>
                <a:ext uri="{FF2B5EF4-FFF2-40B4-BE49-F238E27FC236}">
                  <a16:creationId xmlns:a16="http://schemas.microsoft.com/office/drawing/2014/main" id="{7351E2A2-D4EF-4529-9719-DA970AE38203}"/>
                </a:ext>
              </a:extLst>
            </p:cNvPr>
            <p:cNvSpPr/>
            <p:nvPr/>
          </p:nvSpPr>
          <p:spPr>
            <a:xfrm>
              <a:off x="6405337"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1" name="Rectángulo: esquinas redondeadas 13">
              <a:extLst>
                <a:ext uri="{FF2B5EF4-FFF2-40B4-BE49-F238E27FC236}">
                  <a16:creationId xmlns:a16="http://schemas.microsoft.com/office/drawing/2014/main" id="{2934ACEA-AA66-4506-9D62-EE1987D493BF}"/>
                </a:ext>
              </a:extLst>
            </p:cNvPr>
            <p:cNvSpPr txBox="1"/>
            <p:nvPr/>
          </p:nvSpPr>
          <p:spPr>
            <a:xfrm>
              <a:off x="6478363"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5</a:t>
              </a:r>
            </a:p>
            <a:p>
              <a:pPr marL="0" lvl="0" indent="0" algn="ctr" defTabSz="800100">
                <a:lnSpc>
                  <a:spcPct val="90000"/>
                </a:lnSpc>
                <a:spcBef>
                  <a:spcPct val="0"/>
                </a:spcBef>
                <a:spcAft>
                  <a:spcPct val="35000"/>
                </a:spcAft>
                <a:buNone/>
              </a:pPr>
              <a:r>
                <a:rPr lang="es-MX" sz="2400" b="1" kern="1200" dirty="0"/>
                <a:t>Modelado</a:t>
              </a:r>
            </a:p>
          </p:txBody>
        </p:sp>
      </p:grpSp>
      <p:grpSp>
        <p:nvGrpSpPr>
          <p:cNvPr id="77" name="Grupo 76">
            <a:extLst>
              <a:ext uri="{FF2B5EF4-FFF2-40B4-BE49-F238E27FC236}">
                <a16:creationId xmlns:a16="http://schemas.microsoft.com/office/drawing/2014/main" id="{FAE32193-6276-4E01-9F48-20FBE3C0EAAE}"/>
              </a:ext>
            </a:extLst>
          </p:cNvPr>
          <p:cNvGrpSpPr/>
          <p:nvPr/>
        </p:nvGrpSpPr>
        <p:grpSpPr>
          <a:xfrm>
            <a:off x="15312665" y="6126614"/>
            <a:ext cx="2589680" cy="3331649"/>
            <a:chOff x="8006211" y="1625600"/>
            <a:chExt cx="1495952" cy="2167466"/>
          </a:xfrm>
          <a:solidFill>
            <a:schemeClr val="accent1"/>
          </a:solidFill>
        </p:grpSpPr>
        <p:sp>
          <p:nvSpPr>
            <p:cNvPr id="88" name="Rectángulo: esquinas redondeadas 87">
              <a:extLst>
                <a:ext uri="{FF2B5EF4-FFF2-40B4-BE49-F238E27FC236}">
                  <a16:creationId xmlns:a16="http://schemas.microsoft.com/office/drawing/2014/main" id="{9D5DB8F8-E63A-48A0-B0F7-525B9118A53E}"/>
                </a:ext>
              </a:extLst>
            </p:cNvPr>
            <p:cNvSpPr/>
            <p:nvPr/>
          </p:nvSpPr>
          <p:spPr>
            <a:xfrm>
              <a:off x="8006211"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9" name="Rectángulo: esquinas redondeadas 15">
              <a:extLst>
                <a:ext uri="{FF2B5EF4-FFF2-40B4-BE49-F238E27FC236}">
                  <a16:creationId xmlns:a16="http://schemas.microsoft.com/office/drawing/2014/main" id="{143AC995-EC10-4294-B3BB-B988DDCC45D2}"/>
                </a:ext>
              </a:extLst>
            </p:cNvPr>
            <p:cNvSpPr txBox="1"/>
            <p:nvPr/>
          </p:nvSpPr>
          <p:spPr>
            <a:xfrm>
              <a:off x="8079237"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6</a:t>
              </a:r>
            </a:p>
            <a:p>
              <a:pPr marL="0" lvl="0" indent="0" algn="ctr" defTabSz="800100">
                <a:lnSpc>
                  <a:spcPct val="90000"/>
                </a:lnSpc>
                <a:spcBef>
                  <a:spcPct val="0"/>
                </a:spcBef>
                <a:spcAft>
                  <a:spcPct val="35000"/>
                </a:spcAft>
                <a:buNone/>
              </a:pPr>
              <a:r>
                <a:rPr lang="es-MX" sz="2400" b="1" kern="1200" dirty="0"/>
                <a:t>Visualización</a:t>
              </a:r>
            </a:p>
          </p:txBody>
        </p:sp>
      </p:grpSp>
      <p:grpSp>
        <p:nvGrpSpPr>
          <p:cNvPr id="78" name="Grupo 77">
            <a:extLst>
              <a:ext uri="{FF2B5EF4-FFF2-40B4-BE49-F238E27FC236}">
                <a16:creationId xmlns:a16="http://schemas.microsoft.com/office/drawing/2014/main" id="{D400C660-48FE-447F-A5D4-2EF9FB810042}"/>
              </a:ext>
            </a:extLst>
          </p:cNvPr>
          <p:cNvGrpSpPr/>
          <p:nvPr/>
        </p:nvGrpSpPr>
        <p:grpSpPr>
          <a:xfrm>
            <a:off x="18083978" y="6126614"/>
            <a:ext cx="2589680" cy="3331649"/>
            <a:chOff x="9607085" y="1625600"/>
            <a:chExt cx="1495952" cy="2167466"/>
          </a:xfrm>
          <a:solidFill>
            <a:schemeClr val="accent1"/>
          </a:solidFill>
        </p:grpSpPr>
        <p:sp>
          <p:nvSpPr>
            <p:cNvPr id="86" name="Rectángulo: esquinas redondeadas 85">
              <a:extLst>
                <a:ext uri="{FF2B5EF4-FFF2-40B4-BE49-F238E27FC236}">
                  <a16:creationId xmlns:a16="http://schemas.microsoft.com/office/drawing/2014/main" id="{B2089528-DB08-4977-A3B3-3504E9C39469}"/>
                </a:ext>
              </a:extLst>
            </p:cNvPr>
            <p:cNvSpPr/>
            <p:nvPr/>
          </p:nvSpPr>
          <p:spPr>
            <a:xfrm>
              <a:off x="9607085" y="1625600"/>
              <a:ext cx="1495952" cy="2167466"/>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7" name="Rectángulo: esquinas redondeadas 17">
              <a:extLst>
                <a:ext uri="{FF2B5EF4-FFF2-40B4-BE49-F238E27FC236}">
                  <a16:creationId xmlns:a16="http://schemas.microsoft.com/office/drawing/2014/main" id="{1D6CAD3E-66BF-4B58-8AAD-875A478DBADB}"/>
                </a:ext>
              </a:extLst>
            </p:cNvPr>
            <p:cNvSpPr txBox="1"/>
            <p:nvPr/>
          </p:nvSpPr>
          <p:spPr>
            <a:xfrm>
              <a:off x="9680111" y="1698626"/>
              <a:ext cx="1349900" cy="202141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7</a:t>
              </a:r>
            </a:p>
            <a:p>
              <a:pPr marL="0" lvl="0" indent="0" algn="ctr" defTabSz="800100">
                <a:lnSpc>
                  <a:spcPct val="90000"/>
                </a:lnSpc>
                <a:spcBef>
                  <a:spcPct val="0"/>
                </a:spcBef>
                <a:spcAft>
                  <a:spcPct val="35000"/>
                </a:spcAft>
                <a:buNone/>
              </a:pPr>
              <a:r>
                <a:rPr lang="es-MX" sz="2400" b="1" kern="1200" dirty="0"/>
                <a:t>Producto Final</a:t>
              </a:r>
            </a:p>
          </p:txBody>
        </p:sp>
      </p:grpSp>
      <p:sp>
        <p:nvSpPr>
          <p:cNvPr id="100" name="Rectángulo: esquinas redondeadas 99">
            <a:extLst>
              <a:ext uri="{FF2B5EF4-FFF2-40B4-BE49-F238E27FC236}">
                <a16:creationId xmlns:a16="http://schemas.microsoft.com/office/drawing/2014/main" id="{B26A03AA-DEFE-4953-8F19-296F8CA64BA5}"/>
              </a:ext>
            </a:extLst>
          </p:cNvPr>
          <p:cNvSpPr/>
          <p:nvPr/>
        </p:nvSpPr>
        <p:spPr>
          <a:xfrm>
            <a:off x="20854006" y="6126614"/>
            <a:ext cx="2589680" cy="3331648"/>
          </a:xfrm>
          <a:prstGeom prst="roundRect">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1" name="Rectángulo: esquinas redondeadas 17">
            <a:extLst>
              <a:ext uri="{FF2B5EF4-FFF2-40B4-BE49-F238E27FC236}">
                <a16:creationId xmlns:a16="http://schemas.microsoft.com/office/drawing/2014/main" id="{95410F6B-09F1-458D-A05F-369AEB1C2C33}"/>
              </a:ext>
            </a:extLst>
          </p:cNvPr>
          <p:cNvSpPr txBox="1"/>
          <p:nvPr/>
        </p:nvSpPr>
        <p:spPr>
          <a:xfrm>
            <a:off x="20980423" y="6238863"/>
            <a:ext cx="2336846" cy="3107149"/>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endParaRPr lang="es-MX" sz="2400" b="1" kern="1200" dirty="0"/>
          </a:p>
          <a:p>
            <a:pPr marL="0" lvl="0" indent="0" algn="ctr" defTabSz="800100">
              <a:lnSpc>
                <a:spcPct val="90000"/>
              </a:lnSpc>
              <a:spcBef>
                <a:spcPct val="0"/>
              </a:spcBef>
              <a:spcAft>
                <a:spcPct val="35000"/>
              </a:spcAft>
              <a:buNone/>
            </a:pPr>
            <a:r>
              <a:rPr lang="es-MX" sz="2400" b="1" kern="1200" dirty="0"/>
              <a:t>8</a:t>
            </a:r>
          </a:p>
          <a:p>
            <a:pPr marL="0" lvl="0" indent="0" algn="ctr" defTabSz="800100">
              <a:lnSpc>
                <a:spcPct val="90000"/>
              </a:lnSpc>
              <a:spcBef>
                <a:spcPct val="0"/>
              </a:spcBef>
              <a:spcAft>
                <a:spcPct val="35000"/>
              </a:spcAft>
              <a:buNone/>
            </a:pPr>
            <a:r>
              <a:rPr lang="es-MX" sz="2400" b="1" kern="1200" dirty="0"/>
              <a:t>Producción</a:t>
            </a:r>
          </a:p>
        </p:txBody>
      </p:sp>
      <p:sp>
        <p:nvSpPr>
          <p:cNvPr id="2" name="Abrir llave 1">
            <a:extLst>
              <a:ext uri="{FF2B5EF4-FFF2-40B4-BE49-F238E27FC236}">
                <a16:creationId xmlns:a16="http://schemas.microsoft.com/office/drawing/2014/main" id="{41458EA0-1858-482F-8AC5-8BED5F4F680C}"/>
              </a:ext>
            </a:extLst>
          </p:cNvPr>
          <p:cNvSpPr/>
          <p:nvPr/>
        </p:nvSpPr>
        <p:spPr>
          <a:xfrm rot="16200000">
            <a:off x="6439013" y="7291396"/>
            <a:ext cx="937796" cy="5360994"/>
          </a:xfrm>
          <a:prstGeom prst="leftBrace">
            <a:avLst/>
          </a:prstGeom>
          <a:noFill/>
          <a:ln w="25400" cap="flat">
            <a:solidFill>
              <a:srgbClr val="53585F"/>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MX" sz="1800" b="0" i="0" u="none" strike="noStrike" cap="none" spc="0" normalizeH="0" baseline="0">
              <a:ln>
                <a:noFill/>
              </a:ln>
              <a:solidFill>
                <a:srgbClr val="000000"/>
              </a:solidFill>
              <a:effectLst/>
              <a:uFillTx/>
            </a:endParaRPr>
          </a:p>
        </p:txBody>
      </p:sp>
      <p:sp>
        <p:nvSpPr>
          <p:cNvPr id="36" name="Abrir llave 35">
            <a:extLst>
              <a:ext uri="{FF2B5EF4-FFF2-40B4-BE49-F238E27FC236}">
                <a16:creationId xmlns:a16="http://schemas.microsoft.com/office/drawing/2014/main" id="{5C971A98-A758-4EAA-817E-6A750A9CB5D9}"/>
              </a:ext>
            </a:extLst>
          </p:cNvPr>
          <p:cNvSpPr/>
          <p:nvPr/>
        </p:nvSpPr>
        <p:spPr>
          <a:xfrm rot="16200000">
            <a:off x="10595983" y="8744570"/>
            <a:ext cx="937796" cy="2589683"/>
          </a:xfrm>
          <a:prstGeom prst="leftBrace">
            <a:avLst/>
          </a:prstGeom>
          <a:noFill/>
          <a:ln w="25400" cap="flat">
            <a:solidFill>
              <a:srgbClr val="53585F"/>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MX" sz="1800" b="0" i="0" u="none" strike="noStrike" cap="none" spc="0" normalizeH="0" baseline="0">
              <a:ln>
                <a:noFill/>
              </a:ln>
              <a:solidFill>
                <a:srgbClr val="000000"/>
              </a:solidFill>
              <a:effectLst/>
              <a:uFillTx/>
            </a:endParaRPr>
          </a:p>
        </p:txBody>
      </p:sp>
      <p:sp>
        <p:nvSpPr>
          <p:cNvPr id="37" name="Abrir llave 36">
            <a:extLst>
              <a:ext uri="{FF2B5EF4-FFF2-40B4-BE49-F238E27FC236}">
                <a16:creationId xmlns:a16="http://schemas.microsoft.com/office/drawing/2014/main" id="{97E4D4C5-C644-4A62-B758-D99458A7CB3C}"/>
              </a:ext>
            </a:extLst>
          </p:cNvPr>
          <p:cNvSpPr/>
          <p:nvPr/>
        </p:nvSpPr>
        <p:spPr>
          <a:xfrm rot="16200000">
            <a:off x="13366654" y="8744572"/>
            <a:ext cx="937796" cy="2589679"/>
          </a:xfrm>
          <a:prstGeom prst="leftBrace">
            <a:avLst/>
          </a:prstGeom>
          <a:noFill/>
          <a:ln w="25400" cap="flat">
            <a:solidFill>
              <a:srgbClr val="53585F"/>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MX" sz="1800" b="0" i="0" u="none" strike="noStrike" cap="none" spc="0" normalizeH="0" baseline="0">
              <a:ln>
                <a:noFill/>
              </a:ln>
              <a:solidFill>
                <a:srgbClr val="000000"/>
              </a:solidFill>
              <a:effectLst/>
              <a:uFillTx/>
            </a:endParaRPr>
          </a:p>
        </p:txBody>
      </p:sp>
      <p:sp>
        <p:nvSpPr>
          <p:cNvPr id="38" name="Abrir llave 37">
            <a:extLst>
              <a:ext uri="{FF2B5EF4-FFF2-40B4-BE49-F238E27FC236}">
                <a16:creationId xmlns:a16="http://schemas.microsoft.com/office/drawing/2014/main" id="{842F5B5A-9CC0-45CD-A601-5DA921E6085C}"/>
              </a:ext>
            </a:extLst>
          </p:cNvPr>
          <p:cNvSpPr/>
          <p:nvPr/>
        </p:nvSpPr>
        <p:spPr>
          <a:xfrm rot="16200000">
            <a:off x="17524266" y="7367625"/>
            <a:ext cx="937796" cy="5360992"/>
          </a:xfrm>
          <a:prstGeom prst="leftBrace">
            <a:avLst/>
          </a:prstGeom>
          <a:noFill/>
          <a:ln w="25400" cap="flat">
            <a:solidFill>
              <a:srgbClr val="53585F"/>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MX" sz="1800" b="0" i="0" u="none" strike="noStrike" cap="none" spc="0" normalizeH="0" baseline="0">
              <a:ln>
                <a:noFill/>
              </a:ln>
              <a:solidFill>
                <a:srgbClr val="000000"/>
              </a:solidFill>
              <a:effectLst/>
              <a:uFillTx/>
            </a:endParaRPr>
          </a:p>
        </p:txBody>
      </p:sp>
      <p:sp>
        <p:nvSpPr>
          <p:cNvPr id="39" name="CuadroTexto 38">
            <a:extLst>
              <a:ext uri="{FF2B5EF4-FFF2-40B4-BE49-F238E27FC236}">
                <a16:creationId xmlns:a16="http://schemas.microsoft.com/office/drawing/2014/main" id="{4109537E-66C1-42E9-BEE0-39F91E9E04A5}"/>
              </a:ext>
            </a:extLst>
          </p:cNvPr>
          <p:cNvSpPr txBox="1"/>
          <p:nvPr/>
        </p:nvSpPr>
        <p:spPr>
          <a:xfrm>
            <a:off x="5522254" y="10620560"/>
            <a:ext cx="2764352" cy="1815882"/>
          </a:xfrm>
          <a:prstGeom prst="rect">
            <a:avLst/>
          </a:prstGeom>
          <a:noFill/>
        </p:spPr>
        <p:txBody>
          <a:bodyPr wrap="square" rtlCol="0">
            <a:spAutoFit/>
          </a:bodyPr>
          <a:lstStyle/>
          <a:p>
            <a:pPr algn="ctr"/>
            <a:r>
              <a:rPr lang="es-MX" sz="2800" dirty="0">
                <a:solidFill>
                  <a:srgbClr val="53585F"/>
                </a:solidFill>
              </a:rPr>
              <a:t>Consumo de datos y análisis de grandes datos</a:t>
            </a:r>
          </a:p>
        </p:txBody>
      </p:sp>
      <p:sp>
        <p:nvSpPr>
          <p:cNvPr id="40" name="CuadroTexto 39">
            <a:extLst>
              <a:ext uri="{FF2B5EF4-FFF2-40B4-BE49-F238E27FC236}">
                <a16:creationId xmlns:a16="http://schemas.microsoft.com/office/drawing/2014/main" id="{AAB1C7BC-78C7-4C90-9742-AAEE315C0F34}"/>
              </a:ext>
            </a:extLst>
          </p:cNvPr>
          <p:cNvSpPr txBox="1"/>
          <p:nvPr/>
        </p:nvSpPr>
        <p:spPr>
          <a:xfrm>
            <a:off x="9682703" y="10620560"/>
            <a:ext cx="2764352" cy="1384995"/>
          </a:xfrm>
          <a:prstGeom prst="rect">
            <a:avLst/>
          </a:prstGeom>
          <a:noFill/>
        </p:spPr>
        <p:txBody>
          <a:bodyPr wrap="square" rtlCol="0">
            <a:spAutoFit/>
          </a:bodyPr>
          <a:lstStyle/>
          <a:p>
            <a:pPr algn="ctr"/>
            <a:r>
              <a:rPr lang="es-MX" sz="2800" dirty="0">
                <a:solidFill>
                  <a:srgbClr val="53585F"/>
                </a:solidFill>
              </a:rPr>
              <a:t>Estadística para el análisis exploratorio</a:t>
            </a:r>
          </a:p>
        </p:txBody>
      </p:sp>
      <p:sp>
        <p:nvSpPr>
          <p:cNvPr id="41" name="CuadroTexto 40">
            <a:extLst>
              <a:ext uri="{FF2B5EF4-FFF2-40B4-BE49-F238E27FC236}">
                <a16:creationId xmlns:a16="http://schemas.microsoft.com/office/drawing/2014/main" id="{A9A54C73-4E21-476A-B588-C3F971408EBB}"/>
              </a:ext>
            </a:extLst>
          </p:cNvPr>
          <p:cNvSpPr txBox="1"/>
          <p:nvPr/>
        </p:nvSpPr>
        <p:spPr>
          <a:xfrm>
            <a:off x="12548313" y="10620560"/>
            <a:ext cx="2764352" cy="1384995"/>
          </a:xfrm>
          <a:prstGeom prst="rect">
            <a:avLst/>
          </a:prstGeom>
          <a:noFill/>
        </p:spPr>
        <p:txBody>
          <a:bodyPr wrap="square" rtlCol="0">
            <a:spAutoFit/>
          </a:bodyPr>
          <a:lstStyle/>
          <a:p>
            <a:pPr algn="ctr"/>
            <a:r>
              <a:rPr lang="es-MX" sz="2800" dirty="0">
                <a:solidFill>
                  <a:srgbClr val="53585F"/>
                </a:solidFill>
              </a:rPr>
              <a:t>Machine </a:t>
            </a:r>
            <a:r>
              <a:rPr lang="es-MX" sz="2800" dirty="0" err="1">
                <a:solidFill>
                  <a:srgbClr val="53585F"/>
                </a:solidFill>
              </a:rPr>
              <a:t>Learning</a:t>
            </a:r>
            <a:endParaRPr lang="es-MX" sz="2800" dirty="0">
              <a:solidFill>
                <a:srgbClr val="53585F"/>
              </a:solidFill>
            </a:endParaRPr>
          </a:p>
          <a:p>
            <a:pPr algn="ctr"/>
            <a:r>
              <a:rPr lang="es-MX" sz="2800" dirty="0">
                <a:solidFill>
                  <a:srgbClr val="53585F"/>
                </a:solidFill>
              </a:rPr>
              <a:t>Deep </a:t>
            </a:r>
            <a:r>
              <a:rPr lang="es-MX" sz="2800" dirty="0" err="1">
                <a:solidFill>
                  <a:srgbClr val="53585F"/>
                </a:solidFill>
              </a:rPr>
              <a:t>Learning</a:t>
            </a:r>
            <a:endParaRPr lang="es-MX" sz="2800" dirty="0">
              <a:solidFill>
                <a:srgbClr val="53585F"/>
              </a:solidFill>
            </a:endParaRPr>
          </a:p>
        </p:txBody>
      </p:sp>
      <p:sp>
        <p:nvSpPr>
          <p:cNvPr id="42" name="CuadroTexto 41">
            <a:extLst>
              <a:ext uri="{FF2B5EF4-FFF2-40B4-BE49-F238E27FC236}">
                <a16:creationId xmlns:a16="http://schemas.microsoft.com/office/drawing/2014/main" id="{8CB38E76-C271-4CED-971A-0634B7751CA0}"/>
              </a:ext>
            </a:extLst>
          </p:cNvPr>
          <p:cNvSpPr txBox="1"/>
          <p:nvPr/>
        </p:nvSpPr>
        <p:spPr>
          <a:xfrm>
            <a:off x="16578104" y="10620560"/>
            <a:ext cx="2764352" cy="1384995"/>
          </a:xfrm>
          <a:prstGeom prst="rect">
            <a:avLst/>
          </a:prstGeom>
          <a:noFill/>
        </p:spPr>
        <p:txBody>
          <a:bodyPr wrap="square" rtlCol="0">
            <a:spAutoFit/>
          </a:bodyPr>
          <a:lstStyle/>
          <a:p>
            <a:pPr algn="ctr"/>
            <a:r>
              <a:rPr lang="es-MX" sz="2800" dirty="0">
                <a:solidFill>
                  <a:srgbClr val="53585F"/>
                </a:solidFill>
              </a:rPr>
              <a:t>Visualización y Comunicación de los datos.</a:t>
            </a:r>
          </a:p>
        </p:txBody>
      </p:sp>
      <p:sp>
        <p:nvSpPr>
          <p:cNvPr id="43" name="Abrir llave 42">
            <a:extLst>
              <a:ext uri="{FF2B5EF4-FFF2-40B4-BE49-F238E27FC236}">
                <a16:creationId xmlns:a16="http://schemas.microsoft.com/office/drawing/2014/main" id="{D118A1A7-8D33-4859-9EB5-9C36842B11F4}"/>
              </a:ext>
            </a:extLst>
          </p:cNvPr>
          <p:cNvSpPr/>
          <p:nvPr/>
        </p:nvSpPr>
        <p:spPr>
          <a:xfrm rot="5400000">
            <a:off x="11981638" y="-2760531"/>
            <a:ext cx="937796" cy="16446244"/>
          </a:xfrm>
          <a:prstGeom prst="leftBrace">
            <a:avLst/>
          </a:prstGeom>
          <a:noFill/>
          <a:ln w="25400" cap="flat">
            <a:solidFill>
              <a:srgbClr val="53585F"/>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MX" sz="1800" b="0" i="0" u="none" strike="noStrike" cap="none" spc="0" normalizeH="0" baseline="0">
              <a:ln>
                <a:noFill/>
              </a:ln>
              <a:solidFill>
                <a:srgbClr val="000000"/>
              </a:solidFill>
              <a:effectLst/>
              <a:uFillTx/>
            </a:endParaRPr>
          </a:p>
        </p:txBody>
      </p:sp>
      <p:sp>
        <p:nvSpPr>
          <p:cNvPr id="44" name="CuadroTexto 43">
            <a:extLst>
              <a:ext uri="{FF2B5EF4-FFF2-40B4-BE49-F238E27FC236}">
                <a16:creationId xmlns:a16="http://schemas.microsoft.com/office/drawing/2014/main" id="{B3410BEC-ADC8-4FAB-832F-CB6448CF6DBB}"/>
              </a:ext>
            </a:extLst>
          </p:cNvPr>
          <p:cNvSpPr txBox="1"/>
          <p:nvPr/>
        </p:nvSpPr>
        <p:spPr>
          <a:xfrm>
            <a:off x="11064879" y="4317802"/>
            <a:ext cx="2764352" cy="523220"/>
          </a:xfrm>
          <a:prstGeom prst="rect">
            <a:avLst/>
          </a:prstGeom>
          <a:noFill/>
        </p:spPr>
        <p:txBody>
          <a:bodyPr wrap="square" rtlCol="0">
            <a:spAutoFit/>
          </a:bodyPr>
          <a:lstStyle/>
          <a:p>
            <a:pPr algn="ctr"/>
            <a:r>
              <a:rPr lang="es-MX" sz="2800" dirty="0">
                <a:solidFill>
                  <a:srgbClr val="53585F"/>
                </a:solidFill>
              </a:rPr>
              <a:t>Python</a:t>
            </a:r>
          </a:p>
        </p:txBody>
      </p:sp>
    </p:spTree>
    <p:extLst>
      <p:ext uri="{BB962C8B-B14F-4D97-AF65-F5344CB8AC3E}">
        <p14:creationId xmlns:p14="http://schemas.microsoft.com/office/powerpoint/2010/main" val="2674532355"/>
      </p:ext>
    </p:extLst>
  </p:cSld>
  <p:clrMapOvr>
    <a:masterClrMapping/>
  </p:clrMapOvr>
  <mc:AlternateContent xmlns:mc="http://schemas.openxmlformats.org/markup-compatibility/2006" xmlns:p14="http://schemas.microsoft.com/office/powerpoint/2010/main">
    <mc:Choice Requires="p14">
      <p:transition spd="slow" p14:dur="1500">
        <p14:flip dir="l"/>
      </p:transition>
    </mc:Choice>
    <mc:Fallback xmlns="" xmlns:m="http://schemas.openxmlformats.org/officeDocument/2006/math" xmlns:a14="http://schemas.microsoft.com/office/drawing/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6" grpId="0" animBg="1"/>
      <p:bldP spid="37" grpId="0" animBg="1"/>
      <p:bldP spid="38" grpId="0" animBg="1"/>
      <p:bldP spid="39" grpId="0"/>
      <p:bldP spid="40" grpId="0"/>
      <p:bldP spid="41" grpId="0"/>
      <p:bldP spid="42" grpId="0"/>
      <p:bldP spid="43" grpId="0" animBg="1"/>
      <p:bldP spid="44" grpId="0"/>
    </p:bld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CDEE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CDEE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CDEE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232</TotalTime>
  <Words>1157</Words>
  <Application>Microsoft Office PowerPoint</Application>
  <PresentationFormat>Personalizado</PresentationFormat>
  <Paragraphs>257</Paragraphs>
  <Slides>11</Slides>
  <Notes>7</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11</vt:i4>
      </vt:variant>
    </vt:vector>
  </HeadingPairs>
  <TitlesOfParts>
    <vt:vector size="20" baseType="lpstr">
      <vt:lpstr>Arial</vt:lpstr>
      <vt:lpstr>Calibri</vt:lpstr>
      <vt:lpstr>Gill Sans</vt:lpstr>
      <vt:lpstr>Helvetica</vt:lpstr>
      <vt:lpstr>Helvetica Light</vt:lpstr>
      <vt:lpstr>Helvetica Neue</vt:lpstr>
      <vt:lpstr>Wingdings</vt:lpstr>
      <vt:lpstr>White</vt:lpstr>
      <vt:lpstr>1_White</vt:lpstr>
      <vt:lpstr>Introducción a la Ciencia de Datos</vt:lpstr>
      <vt:lpstr>Contenido</vt:lpstr>
      <vt:lpstr>La ciencia y el método científico</vt:lpstr>
      <vt:lpstr>Los datos</vt:lpstr>
      <vt:lpstr>¿Qué es la Ciencia de Datos?</vt:lpstr>
      <vt:lpstr>Principales Características de un Científico de Datos</vt:lpstr>
      <vt:lpstr>¿Qué hace un científico de datos?</vt:lpstr>
      <vt:lpstr>El proceso de la Ciencia de Datos</vt:lpstr>
      <vt:lpstr>El proceso de la Ciencia de Datos7</vt:lpstr>
      <vt:lpstr>¡Pide Ayuda!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Awesome First Slide</dc:title>
  <dc:creator>Alejandra Burrola</dc:creator>
  <cp:lastModifiedBy>Alejandra Burrola</cp:lastModifiedBy>
  <cp:revision>26</cp:revision>
  <dcterms:modified xsi:type="dcterms:W3CDTF">2019-04-09T21:11:58Z</dcterms:modified>
</cp:coreProperties>
</file>