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85" r:id="rId3"/>
    <p:sldId id="286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0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5574-C6D7-6249-837F-B7F526C274B4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95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09E0-2303-874F-A9A1-5413F3A9542B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7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4-9D98-9043-84DB-DC7F708EB80D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0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96-2CA3-2045-88B1-969F2A722F02}" type="datetime1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7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90A-96F8-8D48-AA8D-0F88B3E86DED}" type="datetime1">
              <a:rPr lang="fr-FR" smtClean="0"/>
              <a:t>13/06/2021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DA9D8E-1F26-474C-82B5-56BCB813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0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0BB2-E14E-0F4F-B60F-54B548351628}" type="datetime1">
              <a:rPr lang="fr-FR" smtClean="0"/>
              <a:t>13/06/2021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7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5057-8652-3640-AE45-29C53B466D50}" type="datetime1">
              <a:rPr lang="fr-FR" smtClean="0"/>
              <a:t>13/06/2021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09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AF9-A9E5-7D40-810A-D2C9B8FC8C64}" type="datetime1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1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92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C22D-68E8-4E4D-8CF0-69BEC554656C}" type="datetime1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286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FAD-B6EF-9D44-8D4B-843A270295AC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6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107-F418-B147-BF8C-30D5E789191F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5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6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7132-0A2F-5E4E-AEA8-4DF8341DB9D8}" type="datetimeFigureOut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2B4-C5CA-5947-8B58-14C1F488FFBF}" type="datetime1">
              <a:rPr lang="fr-FR" smtClean="0"/>
              <a:t>13/06/2021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855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16359B2D-697F-E742-9896-870A7F0B845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1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B55B4-EBAA-FB47-B734-7D476417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8815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sz="4400" b="0" dirty="0"/>
              <a:t>Leçon de Chimie n°12</a:t>
            </a:r>
            <a:br>
              <a:rPr lang="fr-FR" sz="4800" b="0" dirty="0"/>
            </a:br>
            <a:br>
              <a:rPr lang="fr-FR" b="0" dirty="0"/>
            </a:br>
            <a:r>
              <a:rPr lang="fr-FR" sz="4400" dirty="0"/>
              <a:t>Caractérisations par spectroscopie en synthèse organique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4CEA4B-9BDE-9241-9703-61A87B07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318" y="5569843"/>
            <a:ext cx="8511363" cy="2862557"/>
          </a:xfrm>
        </p:spPr>
        <p:txBody>
          <a:bodyPr>
            <a:normAutofit/>
          </a:bodyPr>
          <a:lstStyle/>
          <a:p>
            <a:endParaRPr lang="fr-FR" sz="4000" dirty="0">
              <a:latin typeface="+mj-lt"/>
            </a:endParaRPr>
          </a:p>
          <a:p>
            <a:r>
              <a:rPr lang="fr-FR" sz="3200" dirty="0">
                <a:solidFill>
                  <a:schemeClr val="tx2"/>
                </a:solidFill>
                <a:latin typeface="+mj-lt"/>
              </a:rPr>
              <a:t>Ludivine Emeric</a:t>
            </a:r>
          </a:p>
        </p:txBody>
      </p:sp>
    </p:spTree>
    <p:extLst>
      <p:ext uri="{BB962C8B-B14F-4D97-AF65-F5344CB8AC3E}">
        <p14:creationId xmlns:p14="http://schemas.microsoft.com/office/powerpoint/2010/main" val="22835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574F6-3B27-5A4A-AC8E-D4F63A33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84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94D7B-99AD-4942-95B9-7D403A71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</a:rPr>
              <a:t>Spectroscopies</a:t>
            </a:r>
            <a:br>
              <a:rPr lang="fr-FR" dirty="0">
                <a:solidFill>
                  <a:schemeClr val="accent6"/>
                </a:solidFill>
              </a:rPr>
            </a:br>
            <a:endParaRPr lang="fr-FR" dirty="0">
              <a:solidFill>
                <a:schemeClr val="accent6"/>
              </a:solidFill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CD31B4B-AFB7-5143-8B76-78BBF240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654317"/>
              </p:ext>
            </p:extLst>
          </p:nvPr>
        </p:nvGraphicFramePr>
        <p:xfrm>
          <a:off x="329453" y="1356862"/>
          <a:ext cx="8485094" cy="4803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428">
                  <a:extLst>
                    <a:ext uri="{9D8B030D-6E8A-4147-A177-3AD203B41FA5}">
                      <a16:colId xmlns:a16="http://schemas.microsoft.com/office/drawing/2014/main" val="3864087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493740372"/>
                    </a:ext>
                  </a:extLst>
                </a:gridCol>
                <a:gridCol w="2687483">
                  <a:extLst>
                    <a:ext uri="{9D8B030D-6E8A-4147-A177-3AD203B41FA5}">
                      <a16:colId xmlns:a16="http://schemas.microsoft.com/office/drawing/2014/main" val="4219507409"/>
                    </a:ext>
                  </a:extLst>
                </a:gridCol>
                <a:gridCol w="2687483">
                  <a:extLst>
                    <a:ext uri="{9D8B030D-6E8A-4147-A177-3AD203B41FA5}">
                      <a16:colId xmlns:a16="http://schemas.microsoft.com/office/drawing/2014/main" val="2331828290"/>
                    </a:ext>
                  </a:extLst>
                </a:gridCol>
              </a:tblGrid>
              <a:tr h="60374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Type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Transition en jeu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Informations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Limites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48063"/>
                  </a:ext>
                </a:extLst>
              </a:tr>
              <a:tr h="13990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UV-Visible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800" dirty="0"/>
                        <a:t>Electronique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800" dirty="0"/>
                        <a:t>Couleurs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Molécules colorées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uniquement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43172"/>
                  </a:ext>
                </a:extLst>
              </a:tr>
              <a:tr h="113015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Vibrationnelle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Groupes fonctionnels 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 d’information sur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l’organisation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spatiale des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groupements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62244"/>
                  </a:ext>
                </a:extLst>
              </a:tr>
              <a:tr h="161226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RMN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Transfert de protons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d’un niveau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d’énergie à un autre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Agencement spatial 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protons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6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09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5852</TotalTime>
  <Words>56</Words>
  <Application>Microsoft Macintosh PowerPoint</Application>
  <PresentationFormat>Affichage à l'écran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1_Thème Office</vt:lpstr>
      <vt:lpstr>Leçon de Chimie n°12  Caractérisations par spectroscopie en synthèse organique</vt:lpstr>
      <vt:lpstr>Introduction</vt:lpstr>
      <vt:lpstr>Spectroscopies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Ludivine Emeric</dc:creator>
  <cp:lastModifiedBy>Ludivine Emeric</cp:lastModifiedBy>
  <cp:revision>72</cp:revision>
  <dcterms:created xsi:type="dcterms:W3CDTF">2020-10-16T12:09:34Z</dcterms:created>
  <dcterms:modified xsi:type="dcterms:W3CDTF">2021-06-13T10:36:19Z</dcterms:modified>
</cp:coreProperties>
</file>