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9467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49485"/>
            <a:ext cx="10363200" cy="329621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72814"/>
            <a:ext cx="9144000" cy="22858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DDEB-6E76-40C4-859B-7F6B1BA88F7B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DC1-AC32-4DF6-8B45-037678E3D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97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DDEB-6E76-40C4-859B-7F6B1BA88F7B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DC1-AC32-4DF6-8B45-037678E3D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75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04075"/>
            <a:ext cx="2628900" cy="802356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04075"/>
            <a:ext cx="7734300" cy="802356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DDEB-6E76-40C4-859B-7F6B1BA88F7B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DC1-AC32-4DF6-8B45-037678E3D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70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DDEB-6E76-40C4-859B-7F6B1BA88F7B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DC1-AC32-4DF6-8B45-037678E3D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32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60390"/>
            <a:ext cx="10515600" cy="393836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336011"/>
            <a:ext cx="10515600" cy="20710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DDEB-6E76-40C4-859B-7F6B1BA88F7B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DC1-AC32-4DF6-8B45-037678E3D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4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520377"/>
            <a:ext cx="5181600" cy="60072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20377"/>
            <a:ext cx="5181600" cy="60072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DDEB-6E76-40C4-859B-7F6B1BA88F7B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DC1-AC32-4DF6-8B45-037678E3D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66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4078"/>
            <a:ext cx="10515600" cy="18300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320939"/>
            <a:ext cx="5157787" cy="113745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458395"/>
            <a:ext cx="5157787" cy="50867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320939"/>
            <a:ext cx="5183188" cy="113745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458395"/>
            <a:ext cx="5183188" cy="50867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DDEB-6E76-40C4-859B-7F6B1BA88F7B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DC1-AC32-4DF6-8B45-037678E3D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1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DDEB-6E76-40C4-859B-7F6B1BA88F7B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DC1-AC32-4DF6-8B45-037678E3D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10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DDEB-6E76-40C4-859B-7F6B1BA88F7B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DC1-AC32-4DF6-8B45-037678E3D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94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1190"/>
            <a:ext cx="3932237" cy="220916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63197"/>
            <a:ext cx="6172200" cy="672831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40355"/>
            <a:ext cx="3932237" cy="526210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DDEB-6E76-40C4-859B-7F6B1BA88F7B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DC1-AC32-4DF6-8B45-037678E3D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79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1190"/>
            <a:ext cx="3932237" cy="220916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63197"/>
            <a:ext cx="6172200" cy="672831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40355"/>
            <a:ext cx="3932237" cy="526210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DDEB-6E76-40C4-859B-7F6B1BA88F7B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DC1-AC32-4DF6-8B45-037678E3D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3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04078"/>
            <a:ext cx="10515600" cy="1830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520377"/>
            <a:ext cx="10515600" cy="600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775297"/>
            <a:ext cx="2743200" cy="504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DDEB-6E76-40C4-859B-7F6B1BA88F7B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775297"/>
            <a:ext cx="4114800" cy="504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775297"/>
            <a:ext cx="2743200" cy="504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2DC1-AC32-4DF6-8B45-037678E3D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57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44746-8AAC-44CD-9053-BE4E02E92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329185"/>
            <a:ext cx="11887200" cy="1009285"/>
          </a:xfr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fr-FR" sz="2700" dirty="0"/>
              <a:t>FUZZIBLE</a:t>
            </a:r>
            <a:r>
              <a:rPr lang="fr-FR" dirty="0"/>
              <a:t> </a:t>
            </a:r>
            <a:br>
              <a:rPr lang="fr-FR" dirty="0"/>
            </a:br>
            <a:r>
              <a:rPr lang="fr-FR" sz="2000" dirty="0"/>
              <a:t>LOGO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0E2B88F-7227-4D21-9974-2753DCAFC268}"/>
              </a:ext>
            </a:extLst>
          </p:cNvPr>
          <p:cNvSpPr/>
          <p:nvPr/>
        </p:nvSpPr>
        <p:spPr>
          <a:xfrm>
            <a:off x="198783" y="1444487"/>
            <a:ext cx="11887200" cy="76467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C55EA-CEF7-4B86-A3EF-AADAF8995AA4}"/>
              </a:ext>
            </a:extLst>
          </p:cNvPr>
          <p:cNvSpPr/>
          <p:nvPr/>
        </p:nvSpPr>
        <p:spPr>
          <a:xfrm>
            <a:off x="198783" y="1457739"/>
            <a:ext cx="1232452" cy="755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Acceuil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FEB74-C38B-46B1-90E2-5ED58124AC66}"/>
              </a:ext>
            </a:extLst>
          </p:cNvPr>
          <p:cNvSpPr/>
          <p:nvPr/>
        </p:nvSpPr>
        <p:spPr>
          <a:xfrm>
            <a:off x="11237843" y="1453791"/>
            <a:ext cx="848140" cy="764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B4C19-F34E-4C63-B1BE-6A8909AE07F4}"/>
              </a:ext>
            </a:extLst>
          </p:cNvPr>
          <p:cNvSpPr/>
          <p:nvPr/>
        </p:nvSpPr>
        <p:spPr>
          <a:xfrm>
            <a:off x="10230678" y="1444487"/>
            <a:ext cx="1007165" cy="7553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C3B89-069F-4A25-8BE2-7286CE8F5932}"/>
              </a:ext>
            </a:extLst>
          </p:cNvPr>
          <p:cNvSpPr/>
          <p:nvPr/>
        </p:nvSpPr>
        <p:spPr>
          <a:xfrm>
            <a:off x="8786191" y="1453791"/>
            <a:ext cx="1444487" cy="746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 propos</a:t>
            </a:r>
          </a:p>
        </p:txBody>
      </p:sp>
      <p:pic>
        <p:nvPicPr>
          <p:cNvPr id="10" name="Graphique 9" descr="Chariot de courses avec un remplissage uni">
            <a:extLst>
              <a:ext uri="{FF2B5EF4-FFF2-40B4-BE49-F238E27FC236}">
                <a16:creationId xmlns:a16="http://schemas.microsoft.com/office/drawing/2014/main" id="{D921655E-9A8E-4376-A700-F2FDE1211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2826" y="1453791"/>
            <a:ext cx="764678" cy="7646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0C25E3-41DF-4249-85A3-308698253B87}"/>
              </a:ext>
            </a:extLst>
          </p:cNvPr>
          <p:cNvSpPr/>
          <p:nvPr/>
        </p:nvSpPr>
        <p:spPr>
          <a:xfrm>
            <a:off x="7447722" y="1444487"/>
            <a:ext cx="1338469" cy="746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Nos agences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6A79CA-D407-4A21-B438-31A22EB6FAA9}"/>
              </a:ext>
            </a:extLst>
          </p:cNvPr>
          <p:cNvSpPr/>
          <p:nvPr/>
        </p:nvSpPr>
        <p:spPr>
          <a:xfrm>
            <a:off x="1431235" y="1444487"/>
            <a:ext cx="5988008" cy="746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Destination -&gt; choix des </a:t>
            </a:r>
            <a:r>
              <a:rPr lang="fr-FR" dirty="0" err="1"/>
              <a:t>planétes</a:t>
            </a:r>
            <a:r>
              <a:rPr lang="fr-FR" dirty="0"/>
              <a:t> en menu </a:t>
            </a:r>
            <a:r>
              <a:rPr lang="fr-FR" dirty="0" err="1"/>
              <a:t>Dropdown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DA4AB-5A51-4780-AD34-131A9D93571E}"/>
              </a:ext>
            </a:extLst>
          </p:cNvPr>
          <p:cNvSpPr/>
          <p:nvPr/>
        </p:nvSpPr>
        <p:spPr>
          <a:xfrm>
            <a:off x="198783" y="7659757"/>
            <a:ext cx="11858721" cy="1478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E4484-8C6A-491E-99DB-0EB26762B08B}"/>
              </a:ext>
            </a:extLst>
          </p:cNvPr>
          <p:cNvSpPr/>
          <p:nvPr/>
        </p:nvSpPr>
        <p:spPr>
          <a:xfrm>
            <a:off x="304800" y="7669061"/>
            <a:ext cx="5181600" cy="14789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 et adresse des agences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422E9-0608-462E-BA8E-45BFD53D731F}"/>
              </a:ext>
            </a:extLst>
          </p:cNvPr>
          <p:cNvSpPr/>
          <p:nvPr/>
        </p:nvSpPr>
        <p:spPr>
          <a:xfrm>
            <a:off x="7991061" y="7669061"/>
            <a:ext cx="4002156" cy="1469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 cas d’urgence pendant le vol:</a:t>
            </a:r>
          </a:p>
          <a:p>
            <a:pPr algn="ctr"/>
            <a:r>
              <a:rPr lang="fr-FR" dirty="0"/>
              <a:t>Contact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5E2177-20A4-451F-BA6D-34464723ACA8}"/>
              </a:ext>
            </a:extLst>
          </p:cNvPr>
          <p:cNvSpPr/>
          <p:nvPr/>
        </p:nvSpPr>
        <p:spPr>
          <a:xfrm>
            <a:off x="6387548" y="2315182"/>
            <a:ext cx="5605669" cy="51855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Texte de présentation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FEEECF-08AE-4517-854B-6F2BAE3C277F}"/>
              </a:ext>
            </a:extLst>
          </p:cNvPr>
          <p:cNvSpPr/>
          <p:nvPr/>
        </p:nvSpPr>
        <p:spPr>
          <a:xfrm>
            <a:off x="304801" y="2368192"/>
            <a:ext cx="5791200" cy="498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 descr="Fusée avec un remplissage uni">
            <a:extLst>
              <a:ext uri="{FF2B5EF4-FFF2-40B4-BE49-F238E27FC236}">
                <a16:creationId xmlns:a16="http://schemas.microsoft.com/office/drawing/2014/main" id="{5AC0EEF0-8419-46F9-BE57-0766160D0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801" y="2443052"/>
            <a:ext cx="4890052" cy="4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15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33</Words>
  <Application>Microsoft Office PowerPoint</Application>
  <PresentationFormat>Personnalisé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FUZZIBLE  LOGO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FUZZIBLE  LOGO</dc:title>
  <dc:creator>ludivine nadeau</dc:creator>
  <cp:lastModifiedBy>ludivine nadeau</cp:lastModifiedBy>
  <cp:revision>5</cp:revision>
  <dcterms:created xsi:type="dcterms:W3CDTF">2021-02-16T08:53:54Z</dcterms:created>
  <dcterms:modified xsi:type="dcterms:W3CDTF">2021-02-16T10:05:29Z</dcterms:modified>
</cp:coreProperties>
</file>