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65" r:id="rId6"/>
    <p:sldId id="262" r:id="rId7"/>
    <p:sldId id="263" r:id="rId8"/>
    <p:sldId id="266" r:id="rId9"/>
    <p:sldId id="267" r:id="rId10"/>
    <p:sldId id="261" r:id="rId11"/>
    <p:sldId id="256" r:id="rId12"/>
    <p:sldId id="270" r:id="rId13"/>
    <p:sldId id="268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AB1"/>
    <a:srgbClr val="4472C4"/>
    <a:srgbClr val="595959"/>
    <a:srgbClr val="CFD5EA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3" autoAdjust="0"/>
    <p:restoredTop sz="99842" autoAdjust="0"/>
  </p:normalViewPr>
  <p:slideViewPr>
    <p:cSldViewPr snapToGrid="0">
      <p:cViewPr varScale="1">
        <p:scale>
          <a:sx n="73" d="100"/>
          <a:sy n="73" d="100"/>
        </p:scale>
        <p:origin x="48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19447-5A80-404B-ABB5-6183290D3E9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549D52-8A81-4C70-861D-F15C4C42DF09}">
      <dgm:prSet phldrT="[Text]"/>
      <dgm:spPr/>
      <dgm:t>
        <a:bodyPr/>
        <a:lstStyle/>
        <a:p>
          <a:r>
            <a:rPr lang="en-GB" dirty="0"/>
            <a:t>Execute</a:t>
          </a:r>
        </a:p>
      </dgm:t>
    </dgm:pt>
    <dgm:pt modelId="{7DD9C2CF-BCEF-4F49-BC7A-821FDAC486EB}" type="parTrans" cxnId="{5577C2F5-E338-4DD0-8D23-5A6E2E480353}">
      <dgm:prSet/>
      <dgm:spPr/>
      <dgm:t>
        <a:bodyPr/>
        <a:lstStyle/>
        <a:p>
          <a:endParaRPr lang="en-GB"/>
        </a:p>
      </dgm:t>
    </dgm:pt>
    <dgm:pt modelId="{350506DD-6417-4F2E-B2E2-244F015C2514}" type="sibTrans" cxnId="{5577C2F5-E338-4DD0-8D23-5A6E2E480353}">
      <dgm:prSet/>
      <dgm:spPr/>
      <dgm:t>
        <a:bodyPr/>
        <a:lstStyle/>
        <a:p>
          <a:endParaRPr lang="en-GB"/>
        </a:p>
      </dgm:t>
    </dgm:pt>
    <dgm:pt modelId="{E8C54A19-29A2-4FB2-9E08-386A316CA416}">
      <dgm:prSet phldrT="[Text]"/>
      <dgm:spPr/>
      <dgm:t>
        <a:bodyPr/>
        <a:lstStyle/>
        <a:p>
          <a:r>
            <a:rPr lang="en-GB"/>
            <a:t>Decode</a:t>
          </a:r>
          <a:endParaRPr lang="en-GB" dirty="0"/>
        </a:p>
      </dgm:t>
    </dgm:pt>
    <dgm:pt modelId="{5F426288-E865-4EFE-85C2-CCE4B36D6951}" type="parTrans" cxnId="{E0080A6D-79E4-459F-827A-9BB557E75617}">
      <dgm:prSet/>
      <dgm:spPr/>
      <dgm:t>
        <a:bodyPr/>
        <a:lstStyle/>
        <a:p>
          <a:endParaRPr lang="en-GB"/>
        </a:p>
      </dgm:t>
    </dgm:pt>
    <dgm:pt modelId="{0DBCDDBF-99B0-451E-B244-B09CB9C689F8}" type="sibTrans" cxnId="{E0080A6D-79E4-459F-827A-9BB557E75617}">
      <dgm:prSet/>
      <dgm:spPr/>
      <dgm:t>
        <a:bodyPr/>
        <a:lstStyle/>
        <a:p>
          <a:endParaRPr lang="en-GB"/>
        </a:p>
      </dgm:t>
    </dgm:pt>
    <dgm:pt modelId="{0A6634D7-CA44-4EE6-9AE6-27370A02F44D}">
      <dgm:prSet phldrT="[Text]"/>
      <dgm:spPr/>
      <dgm:t>
        <a:bodyPr/>
        <a:lstStyle/>
        <a:p>
          <a:r>
            <a:rPr lang="en-GB"/>
            <a:t>Fetch</a:t>
          </a:r>
          <a:endParaRPr lang="en-GB" dirty="0"/>
        </a:p>
      </dgm:t>
    </dgm:pt>
    <dgm:pt modelId="{7BB87DB5-1682-40D7-B176-A1C1F5885C50}" type="parTrans" cxnId="{19162810-C243-432D-A5AA-7EF2467205A3}">
      <dgm:prSet/>
      <dgm:spPr/>
      <dgm:t>
        <a:bodyPr/>
        <a:lstStyle/>
        <a:p>
          <a:endParaRPr lang="en-GB"/>
        </a:p>
      </dgm:t>
    </dgm:pt>
    <dgm:pt modelId="{E397CCED-60BD-4ACB-8284-68E84FEE6E96}" type="sibTrans" cxnId="{19162810-C243-432D-A5AA-7EF2467205A3}">
      <dgm:prSet/>
      <dgm:spPr/>
      <dgm:t>
        <a:bodyPr/>
        <a:lstStyle/>
        <a:p>
          <a:endParaRPr lang="en-GB"/>
        </a:p>
      </dgm:t>
    </dgm:pt>
    <dgm:pt modelId="{319024D8-05A4-48ED-A7FC-59C0BC7D491F}" type="pres">
      <dgm:prSet presAssocID="{6C819447-5A80-404B-ABB5-6183290D3E9A}" presName="cycle" presStyleCnt="0">
        <dgm:presLayoutVars>
          <dgm:dir/>
          <dgm:resizeHandles val="exact"/>
        </dgm:presLayoutVars>
      </dgm:prSet>
      <dgm:spPr/>
    </dgm:pt>
    <dgm:pt modelId="{8064A3EF-7173-4D26-A660-4142EC328E85}" type="pres">
      <dgm:prSet presAssocID="{E8C54A19-29A2-4FB2-9E08-386A316CA416}" presName="dummy" presStyleCnt="0"/>
      <dgm:spPr/>
    </dgm:pt>
    <dgm:pt modelId="{96FA0965-7227-4578-ACDB-7140D464CBD6}" type="pres">
      <dgm:prSet presAssocID="{E8C54A19-29A2-4FB2-9E08-386A316CA416}" presName="node" presStyleLbl="revTx" presStyleIdx="0" presStyleCnt="3">
        <dgm:presLayoutVars>
          <dgm:bulletEnabled val="1"/>
        </dgm:presLayoutVars>
      </dgm:prSet>
      <dgm:spPr/>
    </dgm:pt>
    <dgm:pt modelId="{FA79D925-753D-4361-8E1D-7DCA8733AF0F}" type="pres">
      <dgm:prSet presAssocID="{0DBCDDBF-99B0-451E-B244-B09CB9C689F8}" presName="sibTrans" presStyleLbl="node1" presStyleIdx="0" presStyleCnt="3"/>
      <dgm:spPr/>
    </dgm:pt>
    <dgm:pt modelId="{2B75265A-65CA-4E78-BAB7-023B1CBEFEBC}" type="pres">
      <dgm:prSet presAssocID="{44549D52-8A81-4C70-861D-F15C4C42DF09}" presName="dummy" presStyleCnt="0"/>
      <dgm:spPr/>
    </dgm:pt>
    <dgm:pt modelId="{540F5183-35A9-466A-AE5B-56921A65150B}" type="pres">
      <dgm:prSet presAssocID="{44549D52-8A81-4C70-861D-F15C4C42DF09}" presName="node" presStyleLbl="revTx" presStyleIdx="1" presStyleCnt="3">
        <dgm:presLayoutVars>
          <dgm:bulletEnabled val="1"/>
        </dgm:presLayoutVars>
      </dgm:prSet>
      <dgm:spPr/>
    </dgm:pt>
    <dgm:pt modelId="{874DE414-20DB-4FA5-9F91-26D5CE470F10}" type="pres">
      <dgm:prSet presAssocID="{350506DD-6417-4F2E-B2E2-244F015C2514}" presName="sibTrans" presStyleLbl="node1" presStyleIdx="1" presStyleCnt="3"/>
      <dgm:spPr/>
    </dgm:pt>
    <dgm:pt modelId="{91C9AE09-958F-439B-A0DD-71E9A8421A82}" type="pres">
      <dgm:prSet presAssocID="{0A6634D7-CA44-4EE6-9AE6-27370A02F44D}" presName="dummy" presStyleCnt="0"/>
      <dgm:spPr/>
    </dgm:pt>
    <dgm:pt modelId="{077F019D-19A5-4891-BDA4-4CC935F80AAE}" type="pres">
      <dgm:prSet presAssocID="{0A6634D7-CA44-4EE6-9AE6-27370A02F44D}" presName="node" presStyleLbl="revTx" presStyleIdx="2" presStyleCnt="3">
        <dgm:presLayoutVars>
          <dgm:bulletEnabled val="1"/>
        </dgm:presLayoutVars>
      </dgm:prSet>
      <dgm:spPr/>
    </dgm:pt>
    <dgm:pt modelId="{4EFFF5D3-CAF9-4371-B4B8-057F9ACB4172}" type="pres">
      <dgm:prSet presAssocID="{E397CCED-60BD-4ACB-8284-68E84FEE6E96}" presName="sibTrans" presStyleLbl="node1" presStyleIdx="2" presStyleCnt="3"/>
      <dgm:spPr/>
    </dgm:pt>
  </dgm:ptLst>
  <dgm:cxnLst>
    <dgm:cxn modelId="{19162810-C243-432D-A5AA-7EF2467205A3}" srcId="{6C819447-5A80-404B-ABB5-6183290D3E9A}" destId="{0A6634D7-CA44-4EE6-9AE6-27370A02F44D}" srcOrd="2" destOrd="0" parTransId="{7BB87DB5-1682-40D7-B176-A1C1F5885C50}" sibTransId="{E397CCED-60BD-4ACB-8284-68E84FEE6E96}"/>
    <dgm:cxn modelId="{49B3551A-A146-42C9-B278-6BE3E7B9A1F0}" type="presOf" srcId="{E397CCED-60BD-4ACB-8284-68E84FEE6E96}" destId="{4EFFF5D3-CAF9-4371-B4B8-057F9ACB4172}" srcOrd="0" destOrd="0" presId="urn:microsoft.com/office/officeart/2005/8/layout/cycle1"/>
    <dgm:cxn modelId="{E0080A6D-79E4-459F-827A-9BB557E75617}" srcId="{6C819447-5A80-404B-ABB5-6183290D3E9A}" destId="{E8C54A19-29A2-4FB2-9E08-386A316CA416}" srcOrd="0" destOrd="0" parTransId="{5F426288-E865-4EFE-85C2-CCE4B36D6951}" sibTransId="{0DBCDDBF-99B0-451E-B244-B09CB9C689F8}"/>
    <dgm:cxn modelId="{DEC5B256-C314-4C17-9895-FAA83F81D13D}" type="presOf" srcId="{E8C54A19-29A2-4FB2-9E08-386A316CA416}" destId="{96FA0965-7227-4578-ACDB-7140D464CBD6}" srcOrd="0" destOrd="0" presId="urn:microsoft.com/office/officeart/2005/8/layout/cycle1"/>
    <dgm:cxn modelId="{B468AD9E-06A8-4998-B258-B1B9252E4445}" type="presOf" srcId="{44549D52-8A81-4C70-861D-F15C4C42DF09}" destId="{540F5183-35A9-466A-AE5B-56921A65150B}" srcOrd="0" destOrd="0" presId="urn:microsoft.com/office/officeart/2005/8/layout/cycle1"/>
    <dgm:cxn modelId="{F82AF8AD-CEE2-4880-ABD5-B8316CF29862}" type="presOf" srcId="{0DBCDDBF-99B0-451E-B244-B09CB9C689F8}" destId="{FA79D925-753D-4361-8E1D-7DCA8733AF0F}" srcOrd="0" destOrd="0" presId="urn:microsoft.com/office/officeart/2005/8/layout/cycle1"/>
    <dgm:cxn modelId="{9CD8F3BE-A836-469F-B1C7-F6ACF662E86A}" type="presOf" srcId="{6C819447-5A80-404B-ABB5-6183290D3E9A}" destId="{319024D8-05A4-48ED-A7FC-59C0BC7D491F}" srcOrd="0" destOrd="0" presId="urn:microsoft.com/office/officeart/2005/8/layout/cycle1"/>
    <dgm:cxn modelId="{5ECCB2C8-A640-42E3-851C-2D6084BF27DF}" type="presOf" srcId="{350506DD-6417-4F2E-B2E2-244F015C2514}" destId="{874DE414-20DB-4FA5-9F91-26D5CE470F10}" srcOrd="0" destOrd="0" presId="urn:microsoft.com/office/officeart/2005/8/layout/cycle1"/>
    <dgm:cxn modelId="{5577C2F5-E338-4DD0-8D23-5A6E2E480353}" srcId="{6C819447-5A80-404B-ABB5-6183290D3E9A}" destId="{44549D52-8A81-4C70-861D-F15C4C42DF09}" srcOrd="1" destOrd="0" parTransId="{7DD9C2CF-BCEF-4F49-BC7A-821FDAC486EB}" sibTransId="{350506DD-6417-4F2E-B2E2-244F015C2514}"/>
    <dgm:cxn modelId="{AAED88F7-7108-48BD-B994-2B37AFEAC5BB}" type="presOf" srcId="{0A6634D7-CA44-4EE6-9AE6-27370A02F44D}" destId="{077F019D-19A5-4891-BDA4-4CC935F80AAE}" srcOrd="0" destOrd="0" presId="urn:microsoft.com/office/officeart/2005/8/layout/cycle1"/>
    <dgm:cxn modelId="{F9200145-46D4-4E89-B019-D75D7E17BDA6}" type="presParOf" srcId="{319024D8-05A4-48ED-A7FC-59C0BC7D491F}" destId="{8064A3EF-7173-4D26-A660-4142EC328E85}" srcOrd="0" destOrd="0" presId="urn:microsoft.com/office/officeart/2005/8/layout/cycle1"/>
    <dgm:cxn modelId="{9D4CF820-5872-4DD6-ABA6-007C3A190FD4}" type="presParOf" srcId="{319024D8-05A4-48ED-A7FC-59C0BC7D491F}" destId="{96FA0965-7227-4578-ACDB-7140D464CBD6}" srcOrd="1" destOrd="0" presId="urn:microsoft.com/office/officeart/2005/8/layout/cycle1"/>
    <dgm:cxn modelId="{E2469397-AF0B-4A1C-A82F-3375887E1926}" type="presParOf" srcId="{319024D8-05A4-48ED-A7FC-59C0BC7D491F}" destId="{FA79D925-753D-4361-8E1D-7DCA8733AF0F}" srcOrd="2" destOrd="0" presId="urn:microsoft.com/office/officeart/2005/8/layout/cycle1"/>
    <dgm:cxn modelId="{E4B61950-9B2E-4C35-ADCD-D7DDD0A9407E}" type="presParOf" srcId="{319024D8-05A4-48ED-A7FC-59C0BC7D491F}" destId="{2B75265A-65CA-4E78-BAB7-023B1CBEFEBC}" srcOrd="3" destOrd="0" presId="urn:microsoft.com/office/officeart/2005/8/layout/cycle1"/>
    <dgm:cxn modelId="{E6FA5CFB-D597-4F8C-BCCA-A7CF216BA8E2}" type="presParOf" srcId="{319024D8-05A4-48ED-A7FC-59C0BC7D491F}" destId="{540F5183-35A9-466A-AE5B-56921A65150B}" srcOrd="4" destOrd="0" presId="urn:microsoft.com/office/officeart/2005/8/layout/cycle1"/>
    <dgm:cxn modelId="{E3A6FEAA-4774-45E7-9E1B-0D05D152F50E}" type="presParOf" srcId="{319024D8-05A4-48ED-A7FC-59C0BC7D491F}" destId="{874DE414-20DB-4FA5-9F91-26D5CE470F10}" srcOrd="5" destOrd="0" presId="urn:microsoft.com/office/officeart/2005/8/layout/cycle1"/>
    <dgm:cxn modelId="{03C333BF-8D49-45E1-829E-750DAB0B9BEF}" type="presParOf" srcId="{319024D8-05A4-48ED-A7FC-59C0BC7D491F}" destId="{91C9AE09-958F-439B-A0DD-71E9A8421A82}" srcOrd="6" destOrd="0" presId="urn:microsoft.com/office/officeart/2005/8/layout/cycle1"/>
    <dgm:cxn modelId="{BEEB8C36-E18D-49A0-980C-888F5C1E8D58}" type="presParOf" srcId="{319024D8-05A4-48ED-A7FC-59C0BC7D491F}" destId="{077F019D-19A5-4891-BDA4-4CC935F80AAE}" srcOrd="7" destOrd="0" presId="urn:microsoft.com/office/officeart/2005/8/layout/cycle1"/>
    <dgm:cxn modelId="{9207E7BD-858B-4F2E-83BA-026C1FC05817}" type="presParOf" srcId="{319024D8-05A4-48ED-A7FC-59C0BC7D491F}" destId="{4EFFF5D3-CAF9-4371-B4B8-057F9ACB4172}" srcOrd="8" destOrd="0" presId="urn:microsoft.com/office/officeart/2005/8/layout/cycle1"/>
  </dgm:cxnLst>
  <dgm:bg>
    <a:solidFill>
      <a:schemeClr val="bg2"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432BF8-B659-4D3A-BB36-2EDBA0DFC73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8B2ABC3-2C38-4CBC-9D9B-A682C863F1BF}">
      <dgm:prSet phldrT="[Text]" custT="1"/>
      <dgm:spPr/>
      <dgm:t>
        <a:bodyPr/>
        <a:lstStyle/>
        <a:p>
          <a:r>
            <a:rPr lang="en-GB" sz="4400" dirty="0"/>
            <a:t>VN</a:t>
          </a:r>
          <a:endParaRPr lang="en-GB" sz="6500" dirty="0"/>
        </a:p>
      </dgm:t>
    </dgm:pt>
    <dgm:pt modelId="{CAF90532-573F-4B46-8EFC-7DA0EF8F595E}" type="parTrans" cxnId="{9E47E0AC-7F6B-4CFF-9AAC-F8492E8E3EC4}">
      <dgm:prSet/>
      <dgm:spPr/>
      <dgm:t>
        <a:bodyPr/>
        <a:lstStyle/>
        <a:p>
          <a:endParaRPr lang="en-GB"/>
        </a:p>
      </dgm:t>
    </dgm:pt>
    <dgm:pt modelId="{52655F8C-5469-4BFC-9169-F772232CE0C2}" type="sibTrans" cxnId="{9E47E0AC-7F6B-4CFF-9AAC-F8492E8E3EC4}">
      <dgm:prSet/>
      <dgm:spPr/>
      <dgm:t>
        <a:bodyPr/>
        <a:lstStyle/>
        <a:p>
          <a:endParaRPr lang="en-GB"/>
        </a:p>
      </dgm:t>
    </dgm:pt>
    <dgm:pt modelId="{301DD048-2BB6-4FA8-A1B7-B957A5B212CC}">
      <dgm:prSet phldrT="[Text]" custT="1"/>
      <dgm:spPr/>
      <dgm:t>
        <a:bodyPr/>
        <a:lstStyle/>
        <a:p>
          <a:r>
            <a:rPr lang="en-GB" sz="4400" dirty="0"/>
            <a:t>Harvard</a:t>
          </a:r>
        </a:p>
      </dgm:t>
    </dgm:pt>
    <dgm:pt modelId="{9FF1F0EF-BE5E-4212-9A3A-E97A69A14462}" type="parTrans" cxnId="{F974428A-23B3-49AD-8BF1-D47C778C220B}">
      <dgm:prSet/>
      <dgm:spPr/>
      <dgm:t>
        <a:bodyPr/>
        <a:lstStyle/>
        <a:p>
          <a:endParaRPr lang="en-GB"/>
        </a:p>
      </dgm:t>
    </dgm:pt>
    <dgm:pt modelId="{5338BEF9-C79F-4691-A406-619FA7FEE2FB}" type="sibTrans" cxnId="{F974428A-23B3-49AD-8BF1-D47C778C220B}">
      <dgm:prSet/>
      <dgm:spPr/>
      <dgm:t>
        <a:bodyPr/>
        <a:lstStyle/>
        <a:p>
          <a:endParaRPr lang="en-GB"/>
        </a:p>
      </dgm:t>
    </dgm:pt>
    <dgm:pt modelId="{80D2BF56-84DC-40CA-890B-661A9272A029}" type="pres">
      <dgm:prSet presAssocID="{85432BF8-B659-4D3A-BB36-2EDBA0DFC739}" presName="compositeShape" presStyleCnt="0">
        <dgm:presLayoutVars>
          <dgm:chMax val="7"/>
          <dgm:dir/>
          <dgm:resizeHandles val="exact"/>
        </dgm:presLayoutVars>
      </dgm:prSet>
      <dgm:spPr/>
    </dgm:pt>
    <dgm:pt modelId="{7FF780AE-5EAC-426E-A0A3-90D4CB51ACF5}" type="pres">
      <dgm:prSet presAssocID="{98B2ABC3-2C38-4CBC-9D9B-A682C863F1BF}" presName="circ1" presStyleLbl="vennNode1" presStyleIdx="0" presStyleCnt="2" custLinFactNeighborX="16197" custLinFactNeighborY="-1119"/>
      <dgm:spPr/>
    </dgm:pt>
    <dgm:pt modelId="{C78463D5-5075-4037-B055-BA389979F9A5}" type="pres">
      <dgm:prSet presAssocID="{98B2ABC3-2C38-4CBC-9D9B-A682C863F1B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BAC2CA2-C3B3-4F19-AE90-975185095F0A}" type="pres">
      <dgm:prSet presAssocID="{301DD048-2BB6-4FA8-A1B7-B957A5B212CC}" presName="circ2" presStyleLbl="vennNode1" presStyleIdx="1" presStyleCnt="2" custLinFactNeighborX="3084" custLinFactNeighborY="-320"/>
      <dgm:spPr/>
    </dgm:pt>
    <dgm:pt modelId="{AFAC499D-2082-42C6-B906-480BDEC23CD8}" type="pres">
      <dgm:prSet presAssocID="{301DD048-2BB6-4FA8-A1B7-B957A5B212C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1672708-D2AE-4A14-95B8-679EA0ACDD6F}" type="presOf" srcId="{98B2ABC3-2C38-4CBC-9D9B-A682C863F1BF}" destId="{7FF780AE-5EAC-426E-A0A3-90D4CB51ACF5}" srcOrd="0" destOrd="0" presId="urn:microsoft.com/office/officeart/2005/8/layout/venn1"/>
    <dgm:cxn modelId="{C00BC632-C5A2-43EC-9A64-20D2427AB62C}" type="presOf" srcId="{301DD048-2BB6-4FA8-A1B7-B957A5B212CC}" destId="{AFAC499D-2082-42C6-B906-480BDEC23CD8}" srcOrd="1" destOrd="0" presId="urn:microsoft.com/office/officeart/2005/8/layout/venn1"/>
    <dgm:cxn modelId="{F6C71656-DDB5-45A9-9D93-567C7052E9BF}" type="presOf" srcId="{85432BF8-B659-4D3A-BB36-2EDBA0DFC739}" destId="{80D2BF56-84DC-40CA-890B-661A9272A029}" srcOrd="0" destOrd="0" presId="urn:microsoft.com/office/officeart/2005/8/layout/venn1"/>
    <dgm:cxn modelId="{F974428A-23B3-49AD-8BF1-D47C778C220B}" srcId="{85432BF8-B659-4D3A-BB36-2EDBA0DFC739}" destId="{301DD048-2BB6-4FA8-A1B7-B957A5B212CC}" srcOrd="1" destOrd="0" parTransId="{9FF1F0EF-BE5E-4212-9A3A-E97A69A14462}" sibTransId="{5338BEF9-C79F-4691-A406-619FA7FEE2FB}"/>
    <dgm:cxn modelId="{16BE9398-4EFD-4DC2-99D5-ED8B1AE1C0B9}" type="presOf" srcId="{301DD048-2BB6-4FA8-A1B7-B957A5B212CC}" destId="{DBAC2CA2-C3B3-4F19-AE90-975185095F0A}" srcOrd="0" destOrd="0" presId="urn:microsoft.com/office/officeart/2005/8/layout/venn1"/>
    <dgm:cxn modelId="{9E47E0AC-7F6B-4CFF-9AAC-F8492E8E3EC4}" srcId="{85432BF8-B659-4D3A-BB36-2EDBA0DFC739}" destId="{98B2ABC3-2C38-4CBC-9D9B-A682C863F1BF}" srcOrd="0" destOrd="0" parTransId="{CAF90532-573F-4B46-8EFC-7DA0EF8F595E}" sibTransId="{52655F8C-5469-4BFC-9169-F772232CE0C2}"/>
    <dgm:cxn modelId="{EB47AEDE-D893-45C5-955B-ACF40DB33C52}" type="presOf" srcId="{98B2ABC3-2C38-4CBC-9D9B-A682C863F1BF}" destId="{C78463D5-5075-4037-B055-BA389979F9A5}" srcOrd="1" destOrd="0" presId="urn:microsoft.com/office/officeart/2005/8/layout/venn1"/>
    <dgm:cxn modelId="{0EAD55EE-8A17-4319-9188-C4BE36AA9ABC}" type="presParOf" srcId="{80D2BF56-84DC-40CA-890B-661A9272A029}" destId="{7FF780AE-5EAC-426E-A0A3-90D4CB51ACF5}" srcOrd="0" destOrd="0" presId="urn:microsoft.com/office/officeart/2005/8/layout/venn1"/>
    <dgm:cxn modelId="{CD4D62A0-6965-436E-86BB-4A6824E5C48E}" type="presParOf" srcId="{80D2BF56-84DC-40CA-890B-661A9272A029}" destId="{C78463D5-5075-4037-B055-BA389979F9A5}" srcOrd="1" destOrd="0" presId="urn:microsoft.com/office/officeart/2005/8/layout/venn1"/>
    <dgm:cxn modelId="{E7B8D3E6-72FC-4AAB-B332-2B779D5F1A8F}" type="presParOf" srcId="{80D2BF56-84DC-40CA-890B-661A9272A029}" destId="{DBAC2CA2-C3B3-4F19-AE90-975185095F0A}" srcOrd="2" destOrd="0" presId="urn:microsoft.com/office/officeart/2005/8/layout/venn1"/>
    <dgm:cxn modelId="{2A0EC7F2-8DE2-4F5D-9F2E-3CEF3E4D95AD}" type="presParOf" srcId="{80D2BF56-84DC-40CA-890B-661A9272A029}" destId="{AFAC499D-2082-42C6-B906-480BDEC23CD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819447-5A80-404B-ABB5-6183290D3E9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549D52-8A81-4C70-861D-F15C4C42DF09}">
      <dgm:prSet phldrT="[Text]"/>
      <dgm:spPr/>
      <dgm:t>
        <a:bodyPr/>
        <a:lstStyle/>
        <a:p>
          <a:r>
            <a:rPr lang="en-GB" dirty="0"/>
            <a:t>Execute</a:t>
          </a:r>
        </a:p>
      </dgm:t>
    </dgm:pt>
    <dgm:pt modelId="{7DD9C2CF-BCEF-4F49-BC7A-821FDAC486EB}" type="parTrans" cxnId="{5577C2F5-E338-4DD0-8D23-5A6E2E480353}">
      <dgm:prSet/>
      <dgm:spPr/>
      <dgm:t>
        <a:bodyPr/>
        <a:lstStyle/>
        <a:p>
          <a:endParaRPr lang="en-GB"/>
        </a:p>
      </dgm:t>
    </dgm:pt>
    <dgm:pt modelId="{350506DD-6417-4F2E-B2E2-244F015C2514}" type="sibTrans" cxnId="{5577C2F5-E338-4DD0-8D23-5A6E2E480353}">
      <dgm:prSet/>
      <dgm:spPr/>
      <dgm:t>
        <a:bodyPr/>
        <a:lstStyle/>
        <a:p>
          <a:endParaRPr lang="en-GB"/>
        </a:p>
      </dgm:t>
    </dgm:pt>
    <dgm:pt modelId="{E8C54A19-29A2-4FB2-9E08-386A316CA416}">
      <dgm:prSet phldrT="[Text]"/>
      <dgm:spPr/>
      <dgm:t>
        <a:bodyPr/>
        <a:lstStyle/>
        <a:p>
          <a:r>
            <a:rPr lang="en-GB"/>
            <a:t>Decode</a:t>
          </a:r>
          <a:endParaRPr lang="en-GB" dirty="0"/>
        </a:p>
      </dgm:t>
    </dgm:pt>
    <dgm:pt modelId="{5F426288-E865-4EFE-85C2-CCE4B36D6951}" type="parTrans" cxnId="{E0080A6D-79E4-459F-827A-9BB557E75617}">
      <dgm:prSet/>
      <dgm:spPr/>
      <dgm:t>
        <a:bodyPr/>
        <a:lstStyle/>
        <a:p>
          <a:endParaRPr lang="en-GB"/>
        </a:p>
      </dgm:t>
    </dgm:pt>
    <dgm:pt modelId="{0DBCDDBF-99B0-451E-B244-B09CB9C689F8}" type="sibTrans" cxnId="{E0080A6D-79E4-459F-827A-9BB557E75617}">
      <dgm:prSet/>
      <dgm:spPr/>
      <dgm:t>
        <a:bodyPr/>
        <a:lstStyle/>
        <a:p>
          <a:endParaRPr lang="en-GB"/>
        </a:p>
      </dgm:t>
    </dgm:pt>
    <dgm:pt modelId="{0A6634D7-CA44-4EE6-9AE6-27370A02F44D}">
      <dgm:prSet phldrT="[Text]"/>
      <dgm:spPr/>
      <dgm:t>
        <a:bodyPr/>
        <a:lstStyle/>
        <a:p>
          <a:r>
            <a:rPr lang="en-GB"/>
            <a:t>Fetch</a:t>
          </a:r>
          <a:endParaRPr lang="en-GB" dirty="0"/>
        </a:p>
      </dgm:t>
    </dgm:pt>
    <dgm:pt modelId="{7BB87DB5-1682-40D7-B176-A1C1F5885C50}" type="parTrans" cxnId="{19162810-C243-432D-A5AA-7EF2467205A3}">
      <dgm:prSet/>
      <dgm:spPr/>
      <dgm:t>
        <a:bodyPr/>
        <a:lstStyle/>
        <a:p>
          <a:endParaRPr lang="en-GB"/>
        </a:p>
      </dgm:t>
    </dgm:pt>
    <dgm:pt modelId="{E397CCED-60BD-4ACB-8284-68E84FEE6E96}" type="sibTrans" cxnId="{19162810-C243-432D-A5AA-7EF2467205A3}">
      <dgm:prSet/>
      <dgm:spPr/>
      <dgm:t>
        <a:bodyPr/>
        <a:lstStyle/>
        <a:p>
          <a:endParaRPr lang="en-GB"/>
        </a:p>
      </dgm:t>
    </dgm:pt>
    <dgm:pt modelId="{319024D8-05A4-48ED-A7FC-59C0BC7D491F}" type="pres">
      <dgm:prSet presAssocID="{6C819447-5A80-404B-ABB5-6183290D3E9A}" presName="cycle" presStyleCnt="0">
        <dgm:presLayoutVars>
          <dgm:dir/>
          <dgm:resizeHandles val="exact"/>
        </dgm:presLayoutVars>
      </dgm:prSet>
      <dgm:spPr/>
    </dgm:pt>
    <dgm:pt modelId="{8064A3EF-7173-4D26-A660-4142EC328E85}" type="pres">
      <dgm:prSet presAssocID="{E8C54A19-29A2-4FB2-9E08-386A316CA416}" presName="dummy" presStyleCnt="0"/>
      <dgm:spPr/>
    </dgm:pt>
    <dgm:pt modelId="{96FA0965-7227-4578-ACDB-7140D464CBD6}" type="pres">
      <dgm:prSet presAssocID="{E8C54A19-29A2-4FB2-9E08-386A316CA416}" presName="node" presStyleLbl="revTx" presStyleIdx="0" presStyleCnt="3">
        <dgm:presLayoutVars>
          <dgm:bulletEnabled val="1"/>
        </dgm:presLayoutVars>
      </dgm:prSet>
      <dgm:spPr/>
    </dgm:pt>
    <dgm:pt modelId="{FA79D925-753D-4361-8E1D-7DCA8733AF0F}" type="pres">
      <dgm:prSet presAssocID="{0DBCDDBF-99B0-451E-B244-B09CB9C689F8}" presName="sibTrans" presStyleLbl="node1" presStyleIdx="0" presStyleCnt="3"/>
      <dgm:spPr/>
    </dgm:pt>
    <dgm:pt modelId="{2B75265A-65CA-4E78-BAB7-023B1CBEFEBC}" type="pres">
      <dgm:prSet presAssocID="{44549D52-8A81-4C70-861D-F15C4C42DF09}" presName="dummy" presStyleCnt="0"/>
      <dgm:spPr/>
    </dgm:pt>
    <dgm:pt modelId="{540F5183-35A9-466A-AE5B-56921A65150B}" type="pres">
      <dgm:prSet presAssocID="{44549D52-8A81-4C70-861D-F15C4C42DF09}" presName="node" presStyleLbl="revTx" presStyleIdx="1" presStyleCnt="3">
        <dgm:presLayoutVars>
          <dgm:bulletEnabled val="1"/>
        </dgm:presLayoutVars>
      </dgm:prSet>
      <dgm:spPr/>
    </dgm:pt>
    <dgm:pt modelId="{874DE414-20DB-4FA5-9F91-26D5CE470F10}" type="pres">
      <dgm:prSet presAssocID="{350506DD-6417-4F2E-B2E2-244F015C2514}" presName="sibTrans" presStyleLbl="node1" presStyleIdx="1" presStyleCnt="3"/>
      <dgm:spPr/>
    </dgm:pt>
    <dgm:pt modelId="{91C9AE09-958F-439B-A0DD-71E9A8421A82}" type="pres">
      <dgm:prSet presAssocID="{0A6634D7-CA44-4EE6-9AE6-27370A02F44D}" presName="dummy" presStyleCnt="0"/>
      <dgm:spPr/>
    </dgm:pt>
    <dgm:pt modelId="{077F019D-19A5-4891-BDA4-4CC935F80AAE}" type="pres">
      <dgm:prSet presAssocID="{0A6634D7-CA44-4EE6-9AE6-27370A02F44D}" presName="node" presStyleLbl="revTx" presStyleIdx="2" presStyleCnt="3">
        <dgm:presLayoutVars>
          <dgm:bulletEnabled val="1"/>
        </dgm:presLayoutVars>
      </dgm:prSet>
      <dgm:spPr/>
    </dgm:pt>
    <dgm:pt modelId="{4EFFF5D3-CAF9-4371-B4B8-057F9ACB4172}" type="pres">
      <dgm:prSet presAssocID="{E397CCED-60BD-4ACB-8284-68E84FEE6E96}" presName="sibTrans" presStyleLbl="node1" presStyleIdx="2" presStyleCnt="3"/>
      <dgm:spPr/>
    </dgm:pt>
  </dgm:ptLst>
  <dgm:cxnLst>
    <dgm:cxn modelId="{19162810-C243-432D-A5AA-7EF2467205A3}" srcId="{6C819447-5A80-404B-ABB5-6183290D3E9A}" destId="{0A6634D7-CA44-4EE6-9AE6-27370A02F44D}" srcOrd="2" destOrd="0" parTransId="{7BB87DB5-1682-40D7-B176-A1C1F5885C50}" sibTransId="{E397CCED-60BD-4ACB-8284-68E84FEE6E96}"/>
    <dgm:cxn modelId="{EB50771A-9C1A-4A39-9087-626EBFB13FA4}" type="presOf" srcId="{6C819447-5A80-404B-ABB5-6183290D3E9A}" destId="{319024D8-05A4-48ED-A7FC-59C0BC7D491F}" srcOrd="0" destOrd="0" presId="urn:microsoft.com/office/officeart/2005/8/layout/cycle1"/>
    <dgm:cxn modelId="{613CBB66-A8AE-4165-BAED-0DA080E8A6F6}" type="presOf" srcId="{0DBCDDBF-99B0-451E-B244-B09CB9C689F8}" destId="{FA79D925-753D-4361-8E1D-7DCA8733AF0F}" srcOrd="0" destOrd="0" presId="urn:microsoft.com/office/officeart/2005/8/layout/cycle1"/>
    <dgm:cxn modelId="{E0080A6D-79E4-459F-827A-9BB557E75617}" srcId="{6C819447-5A80-404B-ABB5-6183290D3E9A}" destId="{E8C54A19-29A2-4FB2-9E08-386A316CA416}" srcOrd="0" destOrd="0" parTransId="{5F426288-E865-4EFE-85C2-CCE4B36D6951}" sibTransId="{0DBCDDBF-99B0-451E-B244-B09CB9C689F8}"/>
    <dgm:cxn modelId="{22760885-EC63-4FD0-9D7B-BFE03630A227}" type="presOf" srcId="{350506DD-6417-4F2E-B2E2-244F015C2514}" destId="{874DE414-20DB-4FA5-9F91-26D5CE470F10}" srcOrd="0" destOrd="0" presId="urn:microsoft.com/office/officeart/2005/8/layout/cycle1"/>
    <dgm:cxn modelId="{4CA6DF98-7801-4000-A5F0-A837C0AD08F4}" type="presOf" srcId="{E397CCED-60BD-4ACB-8284-68E84FEE6E96}" destId="{4EFFF5D3-CAF9-4371-B4B8-057F9ACB4172}" srcOrd="0" destOrd="0" presId="urn:microsoft.com/office/officeart/2005/8/layout/cycle1"/>
    <dgm:cxn modelId="{0DDB3BC2-A9EC-4253-847A-82A7BBE794C2}" type="presOf" srcId="{E8C54A19-29A2-4FB2-9E08-386A316CA416}" destId="{96FA0965-7227-4578-ACDB-7140D464CBD6}" srcOrd="0" destOrd="0" presId="urn:microsoft.com/office/officeart/2005/8/layout/cycle1"/>
    <dgm:cxn modelId="{18675DCC-34AF-4F76-898F-C6E87D0274B8}" type="presOf" srcId="{44549D52-8A81-4C70-861D-F15C4C42DF09}" destId="{540F5183-35A9-466A-AE5B-56921A65150B}" srcOrd="0" destOrd="0" presId="urn:microsoft.com/office/officeart/2005/8/layout/cycle1"/>
    <dgm:cxn modelId="{027144ED-753D-4466-AE50-35D9E02A6588}" type="presOf" srcId="{0A6634D7-CA44-4EE6-9AE6-27370A02F44D}" destId="{077F019D-19A5-4891-BDA4-4CC935F80AAE}" srcOrd="0" destOrd="0" presId="urn:microsoft.com/office/officeart/2005/8/layout/cycle1"/>
    <dgm:cxn modelId="{5577C2F5-E338-4DD0-8D23-5A6E2E480353}" srcId="{6C819447-5A80-404B-ABB5-6183290D3E9A}" destId="{44549D52-8A81-4C70-861D-F15C4C42DF09}" srcOrd="1" destOrd="0" parTransId="{7DD9C2CF-BCEF-4F49-BC7A-821FDAC486EB}" sibTransId="{350506DD-6417-4F2E-B2E2-244F015C2514}"/>
    <dgm:cxn modelId="{9E646D2D-0FD2-4EE2-A4F3-F1C939B6C237}" type="presParOf" srcId="{319024D8-05A4-48ED-A7FC-59C0BC7D491F}" destId="{8064A3EF-7173-4D26-A660-4142EC328E85}" srcOrd="0" destOrd="0" presId="urn:microsoft.com/office/officeart/2005/8/layout/cycle1"/>
    <dgm:cxn modelId="{E731A3DF-2559-4F45-9ACF-836F6F8AE6FD}" type="presParOf" srcId="{319024D8-05A4-48ED-A7FC-59C0BC7D491F}" destId="{96FA0965-7227-4578-ACDB-7140D464CBD6}" srcOrd="1" destOrd="0" presId="urn:microsoft.com/office/officeart/2005/8/layout/cycle1"/>
    <dgm:cxn modelId="{816B8D2D-9348-4CB6-9386-FA314F85D283}" type="presParOf" srcId="{319024D8-05A4-48ED-A7FC-59C0BC7D491F}" destId="{FA79D925-753D-4361-8E1D-7DCA8733AF0F}" srcOrd="2" destOrd="0" presId="urn:microsoft.com/office/officeart/2005/8/layout/cycle1"/>
    <dgm:cxn modelId="{91D46C9B-FC55-4260-A673-1222647D04E0}" type="presParOf" srcId="{319024D8-05A4-48ED-A7FC-59C0BC7D491F}" destId="{2B75265A-65CA-4E78-BAB7-023B1CBEFEBC}" srcOrd="3" destOrd="0" presId="urn:microsoft.com/office/officeart/2005/8/layout/cycle1"/>
    <dgm:cxn modelId="{6689EE68-6697-468D-ABD4-F1547134EA13}" type="presParOf" srcId="{319024D8-05A4-48ED-A7FC-59C0BC7D491F}" destId="{540F5183-35A9-466A-AE5B-56921A65150B}" srcOrd="4" destOrd="0" presId="urn:microsoft.com/office/officeart/2005/8/layout/cycle1"/>
    <dgm:cxn modelId="{44BAEC89-7A9A-490F-888D-064B81FE470D}" type="presParOf" srcId="{319024D8-05A4-48ED-A7FC-59C0BC7D491F}" destId="{874DE414-20DB-4FA5-9F91-26D5CE470F10}" srcOrd="5" destOrd="0" presId="urn:microsoft.com/office/officeart/2005/8/layout/cycle1"/>
    <dgm:cxn modelId="{BEE8C56C-511B-4353-8616-432C370FB405}" type="presParOf" srcId="{319024D8-05A4-48ED-A7FC-59C0BC7D491F}" destId="{91C9AE09-958F-439B-A0DD-71E9A8421A82}" srcOrd="6" destOrd="0" presId="urn:microsoft.com/office/officeart/2005/8/layout/cycle1"/>
    <dgm:cxn modelId="{9D5C1A78-84D3-4165-AFC3-370E2E445054}" type="presParOf" srcId="{319024D8-05A4-48ED-A7FC-59C0BC7D491F}" destId="{077F019D-19A5-4891-BDA4-4CC935F80AAE}" srcOrd="7" destOrd="0" presId="urn:microsoft.com/office/officeart/2005/8/layout/cycle1"/>
    <dgm:cxn modelId="{8AF7473E-11A0-43A2-A78F-FCC75F26476E}" type="presParOf" srcId="{319024D8-05A4-48ED-A7FC-59C0BC7D491F}" destId="{4EFFF5D3-CAF9-4371-B4B8-057F9ACB4172}" srcOrd="8" destOrd="0" presId="urn:microsoft.com/office/officeart/2005/8/layout/cycle1"/>
  </dgm:cxnLst>
  <dgm:bg>
    <a:solidFill>
      <a:schemeClr val="bg2"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819447-5A80-404B-ABB5-6183290D3E9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549D52-8A81-4C70-861D-F15C4C42DF09}">
      <dgm:prSet phldrT="[Text]"/>
      <dgm:spPr/>
      <dgm:t>
        <a:bodyPr/>
        <a:lstStyle/>
        <a:p>
          <a:r>
            <a:rPr lang="en-GB" dirty="0"/>
            <a:t>Execute</a:t>
          </a:r>
        </a:p>
      </dgm:t>
    </dgm:pt>
    <dgm:pt modelId="{7DD9C2CF-BCEF-4F49-BC7A-821FDAC486EB}" type="parTrans" cxnId="{5577C2F5-E338-4DD0-8D23-5A6E2E480353}">
      <dgm:prSet/>
      <dgm:spPr/>
      <dgm:t>
        <a:bodyPr/>
        <a:lstStyle/>
        <a:p>
          <a:endParaRPr lang="en-GB"/>
        </a:p>
      </dgm:t>
    </dgm:pt>
    <dgm:pt modelId="{350506DD-6417-4F2E-B2E2-244F015C2514}" type="sibTrans" cxnId="{5577C2F5-E338-4DD0-8D23-5A6E2E480353}">
      <dgm:prSet/>
      <dgm:spPr/>
      <dgm:t>
        <a:bodyPr/>
        <a:lstStyle/>
        <a:p>
          <a:endParaRPr lang="en-GB"/>
        </a:p>
      </dgm:t>
    </dgm:pt>
    <dgm:pt modelId="{E8C54A19-29A2-4FB2-9E08-386A316CA416}">
      <dgm:prSet phldrT="[Text]"/>
      <dgm:spPr/>
      <dgm:t>
        <a:bodyPr/>
        <a:lstStyle/>
        <a:p>
          <a:r>
            <a:rPr lang="en-GB"/>
            <a:t>Decode</a:t>
          </a:r>
          <a:endParaRPr lang="en-GB" dirty="0"/>
        </a:p>
      </dgm:t>
    </dgm:pt>
    <dgm:pt modelId="{5F426288-E865-4EFE-85C2-CCE4B36D6951}" type="parTrans" cxnId="{E0080A6D-79E4-459F-827A-9BB557E75617}">
      <dgm:prSet/>
      <dgm:spPr/>
      <dgm:t>
        <a:bodyPr/>
        <a:lstStyle/>
        <a:p>
          <a:endParaRPr lang="en-GB"/>
        </a:p>
      </dgm:t>
    </dgm:pt>
    <dgm:pt modelId="{0DBCDDBF-99B0-451E-B244-B09CB9C689F8}" type="sibTrans" cxnId="{E0080A6D-79E4-459F-827A-9BB557E75617}">
      <dgm:prSet/>
      <dgm:spPr/>
      <dgm:t>
        <a:bodyPr/>
        <a:lstStyle/>
        <a:p>
          <a:endParaRPr lang="en-GB"/>
        </a:p>
      </dgm:t>
    </dgm:pt>
    <dgm:pt modelId="{0A6634D7-CA44-4EE6-9AE6-27370A02F44D}">
      <dgm:prSet phldrT="[Text]"/>
      <dgm:spPr/>
      <dgm:t>
        <a:bodyPr/>
        <a:lstStyle/>
        <a:p>
          <a:r>
            <a:rPr lang="en-GB"/>
            <a:t>Fetch</a:t>
          </a:r>
          <a:endParaRPr lang="en-GB" dirty="0"/>
        </a:p>
      </dgm:t>
    </dgm:pt>
    <dgm:pt modelId="{7BB87DB5-1682-40D7-B176-A1C1F5885C50}" type="parTrans" cxnId="{19162810-C243-432D-A5AA-7EF2467205A3}">
      <dgm:prSet/>
      <dgm:spPr/>
      <dgm:t>
        <a:bodyPr/>
        <a:lstStyle/>
        <a:p>
          <a:endParaRPr lang="en-GB"/>
        </a:p>
      </dgm:t>
    </dgm:pt>
    <dgm:pt modelId="{E397CCED-60BD-4ACB-8284-68E84FEE6E96}" type="sibTrans" cxnId="{19162810-C243-432D-A5AA-7EF2467205A3}">
      <dgm:prSet/>
      <dgm:spPr/>
      <dgm:t>
        <a:bodyPr/>
        <a:lstStyle/>
        <a:p>
          <a:endParaRPr lang="en-GB"/>
        </a:p>
      </dgm:t>
    </dgm:pt>
    <dgm:pt modelId="{319024D8-05A4-48ED-A7FC-59C0BC7D491F}" type="pres">
      <dgm:prSet presAssocID="{6C819447-5A80-404B-ABB5-6183290D3E9A}" presName="cycle" presStyleCnt="0">
        <dgm:presLayoutVars>
          <dgm:dir/>
          <dgm:resizeHandles val="exact"/>
        </dgm:presLayoutVars>
      </dgm:prSet>
      <dgm:spPr/>
    </dgm:pt>
    <dgm:pt modelId="{8064A3EF-7173-4D26-A660-4142EC328E85}" type="pres">
      <dgm:prSet presAssocID="{E8C54A19-29A2-4FB2-9E08-386A316CA416}" presName="dummy" presStyleCnt="0"/>
      <dgm:spPr/>
    </dgm:pt>
    <dgm:pt modelId="{96FA0965-7227-4578-ACDB-7140D464CBD6}" type="pres">
      <dgm:prSet presAssocID="{E8C54A19-29A2-4FB2-9E08-386A316CA416}" presName="node" presStyleLbl="revTx" presStyleIdx="0" presStyleCnt="3">
        <dgm:presLayoutVars>
          <dgm:bulletEnabled val="1"/>
        </dgm:presLayoutVars>
      </dgm:prSet>
      <dgm:spPr/>
    </dgm:pt>
    <dgm:pt modelId="{FA79D925-753D-4361-8E1D-7DCA8733AF0F}" type="pres">
      <dgm:prSet presAssocID="{0DBCDDBF-99B0-451E-B244-B09CB9C689F8}" presName="sibTrans" presStyleLbl="node1" presStyleIdx="0" presStyleCnt="3"/>
      <dgm:spPr/>
    </dgm:pt>
    <dgm:pt modelId="{2B75265A-65CA-4E78-BAB7-023B1CBEFEBC}" type="pres">
      <dgm:prSet presAssocID="{44549D52-8A81-4C70-861D-F15C4C42DF09}" presName="dummy" presStyleCnt="0"/>
      <dgm:spPr/>
    </dgm:pt>
    <dgm:pt modelId="{540F5183-35A9-466A-AE5B-56921A65150B}" type="pres">
      <dgm:prSet presAssocID="{44549D52-8A81-4C70-861D-F15C4C42DF09}" presName="node" presStyleLbl="revTx" presStyleIdx="1" presStyleCnt="3">
        <dgm:presLayoutVars>
          <dgm:bulletEnabled val="1"/>
        </dgm:presLayoutVars>
      </dgm:prSet>
      <dgm:spPr/>
    </dgm:pt>
    <dgm:pt modelId="{874DE414-20DB-4FA5-9F91-26D5CE470F10}" type="pres">
      <dgm:prSet presAssocID="{350506DD-6417-4F2E-B2E2-244F015C2514}" presName="sibTrans" presStyleLbl="node1" presStyleIdx="1" presStyleCnt="3"/>
      <dgm:spPr/>
    </dgm:pt>
    <dgm:pt modelId="{91C9AE09-958F-439B-A0DD-71E9A8421A82}" type="pres">
      <dgm:prSet presAssocID="{0A6634D7-CA44-4EE6-9AE6-27370A02F44D}" presName="dummy" presStyleCnt="0"/>
      <dgm:spPr/>
    </dgm:pt>
    <dgm:pt modelId="{077F019D-19A5-4891-BDA4-4CC935F80AAE}" type="pres">
      <dgm:prSet presAssocID="{0A6634D7-CA44-4EE6-9AE6-27370A02F44D}" presName="node" presStyleLbl="revTx" presStyleIdx="2" presStyleCnt="3">
        <dgm:presLayoutVars>
          <dgm:bulletEnabled val="1"/>
        </dgm:presLayoutVars>
      </dgm:prSet>
      <dgm:spPr/>
    </dgm:pt>
    <dgm:pt modelId="{4EFFF5D3-CAF9-4371-B4B8-057F9ACB4172}" type="pres">
      <dgm:prSet presAssocID="{E397CCED-60BD-4ACB-8284-68E84FEE6E96}" presName="sibTrans" presStyleLbl="node1" presStyleIdx="2" presStyleCnt="3"/>
      <dgm:spPr/>
    </dgm:pt>
  </dgm:ptLst>
  <dgm:cxnLst>
    <dgm:cxn modelId="{19162810-C243-432D-A5AA-7EF2467205A3}" srcId="{6C819447-5A80-404B-ABB5-6183290D3E9A}" destId="{0A6634D7-CA44-4EE6-9AE6-27370A02F44D}" srcOrd="2" destOrd="0" parTransId="{7BB87DB5-1682-40D7-B176-A1C1F5885C50}" sibTransId="{E397CCED-60BD-4ACB-8284-68E84FEE6E96}"/>
    <dgm:cxn modelId="{EB50771A-9C1A-4A39-9087-626EBFB13FA4}" type="presOf" srcId="{6C819447-5A80-404B-ABB5-6183290D3E9A}" destId="{319024D8-05A4-48ED-A7FC-59C0BC7D491F}" srcOrd="0" destOrd="0" presId="urn:microsoft.com/office/officeart/2005/8/layout/cycle1"/>
    <dgm:cxn modelId="{613CBB66-A8AE-4165-BAED-0DA080E8A6F6}" type="presOf" srcId="{0DBCDDBF-99B0-451E-B244-B09CB9C689F8}" destId="{FA79D925-753D-4361-8E1D-7DCA8733AF0F}" srcOrd="0" destOrd="0" presId="urn:microsoft.com/office/officeart/2005/8/layout/cycle1"/>
    <dgm:cxn modelId="{E0080A6D-79E4-459F-827A-9BB557E75617}" srcId="{6C819447-5A80-404B-ABB5-6183290D3E9A}" destId="{E8C54A19-29A2-4FB2-9E08-386A316CA416}" srcOrd="0" destOrd="0" parTransId="{5F426288-E865-4EFE-85C2-CCE4B36D6951}" sibTransId="{0DBCDDBF-99B0-451E-B244-B09CB9C689F8}"/>
    <dgm:cxn modelId="{22760885-EC63-4FD0-9D7B-BFE03630A227}" type="presOf" srcId="{350506DD-6417-4F2E-B2E2-244F015C2514}" destId="{874DE414-20DB-4FA5-9F91-26D5CE470F10}" srcOrd="0" destOrd="0" presId="urn:microsoft.com/office/officeart/2005/8/layout/cycle1"/>
    <dgm:cxn modelId="{4CA6DF98-7801-4000-A5F0-A837C0AD08F4}" type="presOf" srcId="{E397CCED-60BD-4ACB-8284-68E84FEE6E96}" destId="{4EFFF5D3-CAF9-4371-B4B8-057F9ACB4172}" srcOrd="0" destOrd="0" presId="urn:microsoft.com/office/officeart/2005/8/layout/cycle1"/>
    <dgm:cxn modelId="{0DDB3BC2-A9EC-4253-847A-82A7BBE794C2}" type="presOf" srcId="{E8C54A19-29A2-4FB2-9E08-386A316CA416}" destId="{96FA0965-7227-4578-ACDB-7140D464CBD6}" srcOrd="0" destOrd="0" presId="urn:microsoft.com/office/officeart/2005/8/layout/cycle1"/>
    <dgm:cxn modelId="{18675DCC-34AF-4F76-898F-C6E87D0274B8}" type="presOf" srcId="{44549D52-8A81-4C70-861D-F15C4C42DF09}" destId="{540F5183-35A9-466A-AE5B-56921A65150B}" srcOrd="0" destOrd="0" presId="urn:microsoft.com/office/officeart/2005/8/layout/cycle1"/>
    <dgm:cxn modelId="{027144ED-753D-4466-AE50-35D9E02A6588}" type="presOf" srcId="{0A6634D7-CA44-4EE6-9AE6-27370A02F44D}" destId="{077F019D-19A5-4891-BDA4-4CC935F80AAE}" srcOrd="0" destOrd="0" presId="urn:microsoft.com/office/officeart/2005/8/layout/cycle1"/>
    <dgm:cxn modelId="{5577C2F5-E338-4DD0-8D23-5A6E2E480353}" srcId="{6C819447-5A80-404B-ABB5-6183290D3E9A}" destId="{44549D52-8A81-4C70-861D-F15C4C42DF09}" srcOrd="1" destOrd="0" parTransId="{7DD9C2CF-BCEF-4F49-BC7A-821FDAC486EB}" sibTransId="{350506DD-6417-4F2E-B2E2-244F015C2514}"/>
    <dgm:cxn modelId="{9E646D2D-0FD2-4EE2-A4F3-F1C939B6C237}" type="presParOf" srcId="{319024D8-05A4-48ED-A7FC-59C0BC7D491F}" destId="{8064A3EF-7173-4D26-A660-4142EC328E85}" srcOrd="0" destOrd="0" presId="urn:microsoft.com/office/officeart/2005/8/layout/cycle1"/>
    <dgm:cxn modelId="{E731A3DF-2559-4F45-9ACF-836F6F8AE6FD}" type="presParOf" srcId="{319024D8-05A4-48ED-A7FC-59C0BC7D491F}" destId="{96FA0965-7227-4578-ACDB-7140D464CBD6}" srcOrd="1" destOrd="0" presId="urn:microsoft.com/office/officeart/2005/8/layout/cycle1"/>
    <dgm:cxn modelId="{816B8D2D-9348-4CB6-9386-FA314F85D283}" type="presParOf" srcId="{319024D8-05A4-48ED-A7FC-59C0BC7D491F}" destId="{FA79D925-753D-4361-8E1D-7DCA8733AF0F}" srcOrd="2" destOrd="0" presId="urn:microsoft.com/office/officeart/2005/8/layout/cycle1"/>
    <dgm:cxn modelId="{91D46C9B-FC55-4260-A673-1222647D04E0}" type="presParOf" srcId="{319024D8-05A4-48ED-A7FC-59C0BC7D491F}" destId="{2B75265A-65CA-4E78-BAB7-023B1CBEFEBC}" srcOrd="3" destOrd="0" presId="urn:microsoft.com/office/officeart/2005/8/layout/cycle1"/>
    <dgm:cxn modelId="{6689EE68-6697-468D-ABD4-F1547134EA13}" type="presParOf" srcId="{319024D8-05A4-48ED-A7FC-59C0BC7D491F}" destId="{540F5183-35A9-466A-AE5B-56921A65150B}" srcOrd="4" destOrd="0" presId="urn:microsoft.com/office/officeart/2005/8/layout/cycle1"/>
    <dgm:cxn modelId="{44BAEC89-7A9A-490F-888D-064B81FE470D}" type="presParOf" srcId="{319024D8-05A4-48ED-A7FC-59C0BC7D491F}" destId="{874DE414-20DB-4FA5-9F91-26D5CE470F10}" srcOrd="5" destOrd="0" presId="urn:microsoft.com/office/officeart/2005/8/layout/cycle1"/>
    <dgm:cxn modelId="{BEE8C56C-511B-4353-8616-432C370FB405}" type="presParOf" srcId="{319024D8-05A4-48ED-A7FC-59C0BC7D491F}" destId="{91C9AE09-958F-439B-A0DD-71E9A8421A82}" srcOrd="6" destOrd="0" presId="urn:microsoft.com/office/officeart/2005/8/layout/cycle1"/>
    <dgm:cxn modelId="{9D5C1A78-84D3-4165-AFC3-370E2E445054}" type="presParOf" srcId="{319024D8-05A4-48ED-A7FC-59C0BC7D491F}" destId="{077F019D-19A5-4891-BDA4-4CC935F80AAE}" srcOrd="7" destOrd="0" presId="urn:microsoft.com/office/officeart/2005/8/layout/cycle1"/>
    <dgm:cxn modelId="{8AF7473E-11A0-43A2-A78F-FCC75F26476E}" type="presParOf" srcId="{319024D8-05A4-48ED-A7FC-59C0BC7D491F}" destId="{4EFFF5D3-CAF9-4371-B4B8-057F9ACB4172}" srcOrd="8" destOrd="0" presId="urn:microsoft.com/office/officeart/2005/8/layout/cycle1"/>
  </dgm:cxnLst>
  <dgm:bg>
    <a:solidFill>
      <a:schemeClr val="bg2"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819447-5A80-404B-ABB5-6183290D3E9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549D52-8A81-4C70-861D-F15C4C42DF09}">
      <dgm:prSet phldrT="[Text]"/>
      <dgm:spPr/>
      <dgm:t>
        <a:bodyPr/>
        <a:lstStyle/>
        <a:p>
          <a:r>
            <a:rPr lang="en-GB" dirty="0"/>
            <a:t>Execute</a:t>
          </a:r>
        </a:p>
      </dgm:t>
    </dgm:pt>
    <dgm:pt modelId="{7DD9C2CF-BCEF-4F49-BC7A-821FDAC486EB}" type="parTrans" cxnId="{5577C2F5-E338-4DD0-8D23-5A6E2E480353}">
      <dgm:prSet/>
      <dgm:spPr/>
      <dgm:t>
        <a:bodyPr/>
        <a:lstStyle/>
        <a:p>
          <a:endParaRPr lang="en-GB"/>
        </a:p>
      </dgm:t>
    </dgm:pt>
    <dgm:pt modelId="{350506DD-6417-4F2E-B2E2-244F015C2514}" type="sibTrans" cxnId="{5577C2F5-E338-4DD0-8D23-5A6E2E480353}">
      <dgm:prSet/>
      <dgm:spPr/>
      <dgm:t>
        <a:bodyPr/>
        <a:lstStyle/>
        <a:p>
          <a:endParaRPr lang="en-GB"/>
        </a:p>
      </dgm:t>
    </dgm:pt>
    <dgm:pt modelId="{E8C54A19-29A2-4FB2-9E08-386A316CA416}">
      <dgm:prSet phldrT="[Text]"/>
      <dgm:spPr/>
      <dgm:t>
        <a:bodyPr/>
        <a:lstStyle/>
        <a:p>
          <a:r>
            <a:rPr lang="en-GB"/>
            <a:t>Decode</a:t>
          </a:r>
          <a:endParaRPr lang="en-GB" dirty="0"/>
        </a:p>
      </dgm:t>
    </dgm:pt>
    <dgm:pt modelId="{5F426288-E865-4EFE-85C2-CCE4B36D6951}" type="parTrans" cxnId="{E0080A6D-79E4-459F-827A-9BB557E75617}">
      <dgm:prSet/>
      <dgm:spPr/>
      <dgm:t>
        <a:bodyPr/>
        <a:lstStyle/>
        <a:p>
          <a:endParaRPr lang="en-GB"/>
        </a:p>
      </dgm:t>
    </dgm:pt>
    <dgm:pt modelId="{0DBCDDBF-99B0-451E-B244-B09CB9C689F8}" type="sibTrans" cxnId="{E0080A6D-79E4-459F-827A-9BB557E75617}">
      <dgm:prSet/>
      <dgm:spPr/>
      <dgm:t>
        <a:bodyPr/>
        <a:lstStyle/>
        <a:p>
          <a:endParaRPr lang="en-GB"/>
        </a:p>
      </dgm:t>
    </dgm:pt>
    <dgm:pt modelId="{0A6634D7-CA44-4EE6-9AE6-27370A02F44D}">
      <dgm:prSet phldrT="[Text]"/>
      <dgm:spPr/>
      <dgm:t>
        <a:bodyPr/>
        <a:lstStyle/>
        <a:p>
          <a:r>
            <a:rPr lang="en-GB"/>
            <a:t>Fetch</a:t>
          </a:r>
          <a:endParaRPr lang="en-GB" dirty="0"/>
        </a:p>
      </dgm:t>
    </dgm:pt>
    <dgm:pt modelId="{7BB87DB5-1682-40D7-B176-A1C1F5885C50}" type="parTrans" cxnId="{19162810-C243-432D-A5AA-7EF2467205A3}">
      <dgm:prSet/>
      <dgm:spPr/>
      <dgm:t>
        <a:bodyPr/>
        <a:lstStyle/>
        <a:p>
          <a:endParaRPr lang="en-GB"/>
        </a:p>
      </dgm:t>
    </dgm:pt>
    <dgm:pt modelId="{E397CCED-60BD-4ACB-8284-68E84FEE6E96}" type="sibTrans" cxnId="{19162810-C243-432D-A5AA-7EF2467205A3}">
      <dgm:prSet/>
      <dgm:spPr/>
      <dgm:t>
        <a:bodyPr/>
        <a:lstStyle/>
        <a:p>
          <a:endParaRPr lang="en-GB"/>
        </a:p>
      </dgm:t>
    </dgm:pt>
    <dgm:pt modelId="{319024D8-05A4-48ED-A7FC-59C0BC7D491F}" type="pres">
      <dgm:prSet presAssocID="{6C819447-5A80-404B-ABB5-6183290D3E9A}" presName="cycle" presStyleCnt="0">
        <dgm:presLayoutVars>
          <dgm:dir/>
          <dgm:resizeHandles val="exact"/>
        </dgm:presLayoutVars>
      </dgm:prSet>
      <dgm:spPr/>
    </dgm:pt>
    <dgm:pt modelId="{8064A3EF-7173-4D26-A660-4142EC328E85}" type="pres">
      <dgm:prSet presAssocID="{E8C54A19-29A2-4FB2-9E08-386A316CA416}" presName="dummy" presStyleCnt="0"/>
      <dgm:spPr/>
    </dgm:pt>
    <dgm:pt modelId="{96FA0965-7227-4578-ACDB-7140D464CBD6}" type="pres">
      <dgm:prSet presAssocID="{E8C54A19-29A2-4FB2-9E08-386A316CA416}" presName="node" presStyleLbl="revTx" presStyleIdx="0" presStyleCnt="3">
        <dgm:presLayoutVars>
          <dgm:bulletEnabled val="1"/>
        </dgm:presLayoutVars>
      </dgm:prSet>
      <dgm:spPr/>
    </dgm:pt>
    <dgm:pt modelId="{FA79D925-753D-4361-8E1D-7DCA8733AF0F}" type="pres">
      <dgm:prSet presAssocID="{0DBCDDBF-99B0-451E-B244-B09CB9C689F8}" presName="sibTrans" presStyleLbl="node1" presStyleIdx="0" presStyleCnt="3"/>
      <dgm:spPr/>
    </dgm:pt>
    <dgm:pt modelId="{2B75265A-65CA-4E78-BAB7-023B1CBEFEBC}" type="pres">
      <dgm:prSet presAssocID="{44549D52-8A81-4C70-861D-F15C4C42DF09}" presName="dummy" presStyleCnt="0"/>
      <dgm:spPr/>
    </dgm:pt>
    <dgm:pt modelId="{540F5183-35A9-466A-AE5B-56921A65150B}" type="pres">
      <dgm:prSet presAssocID="{44549D52-8A81-4C70-861D-F15C4C42DF09}" presName="node" presStyleLbl="revTx" presStyleIdx="1" presStyleCnt="3">
        <dgm:presLayoutVars>
          <dgm:bulletEnabled val="1"/>
        </dgm:presLayoutVars>
      </dgm:prSet>
      <dgm:spPr/>
    </dgm:pt>
    <dgm:pt modelId="{874DE414-20DB-4FA5-9F91-26D5CE470F10}" type="pres">
      <dgm:prSet presAssocID="{350506DD-6417-4F2E-B2E2-244F015C2514}" presName="sibTrans" presStyleLbl="node1" presStyleIdx="1" presStyleCnt="3"/>
      <dgm:spPr/>
    </dgm:pt>
    <dgm:pt modelId="{91C9AE09-958F-439B-A0DD-71E9A8421A82}" type="pres">
      <dgm:prSet presAssocID="{0A6634D7-CA44-4EE6-9AE6-27370A02F44D}" presName="dummy" presStyleCnt="0"/>
      <dgm:spPr/>
    </dgm:pt>
    <dgm:pt modelId="{077F019D-19A5-4891-BDA4-4CC935F80AAE}" type="pres">
      <dgm:prSet presAssocID="{0A6634D7-CA44-4EE6-9AE6-27370A02F44D}" presName="node" presStyleLbl="revTx" presStyleIdx="2" presStyleCnt="3">
        <dgm:presLayoutVars>
          <dgm:bulletEnabled val="1"/>
        </dgm:presLayoutVars>
      </dgm:prSet>
      <dgm:spPr/>
    </dgm:pt>
    <dgm:pt modelId="{4EFFF5D3-CAF9-4371-B4B8-057F9ACB4172}" type="pres">
      <dgm:prSet presAssocID="{E397CCED-60BD-4ACB-8284-68E84FEE6E96}" presName="sibTrans" presStyleLbl="node1" presStyleIdx="2" presStyleCnt="3"/>
      <dgm:spPr/>
    </dgm:pt>
  </dgm:ptLst>
  <dgm:cxnLst>
    <dgm:cxn modelId="{19162810-C243-432D-A5AA-7EF2467205A3}" srcId="{6C819447-5A80-404B-ABB5-6183290D3E9A}" destId="{0A6634D7-CA44-4EE6-9AE6-27370A02F44D}" srcOrd="2" destOrd="0" parTransId="{7BB87DB5-1682-40D7-B176-A1C1F5885C50}" sibTransId="{E397CCED-60BD-4ACB-8284-68E84FEE6E96}"/>
    <dgm:cxn modelId="{EB50771A-9C1A-4A39-9087-626EBFB13FA4}" type="presOf" srcId="{6C819447-5A80-404B-ABB5-6183290D3E9A}" destId="{319024D8-05A4-48ED-A7FC-59C0BC7D491F}" srcOrd="0" destOrd="0" presId="urn:microsoft.com/office/officeart/2005/8/layout/cycle1"/>
    <dgm:cxn modelId="{613CBB66-A8AE-4165-BAED-0DA080E8A6F6}" type="presOf" srcId="{0DBCDDBF-99B0-451E-B244-B09CB9C689F8}" destId="{FA79D925-753D-4361-8E1D-7DCA8733AF0F}" srcOrd="0" destOrd="0" presId="urn:microsoft.com/office/officeart/2005/8/layout/cycle1"/>
    <dgm:cxn modelId="{E0080A6D-79E4-459F-827A-9BB557E75617}" srcId="{6C819447-5A80-404B-ABB5-6183290D3E9A}" destId="{E8C54A19-29A2-4FB2-9E08-386A316CA416}" srcOrd="0" destOrd="0" parTransId="{5F426288-E865-4EFE-85C2-CCE4B36D6951}" sibTransId="{0DBCDDBF-99B0-451E-B244-B09CB9C689F8}"/>
    <dgm:cxn modelId="{22760885-EC63-4FD0-9D7B-BFE03630A227}" type="presOf" srcId="{350506DD-6417-4F2E-B2E2-244F015C2514}" destId="{874DE414-20DB-4FA5-9F91-26D5CE470F10}" srcOrd="0" destOrd="0" presId="urn:microsoft.com/office/officeart/2005/8/layout/cycle1"/>
    <dgm:cxn modelId="{4CA6DF98-7801-4000-A5F0-A837C0AD08F4}" type="presOf" srcId="{E397CCED-60BD-4ACB-8284-68E84FEE6E96}" destId="{4EFFF5D3-CAF9-4371-B4B8-057F9ACB4172}" srcOrd="0" destOrd="0" presId="urn:microsoft.com/office/officeart/2005/8/layout/cycle1"/>
    <dgm:cxn modelId="{0DDB3BC2-A9EC-4253-847A-82A7BBE794C2}" type="presOf" srcId="{E8C54A19-29A2-4FB2-9E08-386A316CA416}" destId="{96FA0965-7227-4578-ACDB-7140D464CBD6}" srcOrd="0" destOrd="0" presId="urn:microsoft.com/office/officeart/2005/8/layout/cycle1"/>
    <dgm:cxn modelId="{18675DCC-34AF-4F76-898F-C6E87D0274B8}" type="presOf" srcId="{44549D52-8A81-4C70-861D-F15C4C42DF09}" destId="{540F5183-35A9-466A-AE5B-56921A65150B}" srcOrd="0" destOrd="0" presId="urn:microsoft.com/office/officeart/2005/8/layout/cycle1"/>
    <dgm:cxn modelId="{027144ED-753D-4466-AE50-35D9E02A6588}" type="presOf" srcId="{0A6634D7-CA44-4EE6-9AE6-27370A02F44D}" destId="{077F019D-19A5-4891-BDA4-4CC935F80AAE}" srcOrd="0" destOrd="0" presId="urn:microsoft.com/office/officeart/2005/8/layout/cycle1"/>
    <dgm:cxn modelId="{5577C2F5-E338-4DD0-8D23-5A6E2E480353}" srcId="{6C819447-5A80-404B-ABB5-6183290D3E9A}" destId="{44549D52-8A81-4C70-861D-F15C4C42DF09}" srcOrd="1" destOrd="0" parTransId="{7DD9C2CF-BCEF-4F49-BC7A-821FDAC486EB}" sibTransId="{350506DD-6417-4F2E-B2E2-244F015C2514}"/>
    <dgm:cxn modelId="{9E646D2D-0FD2-4EE2-A4F3-F1C939B6C237}" type="presParOf" srcId="{319024D8-05A4-48ED-A7FC-59C0BC7D491F}" destId="{8064A3EF-7173-4D26-A660-4142EC328E85}" srcOrd="0" destOrd="0" presId="urn:microsoft.com/office/officeart/2005/8/layout/cycle1"/>
    <dgm:cxn modelId="{E731A3DF-2559-4F45-9ACF-836F6F8AE6FD}" type="presParOf" srcId="{319024D8-05A4-48ED-A7FC-59C0BC7D491F}" destId="{96FA0965-7227-4578-ACDB-7140D464CBD6}" srcOrd="1" destOrd="0" presId="urn:microsoft.com/office/officeart/2005/8/layout/cycle1"/>
    <dgm:cxn modelId="{816B8D2D-9348-4CB6-9386-FA314F85D283}" type="presParOf" srcId="{319024D8-05A4-48ED-A7FC-59C0BC7D491F}" destId="{FA79D925-753D-4361-8E1D-7DCA8733AF0F}" srcOrd="2" destOrd="0" presId="urn:microsoft.com/office/officeart/2005/8/layout/cycle1"/>
    <dgm:cxn modelId="{91D46C9B-FC55-4260-A673-1222647D04E0}" type="presParOf" srcId="{319024D8-05A4-48ED-A7FC-59C0BC7D491F}" destId="{2B75265A-65CA-4E78-BAB7-023B1CBEFEBC}" srcOrd="3" destOrd="0" presId="urn:microsoft.com/office/officeart/2005/8/layout/cycle1"/>
    <dgm:cxn modelId="{6689EE68-6697-468D-ABD4-F1547134EA13}" type="presParOf" srcId="{319024D8-05A4-48ED-A7FC-59C0BC7D491F}" destId="{540F5183-35A9-466A-AE5B-56921A65150B}" srcOrd="4" destOrd="0" presId="urn:microsoft.com/office/officeart/2005/8/layout/cycle1"/>
    <dgm:cxn modelId="{44BAEC89-7A9A-490F-888D-064B81FE470D}" type="presParOf" srcId="{319024D8-05A4-48ED-A7FC-59C0BC7D491F}" destId="{874DE414-20DB-4FA5-9F91-26D5CE470F10}" srcOrd="5" destOrd="0" presId="urn:microsoft.com/office/officeart/2005/8/layout/cycle1"/>
    <dgm:cxn modelId="{BEE8C56C-511B-4353-8616-432C370FB405}" type="presParOf" srcId="{319024D8-05A4-48ED-A7FC-59C0BC7D491F}" destId="{91C9AE09-958F-439B-A0DD-71E9A8421A82}" srcOrd="6" destOrd="0" presId="urn:microsoft.com/office/officeart/2005/8/layout/cycle1"/>
    <dgm:cxn modelId="{9D5C1A78-84D3-4165-AFC3-370E2E445054}" type="presParOf" srcId="{319024D8-05A4-48ED-A7FC-59C0BC7D491F}" destId="{077F019D-19A5-4891-BDA4-4CC935F80AAE}" srcOrd="7" destOrd="0" presId="urn:microsoft.com/office/officeart/2005/8/layout/cycle1"/>
    <dgm:cxn modelId="{8AF7473E-11A0-43A2-A78F-FCC75F26476E}" type="presParOf" srcId="{319024D8-05A4-48ED-A7FC-59C0BC7D491F}" destId="{4EFFF5D3-CAF9-4371-B4B8-057F9ACB4172}" srcOrd="8" destOrd="0" presId="urn:microsoft.com/office/officeart/2005/8/layout/cycle1"/>
  </dgm:cxnLst>
  <dgm:bg>
    <a:solidFill>
      <a:schemeClr val="bg2"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819447-5A80-404B-ABB5-6183290D3E9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549D52-8A81-4C70-861D-F15C4C42DF09}">
      <dgm:prSet phldrT="[Text]"/>
      <dgm:spPr/>
      <dgm:t>
        <a:bodyPr/>
        <a:lstStyle/>
        <a:p>
          <a:r>
            <a:rPr lang="en-GB" dirty="0"/>
            <a:t>Execute</a:t>
          </a:r>
        </a:p>
      </dgm:t>
    </dgm:pt>
    <dgm:pt modelId="{7DD9C2CF-BCEF-4F49-BC7A-821FDAC486EB}" type="parTrans" cxnId="{5577C2F5-E338-4DD0-8D23-5A6E2E480353}">
      <dgm:prSet/>
      <dgm:spPr/>
      <dgm:t>
        <a:bodyPr/>
        <a:lstStyle/>
        <a:p>
          <a:endParaRPr lang="en-GB"/>
        </a:p>
      </dgm:t>
    </dgm:pt>
    <dgm:pt modelId="{350506DD-6417-4F2E-B2E2-244F015C2514}" type="sibTrans" cxnId="{5577C2F5-E338-4DD0-8D23-5A6E2E480353}">
      <dgm:prSet/>
      <dgm:spPr/>
      <dgm:t>
        <a:bodyPr/>
        <a:lstStyle/>
        <a:p>
          <a:endParaRPr lang="en-GB"/>
        </a:p>
      </dgm:t>
    </dgm:pt>
    <dgm:pt modelId="{E8C54A19-29A2-4FB2-9E08-386A316CA416}">
      <dgm:prSet phldrT="[Text]"/>
      <dgm:spPr/>
      <dgm:t>
        <a:bodyPr/>
        <a:lstStyle/>
        <a:p>
          <a:r>
            <a:rPr lang="en-GB" dirty="0"/>
            <a:t>Decode</a:t>
          </a:r>
        </a:p>
      </dgm:t>
    </dgm:pt>
    <dgm:pt modelId="{5F426288-E865-4EFE-85C2-CCE4B36D6951}" type="parTrans" cxnId="{E0080A6D-79E4-459F-827A-9BB557E75617}">
      <dgm:prSet/>
      <dgm:spPr/>
      <dgm:t>
        <a:bodyPr/>
        <a:lstStyle/>
        <a:p>
          <a:endParaRPr lang="en-GB"/>
        </a:p>
      </dgm:t>
    </dgm:pt>
    <dgm:pt modelId="{0DBCDDBF-99B0-451E-B244-B09CB9C689F8}" type="sibTrans" cxnId="{E0080A6D-79E4-459F-827A-9BB557E75617}">
      <dgm:prSet/>
      <dgm:spPr/>
      <dgm:t>
        <a:bodyPr/>
        <a:lstStyle/>
        <a:p>
          <a:endParaRPr lang="en-GB"/>
        </a:p>
      </dgm:t>
    </dgm:pt>
    <dgm:pt modelId="{0A6634D7-CA44-4EE6-9AE6-27370A02F44D}">
      <dgm:prSet phldrT="[Text]"/>
      <dgm:spPr/>
      <dgm:t>
        <a:bodyPr/>
        <a:lstStyle/>
        <a:p>
          <a:r>
            <a:rPr lang="en-GB"/>
            <a:t>Fetch</a:t>
          </a:r>
          <a:endParaRPr lang="en-GB" dirty="0"/>
        </a:p>
      </dgm:t>
    </dgm:pt>
    <dgm:pt modelId="{7BB87DB5-1682-40D7-B176-A1C1F5885C50}" type="parTrans" cxnId="{19162810-C243-432D-A5AA-7EF2467205A3}">
      <dgm:prSet/>
      <dgm:spPr/>
      <dgm:t>
        <a:bodyPr/>
        <a:lstStyle/>
        <a:p>
          <a:endParaRPr lang="en-GB"/>
        </a:p>
      </dgm:t>
    </dgm:pt>
    <dgm:pt modelId="{E397CCED-60BD-4ACB-8284-68E84FEE6E96}" type="sibTrans" cxnId="{19162810-C243-432D-A5AA-7EF2467205A3}">
      <dgm:prSet/>
      <dgm:spPr/>
      <dgm:t>
        <a:bodyPr/>
        <a:lstStyle/>
        <a:p>
          <a:endParaRPr lang="en-GB"/>
        </a:p>
      </dgm:t>
    </dgm:pt>
    <dgm:pt modelId="{319024D8-05A4-48ED-A7FC-59C0BC7D491F}" type="pres">
      <dgm:prSet presAssocID="{6C819447-5A80-404B-ABB5-6183290D3E9A}" presName="cycle" presStyleCnt="0">
        <dgm:presLayoutVars>
          <dgm:dir/>
          <dgm:resizeHandles val="exact"/>
        </dgm:presLayoutVars>
      </dgm:prSet>
      <dgm:spPr/>
    </dgm:pt>
    <dgm:pt modelId="{8064A3EF-7173-4D26-A660-4142EC328E85}" type="pres">
      <dgm:prSet presAssocID="{E8C54A19-29A2-4FB2-9E08-386A316CA416}" presName="dummy" presStyleCnt="0"/>
      <dgm:spPr/>
    </dgm:pt>
    <dgm:pt modelId="{96FA0965-7227-4578-ACDB-7140D464CBD6}" type="pres">
      <dgm:prSet presAssocID="{E8C54A19-29A2-4FB2-9E08-386A316CA416}" presName="node" presStyleLbl="revTx" presStyleIdx="0" presStyleCnt="3">
        <dgm:presLayoutVars>
          <dgm:bulletEnabled val="1"/>
        </dgm:presLayoutVars>
      </dgm:prSet>
      <dgm:spPr/>
    </dgm:pt>
    <dgm:pt modelId="{FA79D925-753D-4361-8E1D-7DCA8733AF0F}" type="pres">
      <dgm:prSet presAssocID="{0DBCDDBF-99B0-451E-B244-B09CB9C689F8}" presName="sibTrans" presStyleLbl="node1" presStyleIdx="0" presStyleCnt="3"/>
      <dgm:spPr/>
    </dgm:pt>
    <dgm:pt modelId="{2B75265A-65CA-4E78-BAB7-023B1CBEFEBC}" type="pres">
      <dgm:prSet presAssocID="{44549D52-8A81-4C70-861D-F15C4C42DF09}" presName="dummy" presStyleCnt="0"/>
      <dgm:spPr/>
    </dgm:pt>
    <dgm:pt modelId="{540F5183-35A9-466A-AE5B-56921A65150B}" type="pres">
      <dgm:prSet presAssocID="{44549D52-8A81-4C70-861D-F15C4C42DF09}" presName="node" presStyleLbl="revTx" presStyleIdx="1" presStyleCnt="3">
        <dgm:presLayoutVars>
          <dgm:bulletEnabled val="1"/>
        </dgm:presLayoutVars>
      </dgm:prSet>
      <dgm:spPr/>
    </dgm:pt>
    <dgm:pt modelId="{874DE414-20DB-4FA5-9F91-26D5CE470F10}" type="pres">
      <dgm:prSet presAssocID="{350506DD-6417-4F2E-B2E2-244F015C2514}" presName="sibTrans" presStyleLbl="node1" presStyleIdx="1" presStyleCnt="3"/>
      <dgm:spPr/>
    </dgm:pt>
    <dgm:pt modelId="{91C9AE09-958F-439B-A0DD-71E9A8421A82}" type="pres">
      <dgm:prSet presAssocID="{0A6634D7-CA44-4EE6-9AE6-27370A02F44D}" presName="dummy" presStyleCnt="0"/>
      <dgm:spPr/>
    </dgm:pt>
    <dgm:pt modelId="{077F019D-19A5-4891-BDA4-4CC935F80AAE}" type="pres">
      <dgm:prSet presAssocID="{0A6634D7-CA44-4EE6-9AE6-27370A02F44D}" presName="node" presStyleLbl="revTx" presStyleIdx="2" presStyleCnt="3">
        <dgm:presLayoutVars>
          <dgm:bulletEnabled val="1"/>
        </dgm:presLayoutVars>
      </dgm:prSet>
      <dgm:spPr/>
    </dgm:pt>
    <dgm:pt modelId="{4EFFF5D3-CAF9-4371-B4B8-057F9ACB4172}" type="pres">
      <dgm:prSet presAssocID="{E397CCED-60BD-4ACB-8284-68E84FEE6E96}" presName="sibTrans" presStyleLbl="node1" presStyleIdx="2" presStyleCnt="3"/>
      <dgm:spPr/>
    </dgm:pt>
  </dgm:ptLst>
  <dgm:cxnLst>
    <dgm:cxn modelId="{19162810-C243-432D-A5AA-7EF2467205A3}" srcId="{6C819447-5A80-404B-ABB5-6183290D3E9A}" destId="{0A6634D7-CA44-4EE6-9AE6-27370A02F44D}" srcOrd="2" destOrd="0" parTransId="{7BB87DB5-1682-40D7-B176-A1C1F5885C50}" sibTransId="{E397CCED-60BD-4ACB-8284-68E84FEE6E96}"/>
    <dgm:cxn modelId="{EB50771A-9C1A-4A39-9087-626EBFB13FA4}" type="presOf" srcId="{6C819447-5A80-404B-ABB5-6183290D3E9A}" destId="{319024D8-05A4-48ED-A7FC-59C0BC7D491F}" srcOrd="0" destOrd="0" presId="urn:microsoft.com/office/officeart/2005/8/layout/cycle1"/>
    <dgm:cxn modelId="{613CBB66-A8AE-4165-BAED-0DA080E8A6F6}" type="presOf" srcId="{0DBCDDBF-99B0-451E-B244-B09CB9C689F8}" destId="{FA79D925-753D-4361-8E1D-7DCA8733AF0F}" srcOrd="0" destOrd="0" presId="urn:microsoft.com/office/officeart/2005/8/layout/cycle1"/>
    <dgm:cxn modelId="{E0080A6D-79E4-459F-827A-9BB557E75617}" srcId="{6C819447-5A80-404B-ABB5-6183290D3E9A}" destId="{E8C54A19-29A2-4FB2-9E08-386A316CA416}" srcOrd="0" destOrd="0" parTransId="{5F426288-E865-4EFE-85C2-CCE4B36D6951}" sibTransId="{0DBCDDBF-99B0-451E-B244-B09CB9C689F8}"/>
    <dgm:cxn modelId="{22760885-EC63-4FD0-9D7B-BFE03630A227}" type="presOf" srcId="{350506DD-6417-4F2E-B2E2-244F015C2514}" destId="{874DE414-20DB-4FA5-9F91-26D5CE470F10}" srcOrd="0" destOrd="0" presId="urn:microsoft.com/office/officeart/2005/8/layout/cycle1"/>
    <dgm:cxn modelId="{4CA6DF98-7801-4000-A5F0-A837C0AD08F4}" type="presOf" srcId="{E397CCED-60BD-4ACB-8284-68E84FEE6E96}" destId="{4EFFF5D3-CAF9-4371-B4B8-057F9ACB4172}" srcOrd="0" destOrd="0" presId="urn:microsoft.com/office/officeart/2005/8/layout/cycle1"/>
    <dgm:cxn modelId="{0DDB3BC2-A9EC-4253-847A-82A7BBE794C2}" type="presOf" srcId="{E8C54A19-29A2-4FB2-9E08-386A316CA416}" destId="{96FA0965-7227-4578-ACDB-7140D464CBD6}" srcOrd="0" destOrd="0" presId="urn:microsoft.com/office/officeart/2005/8/layout/cycle1"/>
    <dgm:cxn modelId="{18675DCC-34AF-4F76-898F-C6E87D0274B8}" type="presOf" srcId="{44549D52-8A81-4C70-861D-F15C4C42DF09}" destId="{540F5183-35A9-466A-AE5B-56921A65150B}" srcOrd="0" destOrd="0" presId="urn:microsoft.com/office/officeart/2005/8/layout/cycle1"/>
    <dgm:cxn modelId="{027144ED-753D-4466-AE50-35D9E02A6588}" type="presOf" srcId="{0A6634D7-CA44-4EE6-9AE6-27370A02F44D}" destId="{077F019D-19A5-4891-BDA4-4CC935F80AAE}" srcOrd="0" destOrd="0" presId="urn:microsoft.com/office/officeart/2005/8/layout/cycle1"/>
    <dgm:cxn modelId="{5577C2F5-E338-4DD0-8D23-5A6E2E480353}" srcId="{6C819447-5A80-404B-ABB5-6183290D3E9A}" destId="{44549D52-8A81-4C70-861D-F15C4C42DF09}" srcOrd="1" destOrd="0" parTransId="{7DD9C2CF-BCEF-4F49-BC7A-821FDAC486EB}" sibTransId="{350506DD-6417-4F2E-B2E2-244F015C2514}"/>
    <dgm:cxn modelId="{9E646D2D-0FD2-4EE2-A4F3-F1C939B6C237}" type="presParOf" srcId="{319024D8-05A4-48ED-A7FC-59C0BC7D491F}" destId="{8064A3EF-7173-4D26-A660-4142EC328E85}" srcOrd="0" destOrd="0" presId="urn:microsoft.com/office/officeart/2005/8/layout/cycle1"/>
    <dgm:cxn modelId="{E731A3DF-2559-4F45-9ACF-836F6F8AE6FD}" type="presParOf" srcId="{319024D8-05A4-48ED-A7FC-59C0BC7D491F}" destId="{96FA0965-7227-4578-ACDB-7140D464CBD6}" srcOrd="1" destOrd="0" presId="urn:microsoft.com/office/officeart/2005/8/layout/cycle1"/>
    <dgm:cxn modelId="{816B8D2D-9348-4CB6-9386-FA314F85D283}" type="presParOf" srcId="{319024D8-05A4-48ED-A7FC-59C0BC7D491F}" destId="{FA79D925-753D-4361-8E1D-7DCA8733AF0F}" srcOrd="2" destOrd="0" presId="urn:microsoft.com/office/officeart/2005/8/layout/cycle1"/>
    <dgm:cxn modelId="{91D46C9B-FC55-4260-A673-1222647D04E0}" type="presParOf" srcId="{319024D8-05A4-48ED-A7FC-59C0BC7D491F}" destId="{2B75265A-65CA-4E78-BAB7-023B1CBEFEBC}" srcOrd="3" destOrd="0" presId="urn:microsoft.com/office/officeart/2005/8/layout/cycle1"/>
    <dgm:cxn modelId="{6689EE68-6697-468D-ABD4-F1547134EA13}" type="presParOf" srcId="{319024D8-05A4-48ED-A7FC-59C0BC7D491F}" destId="{540F5183-35A9-466A-AE5B-56921A65150B}" srcOrd="4" destOrd="0" presId="urn:microsoft.com/office/officeart/2005/8/layout/cycle1"/>
    <dgm:cxn modelId="{44BAEC89-7A9A-490F-888D-064B81FE470D}" type="presParOf" srcId="{319024D8-05A4-48ED-A7FC-59C0BC7D491F}" destId="{874DE414-20DB-4FA5-9F91-26D5CE470F10}" srcOrd="5" destOrd="0" presId="urn:microsoft.com/office/officeart/2005/8/layout/cycle1"/>
    <dgm:cxn modelId="{BEE8C56C-511B-4353-8616-432C370FB405}" type="presParOf" srcId="{319024D8-05A4-48ED-A7FC-59C0BC7D491F}" destId="{91C9AE09-958F-439B-A0DD-71E9A8421A82}" srcOrd="6" destOrd="0" presId="urn:microsoft.com/office/officeart/2005/8/layout/cycle1"/>
    <dgm:cxn modelId="{9D5C1A78-84D3-4165-AFC3-370E2E445054}" type="presParOf" srcId="{319024D8-05A4-48ED-A7FC-59C0BC7D491F}" destId="{077F019D-19A5-4891-BDA4-4CC935F80AAE}" srcOrd="7" destOrd="0" presId="urn:microsoft.com/office/officeart/2005/8/layout/cycle1"/>
    <dgm:cxn modelId="{8AF7473E-11A0-43A2-A78F-FCC75F26476E}" type="presParOf" srcId="{319024D8-05A4-48ED-A7FC-59C0BC7D491F}" destId="{4EFFF5D3-CAF9-4371-B4B8-057F9ACB4172}" srcOrd="8" destOrd="0" presId="urn:microsoft.com/office/officeart/2005/8/layout/cycle1"/>
  </dgm:cxnLst>
  <dgm:bg>
    <a:solidFill>
      <a:schemeClr val="bg2"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A0965-7227-4578-ACDB-7140D464CBD6}">
      <dsp:nvSpPr>
        <dsp:cNvPr id="0" name=""/>
        <dsp:cNvSpPr/>
      </dsp:nvSpPr>
      <dsp:spPr>
        <a:xfrm>
          <a:off x="1101222" y="125453"/>
          <a:ext cx="639841" cy="6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Decode</a:t>
          </a:r>
          <a:endParaRPr lang="en-GB" sz="1400" kern="1200" dirty="0"/>
        </a:p>
      </dsp:txBody>
      <dsp:txXfrm>
        <a:off x="1101222" y="125453"/>
        <a:ext cx="639841" cy="639841"/>
      </dsp:txXfrm>
    </dsp:sp>
    <dsp:sp modelId="{FA79D925-753D-4361-8E1D-7DCA8733AF0F}">
      <dsp:nvSpPr>
        <dsp:cNvPr id="0" name=""/>
        <dsp:cNvSpPr/>
      </dsp:nvSpPr>
      <dsp:spPr>
        <a:xfrm>
          <a:off x="126473" y="-480"/>
          <a:ext cx="1513084" cy="1513084"/>
        </a:xfrm>
        <a:prstGeom prst="circularArrow">
          <a:avLst>
            <a:gd name="adj1" fmla="val 8246"/>
            <a:gd name="adj2" fmla="val 575908"/>
            <a:gd name="adj3" fmla="val 2964811"/>
            <a:gd name="adj4" fmla="val 51083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F5183-35A9-466A-AE5B-56921A65150B}">
      <dsp:nvSpPr>
        <dsp:cNvPr id="0" name=""/>
        <dsp:cNvSpPr/>
      </dsp:nvSpPr>
      <dsp:spPr>
        <a:xfrm>
          <a:off x="563095" y="1057517"/>
          <a:ext cx="639841" cy="6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Execute</a:t>
          </a:r>
        </a:p>
      </dsp:txBody>
      <dsp:txXfrm>
        <a:off x="563095" y="1057517"/>
        <a:ext cx="639841" cy="639841"/>
      </dsp:txXfrm>
    </dsp:sp>
    <dsp:sp modelId="{874DE414-20DB-4FA5-9F91-26D5CE470F10}">
      <dsp:nvSpPr>
        <dsp:cNvPr id="0" name=""/>
        <dsp:cNvSpPr/>
      </dsp:nvSpPr>
      <dsp:spPr>
        <a:xfrm>
          <a:off x="126473" y="-480"/>
          <a:ext cx="1513084" cy="1513084"/>
        </a:xfrm>
        <a:prstGeom prst="circularArrow">
          <a:avLst>
            <a:gd name="adj1" fmla="val 8246"/>
            <a:gd name="adj2" fmla="val 575908"/>
            <a:gd name="adj3" fmla="val 10173009"/>
            <a:gd name="adj4" fmla="val 7259281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F019D-19A5-4891-BDA4-4CC935F80AAE}">
      <dsp:nvSpPr>
        <dsp:cNvPr id="0" name=""/>
        <dsp:cNvSpPr/>
      </dsp:nvSpPr>
      <dsp:spPr>
        <a:xfrm>
          <a:off x="24967" y="125453"/>
          <a:ext cx="639841" cy="6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Fetch</a:t>
          </a:r>
          <a:endParaRPr lang="en-GB" sz="1400" kern="1200" dirty="0"/>
        </a:p>
      </dsp:txBody>
      <dsp:txXfrm>
        <a:off x="24967" y="125453"/>
        <a:ext cx="639841" cy="639841"/>
      </dsp:txXfrm>
    </dsp:sp>
    <dsp:sp modelId="{4EFFF5D3-CAF9-4371-B4B8-057F9ACB4172}">
      <dsp:nvSpPr>
        <dsp:cNvPr id="0" name=""/>
        <dsp:cNvSpPr/>
      </dsp:nvSpPr>
      <dsp:spPr>
        <a:xfrm>
          <a:off x="126473" y="-480"/>
          <a:ext cx="1513084" cy="1513084"/>
        </a:xfrm>
        <a:prstGeom prst="circularArrow">
          <a:avLst>
            <a:gd name="adj1" fmla="val 8246"/>
            <a:gd name="adj2" fmla="val 575908"/>
            <a:gd name="adj3" fmla="val 16857613"/>
            <a:gd name="adj4" fmla="val 149664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780AE-5EAC-426E-A0A3-90D4CB51ACF5}">
      <dsp:nvSpPr>
        <dsp:cNvPr id="0" name=""/>
        <dsp:cNvSpPr/>
      </dsp:nvSpPr>
      <dsp:spPr>
        <a:xfrm>
          <a:off x="1103743" y="252546"/>
          <a:ext cx="5450303" cy="54503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VN</a:t>
          </a:r>
          <a:endParaRPr lang="en-GB" sz="6500" kern="1200" dirty="0"/>
        </a:p>
      </dsp:txBody>
      <dsp:txXfrm>
        <a:off x="1864822" y="895253"/>
        <a:ext cx="3142517" cy="4164887"/>
      </dsp:txXfrm>
    </dsp:sp>
    <dsp:sp modelId="{DBAC2CA2-C3B3-4F19-AE90-975185095F0A}">
      <dsp:nvSpPr>
        <dsp:cNvPr id="0" name=""/>
        <dsp:cNvSpPr/>
      </dsp:nvSpPr>
      <dsp:spPr>
        <a:xfrm>
          <a:off x="4317191" y="296093"/>
          <a:ext cx="5450303" cy="54503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Harvard</a:t>
          </a:r>
        </a:p>
      </dsp:txBody>
      <dsp:txXfrm>
        <a:off x="5863899" y="938801"/>
        <a:ext cx="3142517" cy="4164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A0965-7227-4578-ACDB-7140D464CBD6}">
      <dsp:nvSpPr>
        <dsp:cNvPr id="0" name=""/>
        <dsp:cNvSpPr/>
      </dsp:nvSpPr>
      <dsp:spPr>
        <a:xfrm>
          <a:off x="1565882" y="469803"/>
          <a:ext cx="929979" cy="929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Decode</a:t>
          </a:r>
          <a:endParaRPr lang="en-GB" sz="2100" kern="1200" dirty="0"/>
        </a:p>
      </dsp:txBody>
      <dsp:txXfrm>
        <a:off x="1565882" y="469803"/>
        <a:ext cx="929979" cy="929979"/>
      </dsp:txXfrm>
    </dsp:sp>
    <dsp:sp modelId="{FA79D925-753D-4361-8E1D-7DCA8733AF0F}">
      <dsp:nvSpPr>
        <dsp:cNvPr id="0" name=""/>
        <dsp:cNvSpPr/>
      </dsp:nvSpPr>
      <dsp:spPr>
        <a:xfrm>
          <a:off x="147771" y="286400"/>
          <a:ext cx="2200654" cy="2200654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F5183-35A9-466A-AE5B-56921A65150B}">
      <dsp:nvSpPr>
        <dsp:cNvPr id="0" name=""/>
        <dsp:cNvSpPr/>
      </dsp:nvSpPr>
      <dsp:spPr>
        <a:xfrm>
          <a:off x="783108" y="1825607"/>
          <a:ext cx="929979" cy="929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Execute</a:t>
          </a:r>
        </a:p>
      </dsp:txBody>
      <dsp:txXfrm>
        <a:off x="783108" y="1825607"/>
        <a:ext cx="929979" cy="929979"/>
      </dsp:txXfrm>
    </dsp:sp>
    <dsp:sp modelId="{874DE414-20DB-4FA5-9F91-26D5CE470F10}">
      <dsp:nvSpPr>
        <dsp:cNvPr id="0" name=""/>
        <dsp:cNvSpPr/>
      </dsp:nvSpPr>
      <dsp:spPr>
        <a:xfrm>
          <a:off x="147771" y="286400"/>
          <a:ext cx="2200654" cy="2200654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F019D-19A5-4891-BDA4-4CC935F80AAE}">
      <dsp:nvSpPr>
        <dsp:cNvPr id="0" name=""/>
        <dsp:cNvSpPr/>
      </dsp:nvSpPr>
      <dsp:spPr>
        <a:xfrm>
          <a:off x="334" y="469803"/>
          <a:ext cx="929979" cy="929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Fetch</a:t>
          </a:r>
          <a:endParaRPr lang="en-GB" sz="2100" kern="1200" dirty="0"/>
        </a:p>
      </dsp:txBody>
      <dsp:txXfrm>
        <a:off x="334" y="469803"/>
        <a:ext cx="929979" cy="929979"/>
      </dsp:txXfrm>
    </dsp:sp>
    <dsp:sp modelId="{4EFFF5D3-CAF9-4371-B4B8-057F9ACB4172}">
      <dsp:nvSpPr>
        <dsp:cNvPr id="0" name=""/>
        <dsp:cNvSpPr/>
      </dsp:nvSpPr>
      <dsp:spPr>
        <a:xfrm>
          <a:off x="147771" y="286400"/>
          <a:ext cx="2200654" cy="2200654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A0965-7227-4578-ACDB-7140D464CBD6}">
      <dsp:nvSpPr>
        <dsp:cNvPr id="0" name=""/>
        <dsp:cNvSpPr/>
      </dsp:nvSpPr>
      <dsp:spPr>
        <a:xfrm>
          <a:off x="1565882" y="469803"/>
          <a:ext cx="929979" cy="929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Decode</a:t>
          </a:r>
          <a:endParaRPr lang="en-GB" sz="2100" kern="1200" dirty="0"/>
        </a:p>
      </dsp:txBody>
      <dsp:txXfrm>
        <a:off x="1565882" y="469803"/>
        <a:ext cx="929979" cy="929979"/>
      </dsp:txXfrm>
    </dsp:sp>
    <dsp:sp modelId="{FA79D925-753D-4361-8E1D-7DCA8733AF0F}">
      <dsp:nvSpPr>
        <dsp:cNvPr id="0" name=""/>
        <dsp:cNvSpPr/>
      </dsp:nvSpPr>
      <dsp:spPr>
        <a:xfrm>
          <a:off x="147771" y="286400"/>
          <a:ext cx="2200654" cy="2200654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F5183-35A9-466A-AE5B-56921A65150B}">
      <dsp:nvSpPr>
        <dsp:cNvPr id="0" name=""/>
        <dsp:cNvSpPr/>
      </dsp:nvSpPr>
      <dsp:spPr>
        <a:xfrm>
          <a:off x="783108" y="1825607"/>
          <a:ext cx="929979" cy="929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Execute</a:t>
          </a:r>
        </a:p>
      </dsp:txBody>
      <dsp:txXfrm>
        <a:off x="783108" y="1825607"/>
        <a:ext cx="929979" cy="929979"/>
      </dsp:txXfrm>
    </dsp:sp>
    <dsp:sp modelId="{874DE414-20DB-4FA5-9F91-26D5CE470F10}">
      <dsp:nvSpPr>
        <dsp:cNvPr id="0" name=""/>
        <dsp:cNvSpPr/>
      </dsp:nvSpPr>
      <dsp:spPr>
        <a:xfrm>
          <a:off x="147771" y="286400"/>
          <a:ext cx="2200654" cy="2200654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F019D-19A5-4891-BDA4-4CC935F80AAE}">
      <dsp:nvSpPr>
        <dsp:cNvPr id="0" name=""/>
        <dsp:cNvSpPr/>
      </dsp:nvSpPr>
      <dsp:spPr>
        <a:xfrm>
          <a:off x="334" y="469803"/>
          <a:ext cx="929979" cy="929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Fetch</a:t>
          </a:r>
          <a:endParaRPr lang="en-GB" sz="2100" kern="1200" dirty="0"/>
        </a:p>
      </dsp:txBody>
      <dsp:txXfrm>
        <a:off x="334" y="469803"/>
        <a:ext cx="929979" cy="929979"/>
      </dsp:txXfrm>
    </dsp:sp>
    <dsp:sp modelId="{4EFFF5D3-CAF9-4371-B4B8-057F9ACB4172}">
      <dsp:nvSpPr>
        <dsp:cNvPr id="0" name=""/>
        <dsp:cNvSpPr/>
      </dsp:nvSpPr>
      <dsp:spPr>
        <a:xfrm>
          <a:off x="147771" y="286400"/>
          <a:ext cx="2200654" cy="2200654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A0965-7227-4578-ACDB-7140D464CBD6}">
      <dsp:nvSpPr>
        <dsp:cNvPr id="0" name=""/>
        <dsp:cNvSpPr/>
      </dsp:nvSpPr>
      <dsp:spPr>
        <a:xfrm>
          <a:off x="1565882" y="469803"/>
          <a:ext cx="929979" cy="929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Decode</a:t>
          </a:r>
          <a:endParaRPr lang="en-GB" sz="2100" kern="1200" dirty="0"/>
        </a:p>
      </dsp:txBody>
      <dsp:txXfrm>
        <a:off x="1565882" y="469803"/>
        <a:ext cx="929979" cy="929979"/>
      </dsp:txXfrm>
    </dsp:sp>
    <dsp:sp modelId="{FA79D925-753D-4361-8E1D-7DCA8733AF0F}">
      <dsp:nvSpPr>
        <dsp:cNvPr id="0" name=""/>
        <dsp:cNvSpPr/>
      </dsp:nvSpPr>
      <dsp:spPr>
        <a:xfrm>
          <a:off x="147771" y="286400"/>
          <a:ext cx="2200654" cy="2200654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F5183-35A9-466A-AE5B-56921A65150B}">
      <dsp:nvSpPr>
        <dsp:cNvPr id="0" name=""/>
        <dsp:cNvSpPr/>
      </dsp:nvSpPr>
      <dsp:spPr>
        <a:xfrm>
          <a:off x="783108" y="1825607"/>
          <a:ext cx="929979" cy="929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Execute</a:t>
          </a:r>
        </a:p>
      </dsp:txBody>
      <dsp:txXfrm>
        <a:off x="783108" y="1825607"/>
        <a:ext cx="929979" cy="929979"/>
      </dsp:txXfrm>
    </dsp:sp>
    <dsp:sp modelId="{874DE414-20DB-4FA5-9F91-26D5CE470F10}">
      <dsp:nvSpPr>
        <dsp:cNvPr id="0" name=""/>
        <dsp:cNvSpPr/>
      </dsp:nvSpPr>
      <dsp:spPr>
        <a:xfrm>
          <a:off x="147771" y="286400"/>
          <a:ext cx="2200654" cy="2200654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F019D-19A5-4891-BDA4-4CC935F80AAE}">
      <dsp:nvSpPr>
        <dsp:cNvPr id="0" name=""/>
        <dsp:cNvSpPr/>
      </dsp:nvSpPr>
      <dsp:spPr>
        <a:xfrm>
          <a:off x="334" y="469803"/>
          <a:ext cx="929979" cy="929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Fetch</a:t>
          </a:r>
          <a:endParaRPr lang="en-GB" sz="2100" kern="1200" dirty="0"/>
        </a:p>
      </dsp:txBody>
      <dsp:txXfrm>
        <a:off x="334" y="469803"/>
        <a:ext cx="929979" cy="929979"/>
      </dsp:txXfrm>
    </dsp:sp>
    <dsp:sp modelId="{4EFFF5D3-CAF9-4371-B4B8-057F9ACB4172}">
      <dsp:nvSpPr>
        <dsp:cNvPr id="0" name=""/>
        <dsp:cNvSpPr/>
      </dsp:nvSpPr>
      <dsp:spPr>
        <a:xfrm>
          <a:off x="147771" y="286400"/>
          <a:ext cx="2200654" cy="2200654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A0965-7227-4578-ACDB-7140D464CBD6}">
      <dsp:nvSpPr>
        <dsp:cNvPr id="0" name=""/>
        <dsp:cNvSpPr/>
      </dsp:nvSpPr>
      <dsp:spPr>
        <a:xfrm>
          <a:off x="1565882" y="469803"/>
          <a:ext cx="929979" cy="929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Decode</a:t>
          </a:r>
        </a:p>
      </dsp:txBody>
      <dsp:txXfrm>
        <a:off x="1565882" y="469803"/>
        <a:ext cx="929979" cy="929979"/>
      </dsp:txXfrm>
    </dsp:sp>
    <dsp:sp modelId="{FA79D925-753D-4361-8E1D-7DCA8733AF0F}">
      <dsp:nvSpPr>
        <dsp:cNvPr id="0" name=""/>
        <dsp:cNvSpPr/>
      </dsp:nvSpPr>
      <dsp:spPr>
        <a:xfrm>
          <a:off x="147771" y="286400"/>
          <a:ext cx="2200654" cy="2200654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F5183-35A9-466A-AE5B-56921A65150B}">
      <dsp:nvSpPr>
        <dsp:cNvPr id="0" name=""/>
        <dsp:cNvSpPr/>
      </dsp:nvSpPr>
      <dsp:spPr>
        <a:xfrm>
          <a:off x="783108" y="1825607"/>
          <a:ext cx="929979" cy="929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Execute</a:t>
          </a:r>
        </a:p>
      </dsp:txBody>
      <dsp:txXfrm>
        <a:off x="783108" y="1825607"/>
        <a:ext cx="929979" cy="929979"/>
      </dsp:txXfrm>
    </dsp:sp>
    <dsp:sp modelId="{874DE414-20DB-4FA5-9F91-26D5CE470F10}">
      <dsp:nvSpPr>
        <dsp:cNvPr id="0" name=""/>
        <dsp:cNvSpPr/>
      </dsp:nvSpPr>
      <dsp:spPr>
        <a:xfrm>
          <a:off x="147771" y="286400"/>
          <a:ext cx="2200654" cy="2200654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F019D-19A5-4891-BDA4-4CC935F80AAE}">
      <dsp:nvSpPr>
        <dsp:cNvPr id="0" name=""/>
        <dsp:cNvSpPr/>
      </dsp:nvSpPr>
      <dsp:spPr>
        <a:xfrm>
          <a:off x="334" y="469803"/>
          <a:ext cx="929979" cy="929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Fetch</a:t>
          </a:r>
          <a:endParaRPr lang="en-GB" sz="2100" kern="1200" dirty="0"/>
        </a:p>
      </dsp:txBody>
      <dsp:txXfrm>
        <a:off x="334" y="469803"/>
        <a:ext cx="929979" cy="929979"/>
      </dsp:txXfrm>
    </dsp:sp>
    <dsp:sp modelId="{4EFFF5D3-CAF9-4371-B4B8-057F9ACB4172}">
      <dsp:nvSpPr>
        <dsp:cNvPr id="0" name=""/>
        <dsp:cNvSpPr/>
      </dsp:nvSpPr>
      <dsp:spPr>
        <a:xfrm>
          <a:off x="147771" y="286400"/>
          <a:ext cx="2200654" cy="2200654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1BAB-D760-4C51-AE37-D65128F77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2375E-6908-4AA6-BA4A-CCE9C9EDF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2AE8-86CB-4FD0-BBA4-8F5414EA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546B-2FD9-4C24-9D44-F19CFD3F60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D49A-C2AD-4B43-BD4D-EFF24865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5066-565C-43C8-BF86-777FB60A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00F3-0AA8-4E95-ADB5-8ED9EB437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36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B67A-B3B7-4F31-B686-DDE1EDE3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257C2-06F4-4EF1-B686-C218F7BF1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4B3B6-001F-4D2A-BDCD-91ECAF2B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546B-2FD9-4C24-9D44-F19CFD3F60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F564-C01B-4A2E-8C31-870D7BA7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552D-E7B6-496E-B012-E6558585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00F3-0AA8-4E95-ADB5-8ED9EB437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29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3F853-6032-450B-92CA-B21D2C799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1082-A402-4D90-BD6F-F54D53E2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CF2D-8B6E-4BCF-93C4-39BE117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546B-2FD9-4C24-9D44-F19CFD3F60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2F6C-973E-480A-BCD3-AB6B0361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ED49-62A7-4833-8EDD-06DBC0AB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00F3-0AA8-4E95-ADB5-8ED9EB437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1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3538-CE22-4825-930B-55B2F025F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CC43A-CD65-4114-BC93-A24B23E0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5F78-CCAD-4581-8FBE-893A7DF9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686C-30ED-4BC9-9B93-2B05AEA92644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093A-C4E0-4C38-B389-E704A701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811E-E670-4349-AE1E-5F5949FD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6140-B639-4585-AE75-E1CC3224E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74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E76A-40B7-447D-94F5-CC25B5DD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7E14-0564-4CEC-A97E-DA3530155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6545-0841-4D99-8CD0-562A9574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686C-30ED-4BC9-9B93-2B05AEA92644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985B-35D7-4640-A85A-6581B3B5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A1A7-27D5-449E-A418-9006D431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6140-B639-4585-AE75-E1CC3224E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80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9A98-57F5-47AA-9DBA-583BE818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98237-E3B8-4232-BBA5-9B4ED3FD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987F-8607-4AB1-A323-258621BE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686C-30ED-4BC9-9B93-2B05AEA92644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47AD-3608-4C8A-86A6-62A6F7AF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DBE6-03E3-4951-9B74-88F40123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6140-B639-4585-AE75-E1CC3224E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39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43B1-E0EA-4688-97AF-D93F8B47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7CCA-35CA-41AF-91B3-8FD60A8CC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01D32-FFB4-40CF-BC8C-FE1FF5A98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7E92C-7A67-4B00-BEB4-B2FE439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686C-30ED-4BC9-9B93-2B05AEA92644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E7BE8-6562-463A-AF81-7E1B60DE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9FD8-8FB3-460D-ADE4-0D168FB8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6140-B639-4585-AE75-E1CC3224E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56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5280-6C17-4319-B7F5-12812B63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D614-CAA9-44AC-8ABE-D120D29C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06E39-ACA4-4FAD-96B7-21A749A67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33FC4-B5E1-429E-B7C8-F1C81F5C6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34FB6-4B9F-4A23-8678-6D1EBA74D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5B045-6618-4CFF-8866-A2E2870E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686C-30ED-4BC9-9B93-2B05AEA92644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8027F-0E4C-4432-93E9-9E39A6F3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2FB05-0084-4B57-AFF1-8F26BE9A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6140-B639-4585-AE75-E1CC3224E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7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A802-4E67-4358-9D7F-71AF9594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41354-0059-4BB8-B0E2-1136821F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686C-30ED-4BC9-9B93-2B05AEA92644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3278-BBA8-43C8-9581-05200D1B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2BBA3-DDAD-4C80-8C73-E17A7B6D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6140-B639-4585-AE75-E1CC3224E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298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819A5-7638-436E-BADE-569FBCEC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686C-30ED-4BC9-9B93-2B05AEA92644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DCEA9-8240-4E96-97AA-D6E593EE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21936-A839-4285-A13F-97DDBC9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6140-B639-4585-AE75-E1CC3224E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77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3EA7-53C4-485F-B9BB-812C7F9D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70BE-D0CE-4FAB-9ED7-16A6EB8D1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A7728-6F80-4F63-AB2C-1AEABFF3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2D9EA-5584-4413-A6EB-8C704257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686C-30ED-4BC9-9B93-2B05AEA92644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5F56D-4C8F-46B6-A33C-C7CE0C7C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18F2A-4FE7-4634-BC6B-B5437FC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6140-B639-4585-AE75-E1CC3224E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96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2615-D0E4-4E9B-8301-AEC965F4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2501-5CB1-4D52-8F99-6089191F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E9D89-B65E-4295-9A5C-B14FA454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546B-2FD9-4C24-9D44-F19CFD3F60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1CD3-22DD-4B20-B1DC-E3542CE5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55EB-D7D5-4D02-8D81-E2052D94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00F3-0AA8-4E95-ADB5-8ED9EB437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34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1D42-6F02-4485-A146-ABB42B9F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B54BA-561F-4F3F-8450-92D4EE3C3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1AFE-A797-49D5-979F-45B686B7C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DA932-98F9-4B9A-9E37-A403F79E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686C-30ED-4BC9-9B93-2B05AEA92644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4654B-9661-4E14-9D03-FFDE167E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5856-0A4B-49AE-AC83-2FE32A16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6140-B639-4585-AE75-E1CC3224E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7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4DCC-71F7-4F4B-8F1B-266995C2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E5F99-D0F4-4CF2-A076-FCCEF93E1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6CA3-13A2-414B-A57E-DF749157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686C-30ED-4BC9-9B93-2B05AEA92644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3EB5B-BCFB-4457-BF0A-F4441F8D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BD32-1E3F-42EF-A2C1-FBA8483E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6140-B639-4585-AE75-E1CC3224E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2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7266A-1916-4EB1-AE75-06636B5F3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F2E2A-2475-4FDB-99B5-C4179BCA4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9191-2881-4A8B-A50D-23E5DB95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686C-30ED-4BC9-9B93-2B05AEA92644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9EC4-ACCE-4009-BE82-50BA0D81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E73A2-22D7-4525-8401-D56D63AD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6140-B639-4585-AE75-E1CC3224E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28DA-BCAB-4B4F-993C-123CD5E6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A8C80-B1A2-4703-87E8-E1CF3980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3695-FB10-44A4-964E-72569AC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546B-2FD9-4C24-9D44-F19CFD3F60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1723-5720-427F-B7CB-85500EBB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ED3B6-FE46-4616-88BD-939A7E7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00F3-0AA8-4E95-ADB5-8ED9EB437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3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FB73-A068-4EF6-B545-544120CD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ACCD-CFD1-4688-BC9B-AD59361BF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F229B-B2A6-4E7F-84D9-70A74E925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D3A54-8E59-4460-BE71-948C9B94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546B-2FD9-4C24-9D44-F19CFD3F60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128A7-2EF7-42DB-A084-A6D9B952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15CE-A16B-4507-87FF-333DB7B9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00F3-0AA8-4E95-ADB5-8ED9EB437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6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3017-FE9F-4E61-9825-91846C67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E5A74-7E10-45F4-BE4D-8E23735A0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66E64-D26A-4E62-A6F8-4DB605AA5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0554E-30C2-460F-A1D8-FA4CF3E1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6106D-A927-441C-BC6C-9E276C69F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A6F0B-BCDD-450E-A470-21C12930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546B-2FD9-4C24-9D44-F19CFD3F60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45892-8F70-4453-928C-DB3DCFA9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D1D1A-A172-480B-8DB4-8BB31E95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00F3-0AA8-4E95-ADB5-8ED9EB437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88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7DFF-5EF0-4E13-9149-231FE078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76EFA-678B-45BA-8FAD-4F8D4A85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546B-2FD9-4C24-9D44-F19CFD3F60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D74ED-B25B-4D9A-83D0-24C78DCE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C4F74-37E4-42B4-9A0B-38937FB4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00F3-0AA8-4E95-ADB5-8ED9EB437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5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659D9-F773-4714-B6F2-0BD99343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546B-2FD9-4C24-9D44-F19CFD3F60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61716-A1F3-43AA-8AB9-B812B6B5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B5775-A62B-48A2-83AE-ECE4A103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00F3-0AA8-4E95-ADB5-8ED9EB437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5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03C3-7A15-4E99-809F-5402B9DC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F4CB-15B5-4EE3-B5A8-4E4D6DF8A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C0FBD-96BC-45B0-955D-814FD0941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09662-DEE1-47A8-9671-5CEC96E0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546B-2FD9-4C24-9D44-F19CFD3F60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81A1-3001-42CE-B4E2-179FF99F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BA78-C19B-43FF-98DE-92080856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00F3-0AA8-4E95-ADB5-8ED9EB437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5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90BD-86D8-44CD-82CC-8394E200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195FD-5261-42EA-B34E-1656E1D8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E7218-D69B-4C0F-B056-8CE5A36BC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4B1CC-F099-498E-A13F-ED667B8C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546B-2FD9-4C24-9D44-F19CFD3F60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B9945-0689-4384-9C9C-855AFC8F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B6EB4-81E3-4953-955B-550AEB9A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00F3-0AA8-4E95-ADB5-8ED9EB437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C6F1C-6330-4B5A-BCE3-EB1E5242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06055-3F6F-4BEB-8509-467B8C18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CFFF-7FA1-4E21-B81D-F4F58C3C5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546B-2FD9-4C24-9D44-F19CFD3F60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345E-6DC1-41D1-A3B9-5BBEB9E06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354F-15C2-4815-A614-D1F46C22E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200F3-0AA8-4E95-ADB5-8ED9EB4370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6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1D338-927A-4AE5-B835-4800B7E2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61B59-C7BB-4148-BE30-D1F764AC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AFEB6-5652-464C-9B62-A2E99C7E3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686C-30ED-4BC9-9B93-2B05AEA92644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33B-3D37-40C4-9817-D0D1A84A0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0E77E-C436-4EEB-940B-8812D891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6140-B639-4585-AE75-E1CC3224E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2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4.xml"/><Relationship Id="rId5" Type="http://schemas.microsoft.com/office/2007/relationships/hdphoto" Target="../media/hdphoto1.wdp"/><Relationship Id="rId10" Type="http://schemas.microsoft.com/office/2007/relationships/diagramDrawing" Target="../diagrams/drawing4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microsoft.com/office/2007/relationships/hdphoto" Target="../media/hdphoto1.wdp"/><Relationship Id="rId9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79DDE71B-7135-408A-8574-22FDF032A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061888"/>
              </p:ext>
            </p:extLst>
          </p:nvPr>
        </p:nvGraphicFramePr>
        <p:xfrm>
          <a:off x="10425968" y="5085807"/>
          <a:ext cx="1766032" cy="1697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0A69C31-5DD7-4E34-A2A6-08A5AAEF63DE}"/>
              </a:ext>
            </a:extLst>
          </p:cNvPr>
          <p:cNvSpPr txBox="1"/>
          <p:nvPr/>
        </p:nvSpPr>
        <p:spPr>
          <a:xfrm>
            <a:off x="1358537" y="2847703"/>
            <a:ext cx="90973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4000" dirty="0">
                <a:latin typeface="Aharoni" panose="02010803020104030203" pitchFamily="2" charset="-79"/>
                <a:cs typeface="Aharoni" panose="02010803020104030203" pitchFamily="2" charset="-79"/>
              </a:rPr>
              <a:t>Architectures, CPUs and the FDE cycle</a:t>
            </a:r>
          </a:p>
        </p:txBody>
      </p:sp>
    </p:spTree>
    <p:extLst>
      <p:ext uri="{BB962C8B-B14F-4D97-AF65-F5344CB8AC3E}">
        <p14:creationId xmlns:p14="http://schemas.microsoft.com/office/powerpoint/2010/main" val="16370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6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EE9B-0D78-439E-8B40-0D36A45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4D63-573C-449F-90DE-03A4A54C5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ADD44-3162-4F41-922D-30B06D77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0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2563-7504-4795-8227-9EB72CC2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33F4-22F5-41CB-8B0E-DFC0A2EE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0C661-13ED-4DB2-AAAA-E0213108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9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0DCB-6FD0-490B-9317-34AA40A7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4554-4FC9-484D-9D5F-6ED00855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335AA-3F10-416B-8033-678A0D97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24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4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96753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GB" dirty="0"/>
              <a:t>Von Neumann’s Computer design ‘Architecture’</a:t>
            </a:r>
          </a:p>
        </p:txBody>
      </p:sp>
      <p:pic>
        <p:nvPicPr>
          <p:cNvPr id="1028" name="Picture 4" descr="https://upload.wikimedia.org/wikipedia/commons/thumb/e/e5/Von_Neumann_Architecture.svg/510px-Von_Neumann_Architectu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27" y="3284985"/>
            <a:ext cx="64770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B86054-2D06-47F1-AE67-3CD60C129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27" b="10376"/>
          <a:stretch/>
        </p:blipFill>
        <p:spPr>
          <a:xfrm>
            <a:off x="9700533" y="3842333"/>
            <a:ext cx="1847850" cy="19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04665"/>
            <a:ext cx="10363200" cy="1470025"/>
          </a:xfrm>
        </p:spPr>
        <p:txBody>
          <a:bodyPr/>
          <a:lstStyle/>
          <a:p>
            <a:r>
              <a:rPr lang="en-GB" dirty="0"/>
              <a:t>Harvard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CF4F2-E9DB-4C70-82E8-8E068E11F837}"/>
              </a:ext>
            </a:extLst>
          </p:cNvPr>
          <p:cNvSpPr/>
          <p:nvPr/>
        </p:nvSpPr>
        <p:spPr>
          <a:xfrm>
            <a:off x="1288869" y="2029097"/>
            <a:ext cx="1558834" cy="442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Instructions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5B02CB-C503-4014-AB13-BFE9B0B82F60}"/>
              </a:ext>
            </a:extLst>
          </p:cNvPr>
          <p:cNvSpPr/>
          <p:nvPr/>
        </p:nvSpPr>
        <p:spPr>
          <a:xfrm>
            <a:off x="6096000" y="2029097"/>
            <a:ext cx="1558834" cy="442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7AA0F8-7D1F-4265-8D6D-B8D7B3AF8FBF}"/>
              </a:ext>
            </a:extLst>
          </p:cNvPr>
          <p:cNvSpPr/>
          <p:nvPr/>
        </p:nvSpPr>
        <p:spPr>
          <a:xfrm>
            <a:off x="3753394" y="3561805"/>
            <a:ext cx="1558834" cy="1358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5020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5434DB-A3CA-4A29-96A9-D50B1ED4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8" y="0"/>
            <a:ext cx="11934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1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4E35F9-9B4E-436B-A28F-87D6C5EE3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185692"/>
              </p:ext>
            </p:extLst>
          </p:nvPr>
        </p:nvGraphicFramePr>
        <p:xfrm>
          <a:off x="-946332" y="226423"/>
          <a:ext cx="9820366" cy="6077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F7D898-BFD9-44A2-BBA1-21644D09A140}"/>
              </a:ext>
            </a:extLst>
          </p:cNvPr>
          <p:cNvSpPr txBox="1"/>
          <p:nvPr/>
        </p:nvSpPr>
        <p:spPr>
          <a:xfrm>
            <a:off x="8874034" y="374467"/>
            <a:ext cx="324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separate memory units and buses for instructions and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60F4F-9C71-4464-BE28-D3F4790DA2F8}"/>
              </a:ext>
            </a:extLst>
          </p:cNvPr>
          <p:cNvSpPr txBox="1"/>
          <p:nvPr/>
        </p:nvSpPr>
        <p:spPr>
          <a:xfrm>
            <a:off x="8874034" y="1236615"/>
            <a:ext cx="324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Instructions and data can be accessed simultaneously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19F4E-E6D8-4248-8320-1A96DF202F91}"/>
              </a:ext>
            </a:extLst>
          </p:cNvPr>
          <p:cNvSpPr txBox="1"/>
          <p:nvPr/>
        </p:nvSpPr>
        <p:spPr>
          <a:xfrm>
            <a:off x="9100457" y="2098763"/>
            <a:ext cx="253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fewer clock cycles to execute instructions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9244E-EE1A-4957-BA37-9288EB8D6C73}"/>
              </a:ext>
            </a:extLst>
          </p:cNvPr>
          <p:cNvSpPr txBox="1"/>
          <p:nvPr/>
        </p:nvSpPr>
        <p:spPr>
          <a:xfrm>
            <a:off x="9228395" y="2960911"/>
            <a:ext cx="253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fewer clock cycles to execute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240DD-7E87-4CD9-A3B2-855DDF3C8973}"/>
              </a:ext>
            </a:extLst>
          </p:cNvPr>
          <p:cNvSpPr txBox="1"/>
          <p:nvPr/>
        </p:nvSpPr>
        <p:spPr>
          <a:xfrm>
            <a:off x="9100457" y="3770205"/>
            <a:ext cx="253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Same memory unit for instructions and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A9489-923C-4C59-9402-75F9DC6DAF8D}"/>
              </a:ext>
            </a:extLst>
          </p:cNvPr>
          <p:cNvSpPr txBox="1"/>
          <p:nvPr/>
        </p:nvSpPr>
        <p:spPr>
          <a:xfrm>
            <a:off x="9100457" y="4795316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 control unit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63C80-3F59-45E0-8770-D19827EDCADE}"/>
              </a:ext>
            </a:extLst>
          </p:cNvPr>
          <p:cNvSpPr txBox="1"/>
          <p:nvPr/>
        </p:nvSpPr>
        <p:spPr>
          <a:xfrm>
            <a:off x="9004663" y="5436719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 arithmetic logic unit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F24AF-5D9E-4B56-A58A-21EE7C9A6875}"/>
              </a:ext>
            </a:extLst>
          </p:cNvPr>
          <p:cNvSpPr txBox="1"/>
          <p:nvPr/>
        </p:nvSpPr>
        <p:spPr>
          <a:xfrm>
            <a:off x="9100456" y="6098110"/>
            <a:ext cx="253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 registers to store instructions /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160DE-BFAB-4D6C-A5A3-EC576BED600D}"/>
              </a:ext>
            </a:extLst>
          </p:cNvPr>
          <p:cNvSpPr txBox="1"/>
          <p:nvPr/>
        </p:nvSpPr>
        <p:spPr>
          <a:xfrm>
            <a:off x="6270171" y="6098110"/>
            <a:ext cx="253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synchronised with a clock signal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FFF1B-744A-46EE-909D-A1960A92F714}"/>
              </a:ext>
            </a:extLst>
          </p:cNvPr>
          <p:cNvSpPr txBox="1"/>
          <p:nvPr/>
        </p:nvSpPr>
        <p:spPr>
          <a:xfrm>
            <a:off x="2897905" y="5858054"/>
            <a:ext cx="65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PCs use this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734FA-FB02-4B62-9869-9285F3917E61}"/>
              </a:ext>
            </a:extLst>
          </p:cNvPr>
          <p:cNvSpPr txBox="1"/>
          <p:nvPr/>
        </p:nvSpPr>
        <p:spPr>
          <a:xfrm>
            <a:off x="841147" y="6135054"/>
            <a:ext cx="183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Embedded devices use this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6E55E-5B77-4D88-B3CB-394B1F178385}"/>
              </a:ext>
            </a:extLst>
          </p:cNvPr>
          <p:cNvSpPr txBox="1"/>
          <p:nvPr/>
        </p:nvSpPr>
        <p:spPr>
          <a:xfrm>
            <a:off x="3798963" y="5908814"/>
            <a:ext cx="158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Instructions might be on ROM </a:t>
            </a:r>
          </a:p>
        </p:txBody>
      </p:sp>
    </p:spTree>
    <p:extLst>
      <p:ext uri="{BB962C8B-B14F-4D97-AF65-F5344CB8AC3E}">
        <p14:creationId xmlns:p14="http://schemas.microsoft.com/office/powerpoint/2010/main" val="327853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8DDF-11CE-4833-9194-1919D76A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FDE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951C-8A14-4E68-A8D7-043AC03F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Fetch an instruction…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Decode the instruction…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Execute the instruction…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D1C060-B3DA-4DF3-A79A-B84E2D99E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566430"/>
              </p:ext>
            </p:extLst>
          </p:nvPr>
        </p:nvGraphicFramePr>
        <p:xfrm>
          <a:off x="8393441" y="3268750"/>
          <a:ext cx="2496197" cy="304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6054EA-E94D-41CF-BAB5-46D902BF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07" y="333705"/>
            <a:ext cx="4069504" cy="397002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F8CD02-9EB5-4FB9-B20B-73F5029927E2}"/>
              </a:ext>
            </a:extLst>
          </p:cNvPr>
          <p:cNvCxnSpPr>
            <a:cxnSpLocks/>
          </p:cNvCxnSpPr>
          <p:nvPr/>
        </p:nvCxnSpPr>
        <p:spPr>
          <a:xfrm flipH="1">
            <a:off x="13034" y="4546555"/>
            <a:ext cx="12192003" cy="1"/>
          </a:xfrm>
          <a:prstGeom prst="line">
            <a:avLst/>
          </a:prstGeom>
          <a:ln w="1809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2E4868-43DA-401C-B749-295EAAAFAF50}"/>
              </a:ext>
            </a:extLst>
          </p:cNvPr>
          <p:cNvSpPr/>
          <p:nvPr/>
        </p:nvSpPr>
        <p:spPr>
          <a:xfrm>
            <a:off x="3267456" y="340242"/>
            <a:ext cx="7266432" cy="4042277"/>
          </a:xfrm>
          <a:prstGeom prst="round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3600" dirty="0"/>
              <a:t>		</a:t>
            </a:r>
            <a:r>
              <a:rPr lang="en-GB" sz="3600" b="1" dirty="0"/>
              <a:t>CPU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09F0F-F6AC-4DB6-A939-6A2643FAB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948935"/>
              </p:ext>
            </p:extLst>
          </p:nvPr>
        </p:nvGraphicFramePr>
        <p:xfrm>
          <a:off x="6652151" y="1115568"/>
          <a:ext cx="3799639" cy="229157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47030">
                  <a:extLst>
                    <a:ext uri="{9D8B030D-6E8A-4147-A177-3AD203B41FA5}">
                      <a16:colId xmlns:a16="http://schemas.microsoft.com/office/drawing/2014/main" val="922321349"/>
                    </a:ext>
                  </a:extLst>
                </a:gridCol>
                <a:gridCol w="1052609">
                  <a:extLst>
                    <a:ext uri="{9D8B030D-6E8A-4147-A177-3AD203B41FA5}">
                      <a16:colId xmlns:a16="http://schemas.microsoft.com/office/drawing/2014/main" val="1818350122"/>
                    </a:ext>
                  </a:extLst>
                </a:gridCol>
              </a:tblGrid>
              <a:tr h="380803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REGISTERS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05262"/>
                  </a:ext>
                </a:extLst>
              </a:tr>
              <a:tr h="380803">
                <a:tc>
                  <a:txBody>
                    <a:bodyPr/>
                    <a:lstStyle/>
                    <a:p>
                      <a:r>
                        <a:rPr lang="en-GB" dirty="0"/>
                        <a:t>Program Counter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897507"/>
                  </a:ext>
                </a:extLst>
              </a:tr>
              <a:tr h="387561">
                <a:tc>
                  <a:txBody>
                    <a:bodyPr/>
                    <a:lstStyle/>
                    <a:p>
                      <a:r>
                        <a:rPr lang="en-GB" dirty="0"/>
                        <a:t>Memory Address Register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7957"/>
                  </a:ext>
                </a:extLst>
              </a:tr>
              <a:tr h="380803">
                <a:tc>
                  <a:txBody>
                    <a:bodyPr/>
                    <a:lstStyle/>
                    <a:p>
                      <a:r>
                        <a:rPr lang="en-GB" dirty="0"/>
                        <a:t>Memory Data Register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69282"/>
                  </a:ext>
                </a:extLst>
              </a:tr>
              <a:tr h="380803">
                <a:tc>
                  <a:txBody>
                    <a:bodyPr/>
                    <a:lstStyle/>
                    <a:p>
                      <a:r>
                        <a:rPr lang="en-GB" dirty="0"/>
                        <a:t>Instruction Register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91339"/>
                  </a:ext>
                </a:extLst>
              </a:tr>
              <a:tr h="380803">
                <a:tc>
                  <a:txBody>
                    <a:bodyPr/>
                    <a:lstStyle/>
                    <a:p>
                      <a:r>
                        <a:rPr lang="en-GB" dirty="0"/>
                        <a:t>Accumulator</a:t>
                      </a: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81921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0F3925-F320-415B-A3B6-0A8223F0B53D}"/>
              </a:ext>
            </a:extLst>
          </p:cNvPr>
          <p:cNvCxnSpPr>
            <a:cxnSpLocks/>
          </p:cNvCxnSpPr>
          <p:nvPr/>
        </p:nvCxnSpPr>
        <p:spPr>
          <a:xfrm>
            <a:off x="4474461" y="1737047"/>
            <a:ext cx="0" cy="1392960"/>
          </a:xfrm>
          <a:prstGeom prst="line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BD3A40-0695-4FF5-8D71-AB98B8849035}"/>
              </a:ext>
            </a:extLst>
          </p:cNvPr>
          <p:cNvSpPr/>
          <p:nvPr/>
        </p:nvSpPr>
        <p:spPr>
          <a:xfrm>
            <a:off x="3758854" y="718902"/>
            <a:ext cx="1365499" cy="1192706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 Unit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93229A-3B23-40EC-9F09-00607D314D47}"/>
              </a:ext>
            </a:extLst>
          </p:cNvPr>
          <p:cNvSpPr/>
          <p:nvPr/>
        </p:nvSpPr>
        <p:spPr>
          <a:xfrm>
            <a:off x="3789378" y="3101532"/>
            <a:ext cx="1365499" cy="1192706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Arithmetic / Logic Unit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C706D-0DBC-43EC-A2F7-F1BCA20AC7A2}"/>
              </a:ext>
            </a:extLst>
          </p:cNvPr>
          <p:cNvSpPr txBox="1"/>
          <p:nvPr/>
        </p:nvSpPr>
        <p:spPr>
          <a:xfrm>
            <a:off x="4875825" y="199174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 BUS</a:t>
            </a:r>
          </a:p>
        </p:txBody>
      </p:sp>
      <p:pic>
        <p:nvPicPr>
          <p:cNvPr id="1026" name="Picture 2" descr="Image result for dimm">
            <a:extLst>
              <a:ext uri="{FF2B5EF4-FFF2-40B4-BE49-F238E27FC236}">
                <a16:creationId xmlns:a16="http://schemas.microsoft.com/office/drawing/2014/main" id="{4DC2A024-C5DF-44F3-A910-A5BC0816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09" y="5034961"/>
            <a:ext cx="5715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dimm">
            <a:extLst>
              <a:ext uri="{FF2B5EF4-FFF2-40B4-BE49-F238E27FC236}">
                <a16:creationId xmlns:a16="http://schemas.microsoft.com/office/drawing/2014/main" id="{79EE2979-7335-43F8-AC9C-EE8F29FDA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228" y="5041498"/>
            <a:ext cx="5715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5BBDF2-4578-4F1D-9322-62C12F9FB90E}"/>
              </a:ext>
            </a:extLst>
          </p:cNvPr>
          <p:cNvSpPr/>
          <p:nvPr/>
        </p:nvSpPr>
        <p:spPr>
          <a:xfrm>
            <a:off x="1437390" y="5518298"/>
            <a:ext cx="9709514" cy="1233694"/>
          </a:xfrm>
          <a:prstGeom prst="round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3600" b="1" dirty="0"/>
              <a:t>Memory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DB3551A-CD15-49BA-A8FD-405F6DB58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38283"/>
              </p:ext>
            </p:extLst>
          </p:nvPr>
        </p:nvGraphicFramePr>
        <p:xfrm>
          <a:off x="3431772" y="5762957"/>
          <a:ext cx="74371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18">
                  <a:extLst>
                    <a:ext uri="{9D8B030D-6E8A-4147-A177-3AD203B41FA5}">
                      <a16:colId xmlns:a16="http://schemas.microsoft.com/office/drawing/2014/main" val="3382200394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2776783515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349559046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3305253058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1028943541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1374357647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609816257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618456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4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LOAD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ADD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STORE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27370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6EEDCF-7BBC-4FA3-B538-2C83E4FDB1D0}"/>
              </a:ext>
            </a:extLst>
          </p:cNvPr>
          <p:cNvCxnSpPr>
            <a:cxnSpLocks/>
          </p:cNvCxnSpPr>
          <p:nvPr/>
        </p:nvCxnSpPr>
        <p:spPr>
          <a:xfrm flipH="1">
            <a:off x="-17768" y="4858961"/>
            <a:ext cx="12209768" cy="0"/>
          </a:xfrm>
          <a:prstGeom prst="line">
            <a:avLst/>
          </a:prstGeom>
          <a:ln w="2762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53075E-6DC5-44BB-824C-0C8C39E666F3}"/>
              </a:ext>
            </a:extLst>
          </p:cNvPr>
          <p:cNvCxnSpPr>
            <a:cxnSpLocks/>
          </p:cNvCxnSpPr>
          <p:nvPr/>
        </p:nvCxnSpPr>
        <p:spPr>
          <a:xfrm flipH="1">
            <a:off x="-51148" y="5239855"/>
            <a:ext cx="12243148" cy="11481"/>
          </a:xfrm>
          <a:prstGeom prst="line">
            <a:avLst/>
          </a:prstGeom>
          <a:ln w="333375">
            <a:solidFill>
              <a:srgbClr val="CFD5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7C7FEC-4F99-4A4F-B1BE-400B78A80203}"/>
              </a:ext>
            </a:extLst>
          </p:cNvPr>
          <p:cNvCxnSpPr>
            <a:cxnSpLocks/>
          </p:cNvCxnSpPr>
          <p:nvPr/>
        </p:nvCxnSpPr>
        <p:spPr>
          <a:xfrm>
            <a:off x="6096000" y="2574652"/>
            <a:ext cx="0" cy="2943646"/>
          </a:xfrm>
          <a:prstGeom prst="line">
            <a:avLst/>
          </a:prstGeom>
          <a:ln w="333375">
            <a:solidFill>
              <a:srgbClr val="CFD5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B2B7BD-0CEE-47A7-A189-17BB72F4C2BC}"/>
              </a:ext>
            </a:extLst>
          </p:cNvPr>
          <p:cNvCxnSpPr>
            <a:cxnSpLocks/>
          </p:cNvCxnSpPr>
          <p:nvPr/>
        </p:nvCxnSpPr>
        <p:spPr>
          <a:xfrm>
            <a:off x="5432952" y="2574652"/>
            <a:ext cx="0" cy="2943646"/>
          </a:xfrm>
          <a:prstGeom prst="line">
            <a:avLst/>
          </a:prstGeom>
          <a:ln w="1809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423B75-E69B-40E0-B8F6-0237344CA1A1}"/>
              </a:ext>
            </a:extLst>
          </p:cNvPr>
          <p:cNvCxnSpPr>
            <a:cxnSpLocks/>
          </p:cNvCxnSpPr>
          <p:nvPr/>
        </p:nvCxnSpPr>
        <p:spPr>
          <a:xfrm>
            <a:off x="5748376" y="2574652"/>
            <a:ext cx="0" cy="2943646"/>
          </a:xfrm>
          <a:prstGeom prst="line">
            <a:avLst/>
          </a:prstGeom>
          <a:ln w="2540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93917-1EE9-4268-8B7F-904AC431C796}"/>
              </a:ext>
            </a:extLst>
          </p:cNvPr>
          <p:cNvCxnSpPr>
            <a:cxnSpLocks/>
          </p:cNvCxnSpPr>
          <p:nvPr/>
        </p:nvCxnSpPr>
        <p:spPr>
          <a:xfrm flipH="1">
            <a:off x="4475840" y="2534989"/>
            <a:ext cx="2177687" cy="0"/>
          </a:xfrm>
          <a:prstGeom prst="line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F169637-0445-4659-953E-7AF97238751F}"/>
              </a:ext>
            </a:extLst>
          </p:cNvPr>
          <p:cNvSpPr/>
          <p:nvPr/>
        </p:nvSpPr>
        <p:spPr>
          <a:xfrm>
            <a:off x="-17768" y="3289587"/>
            <a:ext cx="1047027" cy="3486886"/>
          </a:xfrm>
          <a:prstGeom prst="round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sz="2000" dirty="0"/>
              <a:t>to I/O devices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5FCB6CA-A816-45A4-8214-A9C4C5DDEB6A}"/>
              </a:ext>
            </a:extLst>
          </p:cNvPr>
          <p:cNvSpPr/>
          <p:nvPr/>
        </p:nvSpPr>
        <p:spPr>
          <a:xfrm>
            <a:off x="11158010" y="3371114"/>
            <a:ext cx="1047027" cy="3486886"/>
          </a:xfrm>
          <a:prstGeom prst="round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GB" sz="2000" dirty="0"/>
              <a:t>To storage devices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158CE4-21DE-4B65-BBEA-BE39678373FD}"/>
              </a:ext>
            </a:extLst>
          </p:cNvPr>
          <p:cNvSpPr txBox="1"/>
          <p:nvPr/>
        </p:nvSpPr>
        <p:spPr>
          <a:xfrm>
            <a:off x="1437390" y="4359447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bus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C01455-BDA4-484A-B391-7A1990AA909E}"/>
              </a:ext>
            </a:extLst>
          </p:cNvPr>
          <p:cNvSpPr txBox="1"/>
          <p:nvPr/>
        </p:nvSpPr>
        <p:spPr>
          <a:xfrm>
            <a:off x="1453518" y="4663698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 bus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DDA842-D10B-4CD0-9A83-C2F1EE896FEB}"/>
              </a:ext>
            </a:extLst>
          </p:cNvPr>
          <p:cNvSpPr txBox="1"/>
          <p:nvPr/>
        </p:nvSpPr>
        <p:spPr>
          <a:xfrm>
            <a:off x="1453518" y="5038653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bus</a:t>
            </a:r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79DDE71B-7135-408A-8574-22FDF032A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260376"/>
              </p:ext>
            </p:extLst>
          </p:nvPr>
        </p:nvGraphicFramePr>
        <p:xfrm>
          <a:off x="-11257" y="-35198"/>
          <a:ext cx="2496197" cy="304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2588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/>
      <p:bldP spid="24" grpId="0" animBg="1"/>
      <p:bldP spid="44" grpId="0" animBg="1"/>
      <p:bldP spid="45" grpId="0" animBg="1"/>
      <p:bldP spid="43" grpId="0"/>
      <p:bldP spid="47" grpId="0"/>
      <p:bldP spid="48" grpId="0"/>
      <p:bldGraphic spid="4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6054EA-E94D-41CF-BAB5-46D902BF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07" y="333705"/>
            <a:ext cx="4069504" cy="397002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F8CD02-9EB5-4FB9-B20B-73F5029927E2}"/>
              </a:ext>
            </a:extLst>
          </p:cNvPr>
          <p:cNvCxnSpPr>
            <a:cxnSpLocks/>
          </p:cNvCxnSpPr>
          <p:nvPr/>
        </p:nvCxnSpPr>
        <p:spPr>
          <a:xfrm flipH="1">
            <a:off x="13034" y="4546555"/>
            <a:ext cx="12192003" cy="1"/>
          </a:xfrm>
          <a:prstGeom prst="line">
            <a:avLst/>
          </a:prstGeom>
          <a:ln w="1809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2E4868-43DA-401C-B749-295EAAAFAF50}"/>
              </a:ext>
            </a:extLst>
          </p:cNvPr>
          <p:cNvSpPr/>
          <p:nvPr/>
        </p:nvSpPr>
        <p:spPr>
          <a:xfrm>
            <a:off x="3267456" y="340242"/>
            <a:ext cx="7266432" cy="4042277"/>
          </a:xfrm>
          <a:prstGeom prst="round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09F0F-F6AC-4DB6-A939-6A2643FABE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2151" y="1115568"/>
          <a:ext cx="3799639" cy="229157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47030">
                  <a:extLst>
                    <a:ext uri="{9D8B030D-6E8A-4147-A177-3AD203B41FA5}">
                      <a16:colId xmlns:a16="http://schemas.microsoft.com/office/drawing/2014/main" val="922321349"/>
                    </a:ext>
                  </a:extLst>
                </a:gridCol>
                <a:gridCol w="1052609">
                  <a:extLst>
                    <a:ext uri="{9D8B030D-6E8A-4147-A177-3AD203B41FA5}">
                      <a16:colId xmlns:a16="http://schemas.microsoft.com/office/drawing/2014/main" val="1818350122"/>
                    </a:ext>
                  </a:extLst>
                </a:gridCol>
              </a:tblGrid>
              <a:tr h="380803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REGISTERS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05262"/>
                  </a:ext>
                </a:extLst>
              </a:tr>
              <a:tr h="380803">
                <a:tc>
                  <a:txBody>
                    <a:bodyPr/>
                    <a:lstStyle/>
                    <a:p>
                      <a:r>
                        <a:rPr lang="en-GB" dirty="0"/>
                        <a:t>Program Counter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897507"/>
                  </a:ext>
                </a:extLst>
              </a:tr>
              <a:tr h="387561">
                <a:tc>
                  <a:txBody>
                    <a:bodyPr/>
                    <a:lstStyle/>
                    <a:p>
                      <a:r>
                        <a:rPr lang="en-GB" dirty="0"/>
                        <a:t>Memory Address Register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7957"/>
                  </a:ext>
                </a:extLst>
              </a:tr>
              <a:tr h="38080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Memory Data Register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69282"/>
                  </a:ext>
                </a:extLst>
              </a:tr>
              <a:tr h="38080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Instruction Register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91339"/>
                  </a:ext>
                </a:extLst>
              </a:tr>
              <a:tr h="380803">
                <a:tc>
                  <a:txBody>
                    <a:bodyPr/>
                    <a:lstStyle/>
                    <a:p>
                      <a:r>
                        <a:rPr lang="en-GB" dirty="0"/>
                        <a:t>Accumulator</a:t>
                      </a: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81921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0F3925-F320-415B-A3B6-0A8223F0B53D}"/>
              </a:ext>
            </a:extLst>
          </p:cNvPr>
          <p:cNvCxnSpPr>
            <a:cxnSpLocks/>
          </p:cNvCxnSpPr>
          <p:nvPr/>
        </p:nvCxnSpPr>
        <p:spPr>
          <a:xfrm>
            <a:off x="4474461" y="1737047"/>
            <a:ext cx="0" cy="1392960"/>
          </a:xfrm>
          <a:prstGeom prst="line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BD3A40-0695-4FF5-8D71-AB98B8849035}"/>
              </a:ext>
            </a:extLst>
          </p:cNvPr>
          <p:cNvSpPr/>
          <p:nvPr/>
        </p:nvSpPr>
        <p:spPr>
          <a:xfrm>
            <a:off x="3758854" y="718902"/>
            <a:ext cx="1365499" cy="1192706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Unit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93229A-3B23-40EC-9F09-00607D314D47}"/>
              </a:ext>
            </a:extLst>
          </p:cNvPr>
          <p:cNvSpPr/>
          <p:nvPr/>
        </p:nvSpPr>
        <p:spPr>
          <a:xfrm>
            <a:off x="3789378" y="3101532"/>
            <a:ext cx="1365499" cy="1192706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Arithmetic / Logic Unit</a:t>
            </a:r>
          </a:p>
        </p:txBody>
      </p:sp>
      <p:pic>
        <p:nvPicPr>
          <p:cNvPr id="1026" name="Picture 2" descr="Image result for dimm">
            <a:extLst>
              <a:ext uri="{FF2B5EF4-FFF2-40B4-BE49-F238E27FC236}">
                <a16:creationId xmlns:a16="http://schemas.microsoft.com/office/drawing/2014/main" id="{4DC2A024-C5DF-44F3-A910-A5BC0816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09" y="5034961"/>
            <a:ext cx="5715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dimm">
            <a:extLst>
              <a:ext uri="{FF2B5EF4-FFF2-40B4-BE49-F238E27FC236}">
                <a16:creationId xmlns:a16="http://schemas.microsoft.com/office/drawing/2014/main" id="{79EE2979-7335-43F8-AC9C-EE8F29FDA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228" y="5041498"/>
            <a:ext cx="5715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5BBDF2-4578-4F1D-9322-62C12F9FB90E}"/>
              </a:ext>
            </a:extLst>
          </p:cNvPr>
          <p:cNvSpPr/>
          <p:nvPr/>
        </p:nvSpPr>
        <p:spPr>
          <a:xfrm>
            <a:off x="1437390" y="5518298"/>
            <a:ext cx="9709514" cy="1233694"/>
          </a:xfrm>
          <a:prstGeom prst="round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DB3551A-CD15-49BA-A8FD-405F6DB58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89874"/>
              </p:ext>
            </p:extLst>
          </p:nvPr>
        </p:nvGraphicFramePr>
        <p:xfrm>
          <a:off x="3431772" y="5762957"/>
          <a:ext cx="74371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18">
                  <a:extLst>
                    <a:ext uri="{9D8B030D-6E8A-4147-A177-3AD203B41FA5}">
                      <a16:colId xmlns:a16="http://schemas.microsoft.com/office/drawing/2014/main" val="3382200394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2776783515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349559046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3305253058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1028943541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1374357647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609816257"/>
                    </a:ext>
                  </a:extLst>
                </a:gridCol>
                <a:gridCol w="903743">
                  <a:extLst>
                    <a:ext uri="{9D8B030D-6E8A-4147-A177-3AD203B41FA5}">
                      <a16:colId xmlns:a16="http://schemas.microsoft.com/office/drawing/2014/main" val="618456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4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LDA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ADD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STA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HLT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27370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6EEDCF-7BBC-4FA3-B538-2C83E4FDB1D0}"/>
              </a:ext>
            </a:extLst>
          </p:cNvPr>
          <p:cNvCxnSpPr>
            <a:cxnSpLocks/>
          </p:cNvCxnSpPr>
          <p:nvPr/>
        </p:nvCxnSpPr>
        <p:spPr>
          <a:xfrm>
            <a:off x="5748376" y="4858961"/>
            <a:ext cx="0" cy="0"/>
          </a:xfrm>
          <a:prstGeom prst="line">
            <a:avLst/>
          </a:prstGeom>
          <a:ln w="27622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53075E-6DC5-44BB-824C-0C8C39E666F3}"/>
              </a:ext>
            </a:extLst>
          </p:cNvPr>
          <p:cNvCxnSpPr>
            <a:cxnSpLocks/>
          </p:cNvCxnSpPr>
          <p:nvPr/>
        </p:nvCxnSpPr>
        <p:spPr>
          <a:xfrm flipH="1">
            <a:off x="-51148" y="5239855"/>
            <a:ext cx="12243148" cy="11481"/>
          </a:xfrm>
          <a:prstGeom prst="line">
            <a:avLst/>
          </a:prstGeom>
          <a:ln w="3333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93917-1EE9-4268-8B7F-904AC431C796}"/>
              </a:ext>
            </a:extLst>
          </p:cNvPr>
          <p:cNvCxnSpPr>
            <a:cxnSpLocks/>
          </p:cNvCxnSpPr>
          <p:nvPr/>
        </p:nvCxnSpPr>
        <p:spPr>
          <a:xfrm flipH="1">
            <a:off x="4534973" y="2801156"/>
            <a:ext cx="2079959" cy="0"/>
          </a:xfrm>
          <a:prstGeom prst="line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B2B7BD-0CEE-47A7-A189-17BB72F4C2BC}"/>
              </a:ext>
            </a:extLst>
          </p:cNvPr>
          <p:cNvCxnSpPr>
            <a:cxnSpLocks/>
          </p:cNvCxnSpPr>
          <p:nvPr/>
        </p:nvCxnSpPr>
        <p:spPr>
          <a:xfrm>
            <a:off x="5341512" y="1365742"/>
            <a:ext cx="0" cy="4152556"/>
          </a:xfrm>
          <a:prstGeom prst="line">
            <a:avLst/>
          </a:prstGeom>
          <a:ln w="1809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F169637-0445-4659-953E-7AF97238751F}"/>
              </a:ext>
            </a:extLst>
          </p:cNvPr>
          <p:cNvSpPr/>
          <p:nvPr/>
        </p:nvSpPr>
        <p:spPr>
          <a:xfrm>
            <a:off x="-17768" y="3289587"/>
            <a:ext cx="1047027" cy="3486886"/>
          </a:xfrm>
          <a:prstGeom prst="round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I/O devices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5FCB6CA-A816-45A4-8214-A9C4C5DDEB6A}"/>
              </a:ext>
            </a:extLst>
          </p:cNvPr>
          <p:cNvSpPr/>
          <p:nvPr/>
        </p:nvSpPr>
        <p:spPr>
          <a:xfrm>
            <a:off x="11158010" y="3371114"/>
            <a:ext cx="1047027" cy="3486886"/>
          </a:xfrm>
          <a:prstGeom prst="round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storage devices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158CE4-21DE-4B65-BBEA-BE39678373FD}"/>
              </a:ext>
            </a:extLst>
          </p:cNvPr>
          <p:cNvSpPr txBox="1"/>
          <p:nvPr/>
        </p:nvSpPr>
        <p:spPr>
          <a:xfrm>
            <a:off x="1437390" y="4359447"/>
            <a:ext cx="12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bus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DDA842-D10B-4CD0-9A83-C2F1EE896FEB}"/>
              </a:ext>
            </a:extLst>
          </p:cNvPr>
          <p:cNvSpPr txBox="1"/>
          <p:nvPr/>
        </p:nvSpPr>
        <p:spPr>
          <a:xfrm>
            <a:off x="1453518" y="5038653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bus</a:t>
            </a:r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79DDE71B-7135-408A-8574-22FDF032A26B}"/>
              </a:ext>
            </a:extLst>
          </p:cNvPr>
          <p:cNvGraphicFramePr/>
          <p:nvPr>
            <p:extLst/>
          </p:nvPr>
        </p:nvGraphicFramePr>
        <p:xfrm>
          <a:off x="-11257" y="-35198"/>
          <a:ext cx="2496197" cy="304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EAC706D-0DBC-43EC-A2F7-F1BCA20AC7A2}"/>
              </a:ext>
            </a:extLst>
          </p:cNvPr>
          <p:cNvSpPr txBox="1"/>
          <p:nvPr/>
        </p:nvSpPr>
        <p:spPr>
          <a:xfrm>
            <a:off x="3307943" y="232895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 BUS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3903BAA6-9E55-4F86-BAB5-42E03E49C755}"/>
              </a:ext>
            </a:extLst>
          </p:cNvPr>
          <p:cNvSpPr/>
          <p:nvPr/>
        </p:nvSpPr>
        <p:spPr>
          <a:xfrm rot="10800000">
            <a:off x="5468635" y="1911606"/>
            <a:ext cx="1153868" cy="3844813"/>
          </a:xfrm>
          <a:prstGeom prst="bentUpArrow">
            <a:avLst>
              <a:gd name="adj1" fmla="val 21794"/>
              <a:gd name="adj2" fmla="val 173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C01455-BDA4-484A-B391-7A1990AA909E}"/>
              </a:ext>
            </a:extLst>
          </p:cNvPr>
          <p:cNvSpPr txBox="1"/>
          <p:nvPr/>
        </p:nvSpPr>
        <p:spPr>
          <a:xfrm rot="5400000">
            <a:off x="5020041" y="3358819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bus</a:t>
            </a:r>
          </a:p>
        </p:txBody>
      </p:sp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A8A0CDF3-BD80-4CBF-9761-287823E58D11}"/>
              </a:ext>
            </a:extLst>
          </p:cNvPr>
          <p:cNvSpPr/>
          <p:nvPr/>
        </p:nvSpPr>
        <p:spPr>
          <a:xfrm rot="10800000">
            <a:off x="5781039" y="2268063"/>
            <a:ext cx="833892" cy="3872959"/>
          </a:xfrm>
          <a:prstGeom prst="leftUpArrow">
            <a:avLst>
              <a:gd name="adj1" fmla="val 35557"/>
              <a:gd name="adj2" fmla="val 2500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0F9E8B-FFA5-4BF1-871F-B054BA11A868}"/>
              </a:ext>
            </a:extLst>
          </p:cNvPr>
          <p:cNvSpPr txBox="1"/>
          <p:nvPr/>
        </p:nvSpPr>
        <p:spPr>
          <a:xfrm rot="5400000">
            <a:off x="5460225" y="3368739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bus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EB465E-249C-4F79-98EF-B949EBC8FD56}"/>
              </a:ext>
            </a:extLst>
          </p:cNvPr>
          <p:cNvCxnSpPr>
            <a:cxnSpLocks/>
          </p:cNvCxnSpPr>
          <p:nvPr/>
        </p:nvCxnSpPr>
        <p:spPr>
          <a:xfrm flipH="1">
            <a:off x="4863605" y="1453864"/>
            <a:ext cx="454326" cy="0"/>
          </a:xfrm>
          <a:prstGeom prst="line">
            <a:avLst/>
          </a:prstGeom>
          <a:ln w="1809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24" grpId="0" animBg="1"/>
      <p:bldP spid="44" grpId="0" animBg="1"/>
      <p:bldP spid="45" grpId="0" animBg="1"/>
      <p:bldP spid="43" grpId="0"/>
      <p:bldP spid="48" grpId="0"/>
      <p:bldGraphic spid="46" grpId="0">
        <p:bldAsOne/>
      </p:bldGraphic>
      <p:bldP spid="15" grpId="0"/>
      <p:bldP spid="11" grpId="0" animBg="1"/>
      <p:bldP spid="47" grpId="0"/>
      <p:bldP spid="1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8DDF-11CE-4833-9194-1919D76A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FDE cycle…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951C-8A14-4E68-A8D7-043AC03F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Fetch an instruction…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Decode the instruction…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Execute the instruction…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can be slow for various reasons (👀VNB)</a:t>
            </a:r>
          </a:p>
          <a:p>
            <a:pPr marL="0" indent="0">
              <a:buNone/>
            </a:pPr>
            <a:r>
              <a:rPr lang="en-GB" dirty="0"/>
              <a:t>Mitigations: </a:t>
            </a:r>
          </a:p>
          <a:p>
            <a:pPr marL="0" indent="0">
              <a:buNone/>
            </a:pPr>
            <a:r>
              <a:rPr lang="en-GB" dirty="0"/>
              <a:t>Prefetch instructions and data into cache</a:t>
            </a:r>
          </a:p>
          <a:p>
            <a:pPr marL="0" indent="0">
              <a:buNone/>
            </a:pPr>
            <a:r>
              <a:rPr lang="en-GB" dirty="0"/>
              <a:t>Pipelining (doing FDE stages in parallel and lining up instructions)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D1C060-B3DA-4DF3-A79A-B84E2D99E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250729"/>
              </p:ext>
            </p:extLst>
          </p:nvPr>
        </p:nvGraphicFramePr>
        <p:xfrm>
          <a:off x="8510173" y="1245396"/>
          <a:ext cx="2496197" cy="304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3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B3A1C5FFBB7E4E95EC1B26D5116F20" ma:contentTypeVersion="14" ma:contentTypeDescription="Create a new document." ma:contentTypeScope="" ma:versionID="fcff7957e6e4c1538c5dbedadba0b218">
  <xsd:schema xmlns:xsd="http://www.w3.org/2001/XMLSchema" xmlns:xs="http://www.w3.org/2001/XMLSchema" xmlns:p="http://schemas.microsoft.com/office/2006/metadata/properties" xmlns:ns3="f0e36129-6cc5-40d3-9e71-9f0d6fe3d16e" xmlns:ns4="13326e12-defd-49a1-8fd7-d047e9180046" targetNamespace="http://schemas.microsoft.com/office/2006/metadata/properties" ma:root="true" ma:fieldsID="eb10458e3543d5f95e67816da6d3e90c" ns3:_="" ns4:_="">
    <xsd:import namespace="f0e36129-6cc5-40d3-9e71-9f0d6fe3d16e"/>
    <xsd:import namespace="13326e12-defd-49a1-8fd7-d047e91800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e36129-6cc5-40d3-9e71-9f0d6fe3d1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26e12-defd-49a1-8fd7-d047e918004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73E219-1586-43EF-B062-5D64C6D517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e36129-6cc5-40d3-9e71-9f0d6fe3d16e"/>
    <ds:schemaRef ds:uri="13326e12-defd-49a1-8fd7-d047e91800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4FE839-FFAF-4B73-B870-49086A00C8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ACDC92-A800-4D20-BB83-C9C2E0A0B401}">
  <ds:schemaRefs>
    <ds:schemaRef ds:uri="http://schemas.openxmlformats.org/package/2006/metadata/core-properties"/>
    <ds:schemaRef ds:uri="http://schemas.microsoft.com/office/2006/documentManagement/types"/>
    <ds:schemaRef ds:uri="f0e36129-6cc5-40d3-9e71-9f0d6fe3d16e"/>
    <ds:schemaRef ds:uri="http://www.w3.org/XML/1998/namespace"/>
    <ds:schemaRef ds:uri="13326e12-defd-49a1-8fd7-d047e9180046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281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Office Theme</vt:lpstr>
      <vt:lpstr>1_Office Theme</vt:lpstr>
      <vt:lpstr>PowerPoint Presentation</vt:lpstr>
      <vt:lpstr>Von Neumann’s Computer design ‘Architecture’</vt:lpstr>
      <vt:lpstr>Harvard Architecture</vt:lpstr>
      <vt:lpstr>PowerPoint Presentation</vt:lpstr>
      <vt:lpstr>PowerPoint Presentation</vt:lpstr>
      <vt:lpstr>The FDE cycle</vt:lpstr>
      <vt:lpstr>PowerPoint Presentation</vt:lpstr>
      <vt:lpstr>PowerPoint Presentation</vt:lpstr>
      <vt:lpstr>The FDE cycle…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Edwards</dc:creator>
  <cp:lastModifiedBy>Dave Edwards</cp:lastModifiedBy>
  <cp:revision>26</cp:revision>
  <dcterms:created xsi:type="dcterms:W3CDTF">2018-05-22T20:46:27Z</dcterms:created>
  <dcterms:modified xsi:type="dcterms:W3CDTF">2022-10-20T09:47:41Z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0x01010072B3A1C5FFBB7E4E95EC1B26D5116F20</vt:lpwstr>
  </property>
</Properties>
</file>