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9" r:id="rId7"/>
    <p:sldId id="260" r:id="rId8"/>
    <p:sldId id="263" r:id="rId9"/>
    <p:sldId id="261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Edwards" userId="ae9ecf763cb89292" providerId="LiveId" clId="{AEA1BF57-0566-4499-BCE3-633AE50E8442}"/>
  </pc:docChgLst>
  <pc:docChgLst>
    <pc:chgData name="Dave Edwards" userId="4775ba24-b2dd-4d0b-82ee-c8a39064d2c9" providerId="ADAL" clId="{D2148087-D5AF-423A-B28A-F444BC754F96}"/>
  </pc:docChgLst>
  <pc:docChgLst>
    <pc:chgData name="Dave Edwards" userId="4775ba24-b2dd-4d0b-82ee-c8a39064d2c9" providerId="ADAL" clId="{1646FA8E-F98B-4A1C-A956-38DF5880BF09}"/>
    <pc:docChg chg="undo custSel delSld modSld sldOrd">
      <pc:chgData name="Dave Edwards" userId="4775ba24-b2dd-4d0b-82ee-c8a39064d2c9" providerId="ADAL" clId="{1646FA8E-F98B-4A1C-A956-38DF5880BF09}" dt="2022-11-03T13:29:44.086" v="95" actId="20577"/>
      <pc:docMkLst>
        <pc:docMk/>
      </pc:docMkLst>
      <pc:sldChg chg="del">
        <pc:chgData name="Dave Edwards" userId="4775ba24-b2dd-4d0b-82ee-c8a39064d2c9" providerId="ADAL" clId="{1646FA8E-F98B-4A1C-A956-38DF5880BF09}" dt="2022-11-03T12:19:27.516" v="0" actId="2696"/>
        <pc:sldMkLst>
          <pc:docMk/>
          <pc:sldMk cId="2008064189" sldId="257"/>
        </pc:sldMkLst>
      </pc:sldChg>
      <pc:sldChg chg="modSp">
        <pc:chgData name="Dave Edwards" userId="4775ba24-b2dd-4d0b-82ee-c8a39064d2c9" providerId="ADAL" clId="{1646FA8E-F98B-4A1C-A956-38DF5880BF09}" dt="2022-11-03T13:29:44.086" v="95" actId="20577"/>
        <pc:sldMkLst>
          <pc:docMk/>
          <pc:sldMk cId="2989303086" sldId="258"/>
        </pc:sldMkLst>
        <pc:spChg chg="mod">
          <ac:chgData name="Dave Edwards" userId="4775ba24-b2dd-4d0b-82ee-c8a39064d2c9" providerId="ADAL" clId="{1646FA8E-F98B-4A1C-A956-38DF5880BF09}" dt="2022-11-03T13:29:44.086" v="95" actId="20577"/>
          <ac:spMkLst>
            <pc:docMk/>
            <pc:sldMk cId="2989303086" sldId="258"/>
            <ac:spMk id="2" creationId="{55B3BE3C-CA81-4521-845A-D074078BB7B2}"/>
          </ac:spMkLst>
        </pc:spChg>
      </pc:sldChg>
      <pc:sldChg chg="modAnim">
        <pc:chgData name="Dave Edwards" userId="4775ba24-b2dd-4d0b-82ee-c8a39064d2c9" providerId="ADAL" clId="{1646FA8E-F98B-4A1C-A956-38DF5880BF09}" dt="2022-11-03T12:45:35.088" v="62"/>
        <pc:sldMkLst>
          <pc:docMk/>
          <pc:sldMk cId="3193194161" sldId="260"/>
        </pc:sldMkLst>
      </pc:sldChg>
      <pc:sldChg chg="modAnim">
        <pc:chgData name="Dave Edwards" userId="4775ba24-b2dd-4d0b-82ee-c8a39064d2c9" providerId="ADAL" clId="{1646FA8E-F98B-4A1C-A956-38DF5880BF09}" dt="2022-11-03T12:45:23.618" v="61"/>
        <pc:sldMkLst>
          <pc:docMk/>
          <pc:sldMk cId="1592675775" sldId="262"/>
        </pc:sldMkLst>
      </pc:sldChg>
      <pc:sldChg chg="ord">
        <pc:chgData name="Dave Edwards" userId="4775ba24-b2dd-4d0b-82ee-c8a39064d2c9" providerId="ADAL" clId="{1646FA8E-F98B-4A1C-A956-38DF5880BF09}" dt="2022-11-03T12:45:47.123" v="63"/>
        <pc:sldMkLst>
          <pc:docMk/>
          <pc:sldMk cId="71482654" sldId="263"/>
        </pc:sldMkLst>
      </pc:sldChg>
      <pc:sldChg chg="addSp">
        <pc:chgData name="Dave Edwards" userId="4775ba24-b2dd-4d0b-82ee-c8a39064d2c9" providerId="ADAL" clId="{1646FA8E-F98B-4A1C-A956-38DF5880BF09}" dt="2022-11-03T13:29:29.270" v="64"/>
        <pc:sldMkLst>
          <pc:docMk/>
          <pc:sldMk cId="563748927" sldId="264"/>
        </pc:sldMkLst>
        <pc:inkChg chg="add">
          <ac:chgData name="Dave Edwards" userId="4775ba24-b2dd-4d0b-82ee-c8a39064d2c9" providerId="ADAL" clId="{1646FA8E-F98B-4A1C-A956-38DF5880BF09}" dt="2022-11-03T13:29:29.270" v="64"/>
          <ac:inkMkLst>
            <pc:docMk/>
            <pc:sldMk cId="563748927" sldId="264"/>
            <ac:inkMk id="3" creationId="{E7AC3AC6-8BB2-451F-9087-C61FAB3AD0A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546.11664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2-11-03T13:27:40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15415 483 0,'0'0'0,"0"0"0,0 0 16,0 0-16,0 0 0,0 0 15,-58 57-15,58-57 16,-67 93-16,67-93 15,-90 143-15,90-143 0,-108 196 16,9 18-16,33 0 16,66-214-16,-33 181 0,41 10 15,-8-191-15,49 172 16,42 4-16,-91-176 16,124 164-16,-124-164 0,158 162 15,-158-162-15,181 149 16,-181-149-16</inkml:trace>
  <inkml:trace contextRef="#ctx0" brushRef="#br0" timeOffset="1285.087">16126 1112 0,'0'0'0,"0"0"16,-17 83-16,17-83 15,-25 103-15,25-103 0,-16 135 16,16-135-16,-9 162 16,9-162-16,9 177 0,-9-177 15,16 167-15,-16-167 0,33 149 16,-33-149-16,0 0 16,0 0-16,0 0 15,0 0-15,25 117 0,-25-117 16,0 0-16,17 50 15,-17-50-15,0 0 0,0 0 16,-25-139-16,25 139 16,-33-172-16,33 172 0,-50-191 15,50 191-15,-41-209 16,41 209-16,-25-200 0,25 200 16,0-191-16,0 191 15,25-167-15,-25 167 16,66-140-16,-66 140 0,91-111 15,-91 111-15,124-80 0,-124 80 16,141-41-16,-141 41 16,165-5-16,-165 5 15,149 37-15,-149-37 0,140 70 16,-140-70-16,91 107 16,-91-107-16,50 121 0,-50-121 15,-41 125-15,41-125 16,-100 136-16,100-136 15,-157 125-15,157-125 0,-173 116 16,173-116-16,-158 102 16,158-102-16,0 0 0,0 0 15,-115 79-15,115-79 16,-25 52-16,25-52 0,83 27 16,-83-27-16,181 20 15,-181-20-15,240 27 16,-240-27-16,281 38 0,-281-38 15,257 46-15,-257-46 16,206 47-16,-206-47 0,0 0 16,0 0-16,0 0 15,0 0-15,0 0 0,141 42 16,-141-42-16,0 0 16,58 22-16,-58-22 0,0 0 15,0 0-15,0 0 16,0 0-16,0 0 0,-41-18 15,41 18-15,-9-56 16,9 56-16,33-88 0,-33 88 16,66-107-16,-66 107 15,100-126-15,-100 126 16,82-112-16,-82 112 0,0 0 16,42-107-16,-42 107 15,-17-79-15,17 79 0,-82-36 16,82 36-16,-125 18 15,125-18-15,-124 70 0,124-70 16,-124 112-16,124-112 16,-82 134-16,82-134 0,-33 139 15,33-139-15,33 121 16,-33-121-16,82 113 0,-82-113 16,133 87-16,-133-87 15,157 61-15,-157-61 0,157 28 16,-157-28-16,132 10 15,-132-10-15,99-24 16,-99 24-16,50-47 0</inkml:trace>
  <inkml:trace contextRef="#ctx0" brushRef="#br0" timeOffset="2067.601">18631 1805 0,'0'0'0,"0"0"16,0 0-16,0 0 0,0 0 15,0 0-15,0 0 0,0 0 16,41-43-16,-41 43 16,-33-60-16,33 60 15,-58-79-15,58 79 0,-74-75 16,74 75-16,-99-55 16,99 55-16,0 0 0,-100-33 15,100 33-15,0 0 16,-99-9-16,99 9 0,0 0 15,-82 28-15,82-28 16,0 0-16,-42 60 0,42-60 16,-8 80-16,8-80 15,33 87-15,-33-87 16,74 75-16,-74-75 0,100 65 16,-100-65-16,99 52 0,-99-52 15,99 32-15,-99-32 16,0 0-16,91 9 0,-91-9 15,83-27-15,-83 27 16,58-57-16,-58 57 0,24-93 16,-24 93-16,-8-129 15,8 129-15,-33-168 16,33 168-16,-58-172 0,58 172 16,-66-173-16,66 173 15,-58-148-15,58 148 16,-41-126-16,41 126 0,0 0 15,0 0-15,0 0 16,0 0-16,-25-98 0,25 98 16,0 0-16,-8-32 0,8 32 15,8 28-15,-8-28 16,25 93-16,-25-93 16,25 125-16,-25-125 0,33 154 15,-33-154-15,33 172 16,-33-172-16,41 163 0,-41-163 15,33 144-15,-33-144 16,0 0-16,33 117 0,-33-117 16,0 0-16,0 0 0,42 65 15,-42-65-15</inkml:trace>
  <inkml:trace contextRef="#ctx0" brushRef="#br0" timeOffset="2387.508">19020 1437 0,'0'0'0,"0"0"16,-17 65-16,17-65 16,-16 74-16,16-74 0,-9 84 15,9-84-15,0 0 16,0 84-16,0-84 0,0 0 15,33 69-15,-33-69 16,66 47-16,-66-47 0,91 14 16,-91-14-16,91-28 15,-91 28-15,75-51 0,-75 51 16,67-69-16,-67 69 16,33-85-16,-33 85 15,8-97-15,-8 97 0,-16-79 16,16 79-16,0 0 0,-42-65 15</inkml:trace>
  <inkml:trace contextRef="#ctx0" brushRef="#br0" timeOffset="3989.466">20046 1358 0,'0'0'0,"0"0"0,0 0 16,0 0-16,0 0 16,-33 14-16,33-14 0,-58 14 15,58-14-15,-83 37 16,83-37-16,-82 56 0,82-56 15,-91 65-15,91-65 16,-58 75-16,58-75 16,0 0-16,-33 79 0,33-79 15,0 0-15,16 74 16,-16-74-16,0 0 0,50 65 16,-50-65-16,99 51 15,-99-51-15,124 32 0,-124-32 16,132 10-16,-132-10 15,124-14-15,-124 14 0,133-32 16,-133 32-16,115-51 16,-115 51-16,116-66 0,-116 66 15,99-83-15,-99 83 16,0 0-16,83-98 16,-83 98-16,0 0 0,50-98 15,-50 98-15,0-79 16,0 79-16,-42-51 0,42 51 15,-74-10-15,74 10 16,-91 38-16,91-38 0,-91 65 16,91-65-16,-91 93 15,91-93-15,-58 102 0,58-102 16,-16 98-16,16-98 16,16 89-16,-16-89 0,50 79 15,-50-79-15,91 60 16,-91-60-16,116 41 0,-116-41 15,124 24-15,-124-24 16,140 4-16,-140-4 16,124-14-16,-124 14 0,116-36 15,-116 36-15,83-47 16,-83 47-16,0 0 0,66-65 16,-66 65-16,49-74 15,-49 74-15,17-89 0,-17 89 16,-8-83-16,8 83 0,0 0 15,-33-85-15,33 85 16,0 0-16,-58-65 16,58 65-16,-75-37 0,75 37 15,0 0-15,-74 9 16,74-9-16,-66 57 0,66-57 16,-58 101-16,58-101 15,-42 107-15,42-107 0,-8 103 16,8-103-16,0 0 15,17 89-15,-17-89 16,0 0-16,33 60 0,-33-60 16,58 19-16,-58-19 0,66-24 15,-66 24-15,66-61 16,-66 61-16,58-93 16,-58 93-16,41-125 0,-41 125 15,25-144-15,-25 144 0,25-154 16,-25 154-16,0-153 15,0 153-15,-8-158 16,8 158-16,-17-131 0,17 131 16,0 0-16,0 0 15,0 0-15,0 0 0,-8-97 16,8 97-16,0 0 16,-17-37-16,17 37 0,-16 32 15,16-32-15,0 107 16,0-107-16,8 159 0,-8-159 15,25 200-15,-25-200 16,49 204-16,-49-204 16,67 210-16,-67-210 0,90 186 15,-90-186-15,100 172 16,-100-172-16,91 129 0,-91-129 16,0 0-16,82 89 15,-82-89-15,75 32 0</inkml:trace>
  <inkml:trace contextRef="#ctx0" brushRef="#br0" timeOffset="4369.917">22254 1716 0,'0'0'0,"0"0"16,-9 79-16,9-79 0,0 84 15,0-84-15,0 0 16,9 93-16,-9-93 16,0 0-16,0 0 0,0 0 15,0 65-15,0-65 16,0 0-16</inkml:trace>
  <inkml:trace contextRef="#ctx0" brushRef="#br0" timeOffset="4522.185">22452 1219 0,'0'0'0,"0"0"15,0 0-15,0 0 0,0 0 16,0 0-16,0 0 0,0 0 15,0 0-15</inkml:trace>
  <inkml:trace contextRef="#ctx0" brushRef="#br0" timeOffset="5311.469">22642 1939 0,'0'0'0,"0"0"16,0 0-16,0 0 0,0 0 16,0 52-16,0-52 0,0 0 15,0 0-15,8 32 16,-8-32-16,0 0 15,0 0-15,0 0 0,42-70 16,-42 70-16,41-93 16,-41 93-16,33-102 0,-33 102 15,0 0-15,0 0 16,0 0-16,0 0 0,0 0 16,33-74-16,-33 74 15,0 0-15,25-15 0,-25 15 16,0 0-16,17 47 15,-17-47-15,0 0 16,16 65-16,-16-65 0,50 70 16,-50-70-16,66 47 0,-66-47 15,83 8-15,-83-8 16,99-27-16,-99 27 16,83-42-16,-83 42 0,74-56 15,-74 56-15,66-65 16,-66 65-16,0 0 0,0 0 15,0 0-15,0 0 16,33-65-16,-33 65 0,0 0 16,0-38-16,0 38 0,-33-8 15,33 8-15,-41 41 16,41-41-16,-25 80 16,25-80-16,-8 111 0,8-111 15,-9 121-15,9-121 16,0 120-16,0-120 0,0 0 15,0 0-15,0 0 16,0 0-16,0 93 0,0-93 16,17 42-16,-17-42 15,41-22-15</inkml:trace>
  <inkml:trace contextRef="#ctx0" brushRef="#br0" timeOffset="5583.058">23874 1144 0,'0'0'16,"-8"32"-16,8-32 0,-25 79 15,25-79-15,-33 107 16,33-107-16,-25 126 0,25-126 15,0 145-15,0-145 16,25 125-16,-25-125 16,41 116-16,-41-116 0,0 0 15,0 0-15,0 0 16,58 79-16,-58-79 0</inkml:trace>
  <inkml:trace contextRef="#ctx0" brushRef="#br0" timeOffset="5760.813">23626 1641 0,'0'0'16,"0"0"-16,58 24 0,-58-24 16,91 19-16,-91-19 15,116 8-15,-116-8 0,124-13 16,-124 13-16,0 0 15</inkml:trace>
  <inkml:trace contextRef="#ctx0" brushRef="#br0" timeOffset="6328.531">23982 1791 0,'0'0'0,"0"0"0,0 0 15,0 0-15,0 0 16,0 0-16,-9 88 0,9-88 16,0 0-16,0 0 15,9 55-15,-9-55 0,0 0 16,33 10-16,-33-10 16,49-38-16,-49 38 0,75-73 15,-75 73-15,84-85 16,-84 85-16,90-79 15,-90 79-15,100-74 0,-100 74 16,82-51-16,-82 51 16,0 0-16,75-28 0,-75 28 15,0 0-15,0 0 16,0 0-16,49-18 0,-49 18 16,0 0-16,0 0 0,0 0 15,0 0-15,0 0 16,0 0-16,0 0 15,9 36-15,-9-36 0,0 61 16,0-61-16,8 84 16,-8-84-16,25 79 0,-25-79 15,41 88-15,-41-88 16,0 0-16,0 0 0,0 0 16,50 66-16,-50-66 0,0 0 15,41 41-15,-41-41 16,0 0-16,50-9 15,-50 9-15,41-52 0,-41 52 16,33-79-16,-33 79 16,17-101-16,-17 101 15,15-117-15,-15 117 0,18-107 16,-18 107-16</inkml:trace>
  <inkml:trace contextRef="#ctx0" brushRef="#br0" timeOffset="6731.328">25570 1367 0,'0'0'0,"0"0"0,0 0 16,0 0-16,0 0 15,0 0-15,0 0 16,0 0-16,0 0 0,0 0 16,-132 102-16,132-102 15,-17 61-15,17-61 0,25 83 16,-25-83-16,83 103 16,-83-103-16,83 125 0,-83-125 15,99 117-15,-99-117 16,0 0-16,74 112 0,-74-112 15,0 0-15,0 0 16,0 0-16,0 0 0,0 0 16,50 83-16,-50-83 15,0 0-15,41 52 0,-41-52 16,58 4-16,-58-4 16,0 0-16,66-28 0,-66 28 15</inkml:trace>
  <inkml:trace contextRef="#ctx0" brushRef="#br0" timeOffset="7299.687">26338 926 0,'0'0'16,"0"0"-16,0 0 0,0 0 15,0 0-15,0 0 16,0 0-16,10 22 0,-10-22 16,8 56-16,-8-56 0,0 89 15,0-89-15,-18 130 16,18-130-16,-15 153 16,15-153-16,-17 158 0,17-158 15,-8 172-15,8-172 16,0 154-16,0-154 0,25 131 15,-25-131-15,0 0 16,0 0-16,33 93 0,-33-93 16,49 28-16</inkml:trace>
  <inkml:trace contextRef="#ctx0" brushRef="#br0" timeOffset="7501.36">26091 1381 0,'0'0'0,"0"0"15,0 0-15,0 0 0,42-14 16,-42 14-16,74-14 16,-74 14-16,116-5 0,-116 5 15,156-4-15,-156 4 16,158 4-16</inkml:trace>
  <inkml:trace contextRef="#ctx0" brushRef="#br0" timeOffset="7686.153">27042 1609 0,'0'0'0,"0"0"16,0 0-16,-8 60 15,8-60-15,0 79 16,0-79-16,0 0 0,-8 107 16,8-107-16,0 0 15,0 93-15</inkml:trace>
  <inkml:trace contextRef="#ctx0" brushRef="#br0" timeOffset="7862.4">27191 1186 0,'0'0'0,"0"0"15,0 0-15,0 0 16,0 0-16,0 0 16,0 0-16,0 0 0,0 0 15,0 0-15</inkml:trace>
  <inkml:trace contextRef="#ctx0" brushRef="#br0" timeOffset="8223.438">27727 1827 0,'0'0'0,"0"0"0,0 0 16,76-14-16,-76 14 15,0 0-15,0 0 0,49-32 16,-49 32-16,9-51 16,-9 51-16,-50-42 15,50 42-15,-99-14 0,99 14 16,-108 5-16,108-5 16,-107 37-16,107-37 0,0 0 15,-66 51-15,66-51 16,-10 56-16,10-56 0,59 42 15,-59-42-15,116 23 16,-116-23-16,141 0 0,-141 0 16,156-19-16,-156 19 15,140-46-15,-140 46 0,116-61 16,-116 61-16,75-83 16,-75 83-16,50-103 0</inkml:trace>
  <inkml:trace contextRef="#ctx0" brushRef="#br0" timeOffset="8632.73">28423 1753 0,'0'0'16,"0"0"-16,0 0 0,7 66 15,-7-66-15,0 0 16,0 0-16,0 0 0,0 0 16,9 73-16,-9-73 0,0 0 15,0 0-15,9 52 16,-9-52-16,41 0 0,-41 0 15,74-65-15,-74 65 16,100-84-16,-100 84 16,107-93-16,-107 93 0,124-75 15,-124 75-15,99-46 16,-99 46-16,92 5 0,-92-5 16,58 55-16,-58-55 0,0 0 15,41 75-15,-41-75 16,0 0-16,0 0 0</inkml:trace>
  <inkml:trace contextRef="#ctx0" brushRef="#br0" timeOffset="9618.856">31409 1069 0,'0'0'0,"0"0"15,0 0-15,0 0 16,0 0-16,0 0 0,-50 0 15,50 0-15,-83 10 0,83-10 16,-123 37-16,123-37 16,-124 65-16,124-65 15,-109 88-15,109-88 0,0 0 16,-49 93-16,49-93 16,8 107-16,-8-107 0,59 107 15,-59-107-15,66 103 16,-66-103-16,49 102 0,-49-102 15,16 93-15,-16-93 16,-25 88-16,25-88 0,-74 89 16,74-89-16,-91 79 15,91-79-15,0 0 0,-82 69 16,82-69-16,-34 47 16,34-47-16,26 24 0,-26-24 15,82-6-15,-82 6 16,141-27-16,-141 27 0,148-38 15,-148 38-15,140-32 16,-140 32-16,116-33 0,-116 33 16,0 0-16,0 0 15,92-32-15,-92 32 0,0 0 16,66-37-16,-66 37 16,66-46-16,-66 46 0,67-52 15,-67 52-15,65-61 16,-65 61-16,83-79 0,-83 79 15,82-101-15,-82 101 16,75-113-16,-75 113 0,50-120 16,-50 120-16,0-98 15,0 98-15,-41-69 0,41 69 16,-84-33-16,84 33 16,-116 0-16,116 0 0,-148 37 15,148-37-15,-124 75 16,124-75-16,-99 97 15,99-97-15,-25 117 0,25-117 16,0 0-16,50 129 16,74-12-16,-124-117 0,157 93 15,-157-93-15,181 83 16,-181-83-16,183 57 0,-183-57 16,173 27-16,-173-27 15,149 5-15,-149-5 0,107-32 16</inkml:trace>
  <inkml:trace contextRef="#ctx0" brushRef="#br0" timeOffset="9943.943">32533 748 0,'0'0'0,"0"0"15,25 56-15,-25-56 16,16 89-16,-16-89 0,16 134 16,-16-134-16,8 187 15,-8-187-15,-8 205 0,8-205 16,-16 218-16,16-218 15,-16 190-15,16-190 16,-9 150-16,9-150 0,0 0 16,0 0-16,0 0 0,-7 107 15,7-107-15</inkml:trace>
  <inkml:trace contextRef="#ctx0" brushRef="#br0" timeOffset="10110.433">32186 1381 0,'25'-9'0,"-25"9"15,107-38-15,-107 38 0,174-41 16,-174 41-16,240-24 16,-240 24-16,256-4 15,-256 4-15</inkml:trace>
  <inkml:trace contextRef="#ctx0" brushRef="#br0" timeOffset="11646.342">33666 478 0,'40'112'0,"2"70"0,-17 22 0,-16 6 15,-9-210-15,-17 223 16,-16 23-16,-33 11 16,-18-16-16,-7-31 0,-8-2 15,-16 12-15,-1-6 16,-8 4-16,-17 48 15,9 31-15,-9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7A59-D1C0-444B-9068-C8621E7C4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DFCA-F8A7-45B2-BE0A-AA4EF6F5C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4574-22AE-4244-8A0D-634D44FC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78BE-9DC6-4FCA-9F8E-6A22E117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EFD8-CC30-40E5-8769-EA7146B8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5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CD8C-4032-468B-9671-46C4DDD2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CCA75-EC3F-4541-A1D3-9F6BAFBB1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56E8-1896-4065-B142-A10BC056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A4E3-DC07-4D3A-A0FA-BA5B1C3A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AA35-A55C-4AD4-BFD3-8748EB8C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4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FE0CC-75FF-4607-8D0A-DD22C7C32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EB647-8480-4D2C-BC40-3B065EBBC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645B-0F60-4E69-8F71-70377538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9C93-67AD-4821-8824-E49AF20C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A796-9204-45C9-A78A-49E1C749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8A47-13A4-4232-8B31-5048F59B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2DBA-D070-463E-8F5F-15979AB7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F34A-4A08-4075-8902-15945F3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6B20-51DC-4B31-BB76-C7A615D7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CDDD-ADC2-4DD1-A24D-BA1EA9E7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1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5F35-ADEB-4169-BE3A-4FEA4963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0C866-CFB9-415C-9FE8-9FBF5DE0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0FB6-EB14-441D-B1E3-2AA37D72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F124-F0FF-4B23-A2F0-3C08F88F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5199-4ED7-45F9-932C-0B1BF899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B032-59E8-4EC1-B683-65734D6A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5F64-D2D3-477F-8780-4DCD1EDBD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520CB-DCD4-4882-9B73-45103B99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92CEB-37FD-4325-A6C6-AB98E8D1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181AD-7970-4CCB-A684-C08A0E32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DFD7-B90D-468F-B685-06C8A41E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7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95A2-6994-4C4C-A446-9C337EDF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A6D4B-D5AF-4214-827B-3E645C54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80F8B-2F68-42CA-A2F0-BA9F7086D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6EF00-63D8-45D0-9A87-8FE0A502A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0E267-E190-484A-B7B8-DF4117FE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9D400-F13B-4970-B133-F672D9AD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CC2B4-9445-47F0-BA1C-06019F8F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89BAE-2BE6-4BF0-88EE-9529A390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5F1-199A-40C0-AE91-414BC863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CF3DA-D4EA-4994-BEB6-D4FBDC71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7B2C2-BF79-403A-B544-C2FA9C58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DC6B3-9A67-4103-90E0-1D0A4CDB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0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589F9-480D-4B25-A296-660FC71B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1DBC2-2BB0-4BE0-AFAA-567C89C2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4D36-1D1E-40B3-AB74-B1A96F00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89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23FF-02F2-4471-8DEA-E85DD76E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9F9C-3C49-4148-97B3-E4255925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FD5F8-5814-45A5-9462-0E6BD9428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FFC8-856F-4C02-A13D-05AF3EC7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C2D3-FC8F-4514-AECA-137EB733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2C247-317F-4CDF-AEA8-07385133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C1AB-3D40-442E-935A-47069045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5F683-FEA9-480C-9074-E142286F3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EFBD4-4C1A-4230-B0E3-2FBE3E137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47A4E-9BD8-4C79-8C69-A41A724F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6D640-1AAF-4C98-997C-D431762B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9146-DC62-4A7F-970F-4CE3D44E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2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B96FA-AFA0-45FF-AA11-37355A7B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14D8-E645-481C-AC83-93EFE5A9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F8CC-1092-4FC7-B108-9B38EF094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3068-1675-4C08-8B44-C349BC0CD06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410F-466B-44EC-8B1E-87DFEFD68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1884-D570-4F01-8214-929BBA95D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274F-0E22-4426-8238-2B16C3A11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0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9C7FB-B593-41FE-BDC5-405C175DD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B6F2F-DC61-49FF-9A17-62CF0F3EB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It’s what we do</a:t>
            </a:r>
          </a:p>
        </p:txBody>
      </p:sp>
    </p:spTree>
    <p:extLst>
      <p:ext uri="{BB962C8B-B14F-4D97-AF65-F5344CB8AC3E}">
        <p14:creationId xmlns:p14="http://schemas.microsoft.com/office/powerpoint/2010/main" val="420472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1623F-3C5B-46AC-BBF7-5E10762B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sz="3700" dirty="0">
                <a:solidFill>
                  <a:srgbClr val="FFFFFF"/>
                </a:solidFill>
              </a:rPr>
              <a:t>Learn the 3 basic constructs of programming, sis!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AD0C-95AE-483C-95CE-24333773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Sequence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Iteration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Selection</a:t>
            </a:r>
          </a:p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7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00B0F0">
                  <a:lumMod val="90000"/>
                </a:srgbClr>
              </a:gs>
              <a:gs pos="25000">
                <a:srgbClr val="00B0F0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A8337-94C6-47BF-A710-520340A2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D6A5-E415-489F-BDE8-FD4FC74B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801866"/>
            <a:ext cx="5727378" cy="5230634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01010101, 00010110, 00110111, 10010010, 00000000, 00110000, 00000001</a:t>
            </a:r>
          </a:p>
          <a:p>
            <a:r>
              <a:rPr lang="en-GB" sz="2400" dirty="0">
                <a:solidFill>
                  <a:srgbClr val="000000"/>
                </a:solidFill>
              </a:rPr>
              <a:t>Properties…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Fast (if it’s written efficiently)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Specific to CPU / CPU family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CISC vs RISC</a:t>
            </a:r>
          </a:p>
          <a:p>
            <a:pPr lvl="2"/>
            <a:r>
              <a:rPr lang="en-GB" sz="2400" dirty="0">
                <a:solidFill>
                  <a:srgbClr val="000000"/>
                </a:solidFill>
              </a:rPr>
              <a:t>Complex instruction set</a:t>
            </a:r>
          </a:p>
          <a:p>
            <a:pPr lvl="3"/>
            <a:r>
              <a:rPr lang="en-GB" sz="2400" dirty="0">
                <a:solidFill>
                  <a:srgbClr val="000000"/>
                </a:solidFill>
              </a:rPr>
              <a:t>Has * and / (!?)</a:t>
            </a:r>
          </a:p>
          <a:p>
            <a:pPr lvl="2"/>
            <a:r>
              <a:rPr lang="en-GB" sz="2400" dirty="0">
                <a:solidFill>
                  <a:srgbClr val="000000"/>
                </a:solidFill>
              </a:rPr>
              <a:t>Reduced instruction set</a:t>
            </a:r>
          </a:p>
          <a:p>
            <a:pPr lvl="3"/>
            <a:r>
              <a:rPr lang="en-GB" sz="2400" dirty="0">
                <a:solidFill>
                  <a:srgbClr val="000000"/>
                </a:solidFill>
              </a:rPr>
              <a:t>Instructions take 1 cycle</a:t>
            </a:r>
          </a:p>
          <a:p>
            <a:r>
              <a:rPr lang="en-GB" sz="2400" dirty="0">
                <a:solidFill>
                  <a:srgbClr val="000000"/>
                </a:solidFill>
              </a:rPr>
              <a:t>How were SIS done with machine code?</a:t>
            </a:r>
          </a:p>
          <a:p>
            <a:pPr lvl="1"/>
            <a:endParaRPr lang="en-GB" dirty="0">
              <a:solidFill>
                <a:srgbClr val="000000"/>
              </a:solidFill>
            </a:endParaRPr>
          </a:p>
          <a:p>
            <a:pPr lvl="1"/>
            <a:endParaRPr lang="en-GB" dirty="0">
              <a:solidFill>
                <a:srgbClr val="000000"/>
              </a:solidFill>
            </a:endParaRPr>
          </a:p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60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8337-94C6-47BF-A710-520340A2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D6A5-E415-489F-BDE8-FD4FC74B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9074" y="2652479"/>
            <a:ext cx="4578859" cy="2851800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upload.wikimedia.org/wikipedia/commons/7/78/Hexahedron.jpg">
            <a:extLst>
              <a:ext uri="{FF2B5EF4-FFF2-40B4-BE49-F238E27FC236}">
                <a16:creationId xmlns:a16="http://schemas.microsoft.com/office/drawing/2014/main" id="{0968223F-2D77-4C26-943B-984EC7E8D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0" y="1690688"/>
            <a:ext cx="4037882" cy="44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5C661C-E882-4A5D-A2D2-12F08D52BA27}"/>
              </a:ext>
            </a:extLst>
          </p:cNvPr>
          <p:cNvSpPr/>
          <p:nvPr/>
        </p:nvSpPr>
        <p:spPr>
          <a:xfrm>
            <a:off x="6949440" y="2180492"/>
            <a:ext cx="3615397" cy="3615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AAFD1AE-2BC1-4DD7-96D6-2AB473977458}"/>
              </a:ext>
            </a:extLst>
          </p:cNvPr>
          <p:cNvSpPr/>
          <p:nvPr/>
        </p:nvSpPr>
        <p:spPr>
          <a:xfrm>
            <a:off x="5260932" y="3582444"/>
            <a:ext cx="1377863" cy="47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F83E-A6C4-40A6-88EB-1601F709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code recap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ECED76-6646-4B09-858F-843B397A8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125924"/>
              </p:ext>
            </p:extLst>
          </p:nvPr>
        </p:nvGraphicFramePr>
        <p:xfrm>
          <a:off x="580377" y="1690688"/>
          <a:ext cx="4920771" cy="465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6548">
                  <a:extLst>
                    <a:ext uri="{9D8B030D-6E8A-4147-A177-3AD203B41FA5}">
                      <a16:colId xmlns:a16="http://schemas.microsoft.com/office/drawing/2014/main" val="1870709534"/>
                    </a:ext>
                  </a:extLst>
                </a:gridCol>
                <a:gridCol w="1854223">
                  <a:extLst>
                    <a:ext uri="{9D8B030D-6E8A-4147-A177-3AD203B41FA5}">
                      <a16:colId xmlns:a16="http://schemas.microsoft.com/office/drawing/2014/main" val="999275456"/>
                    </a:ext>
                  </a:extLst>
                </a:gridCol>
              </a:tblGrid>
              <a:tr h="779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Opcode | Operand </a:t>
                      </a:r>
                      <a:br>
                        <a:rPr lang="en-GB" sz="1800">
                          <a:effectLst/>
                        </a:rPr>
                      </a:br>
                      <a:r>
                        <a:rPr lang="en-GB" sz="1800">
                          <a:effectLst/>
                        </a:rPr>
                        <a:t>what to do | what 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Instruction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7880514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0000 0000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End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84514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0001 address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Add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596777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0010 address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Subtract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883529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0011 address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Store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065573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0101 address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Load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190253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0110 address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Branch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901267"/>
                  </a:ext>
                </a:extLst>
              </a:tr>
              <a:tr h="4114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0111 address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Branch if ACC = 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4628195"/>
                  </a:ext>
                </a:extLst>
              </a:tr>
              <a:tr h="414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1000 address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Branch if ACC &gt;= 0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675746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1001 0001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Input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161677"/>
                  </a:ext>
                </a:extLst>
              </a:tr>
              <a:tr h="380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1001 0010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Output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790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7922DB-41AB-4BA0-8322-87395B79E058}"/>
              </a:ext>
            </a:extLst>
          </p:cNvPr>
          <p:cNvSpPr txBox="1"/>
          <p:nvPr/>
        </p:nvSpPr>
        <p:spPr>
          <a:xfrm>
            <a:off x="5766619" y="1533832"/>
            <a:ext cx="5845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we are not a decode unit!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Why should we learn something so unintuitive!</a:t>
            </a:r>
          </a:p>
        </p:txBody>
      </p:sp>
    </p:spTree>
    <p:extLst>
      <p:ext uri="{BB962C8B-B14F-4D97-AF65-F5344CB8AC3E}">
        <p14:creationId xmlns:p14="http://schemas.microsoft.com/office/powerpoint/2010/main" val="7148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A8337-94C6-47BF-A710-520340A2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85BAB-AE0E-4EE3-A52F-C20B8EF1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464137"/>
            <a:ext cx="3661831" cy="19499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D6A5-E415-489F-BDE8-FD4FC74B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I know, we’ll use words!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Credit to Kathleen Booth, Maurice Wilkes and David Wheeler</a:t>
            </a:r>
          </a:p>
          <a:p>
            <a:r>
              <a:rPr lang="en-GB" sz="2000" dirty="0">
                <a:solidFill>
                  <a:srgbClr val="000000"/>
                </a:solidFill>
              </a:rPr>
              <a:t>Easier for puny humans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pPr lvl="1"/>
            <a:endParaRPr lang="en-GB" sz="2000" dirty="0">
              <a:solidFill>
                <a:srgbClr val="000000"/>
              </a:solidFill>
            </a:endParaRPr>
          </a:p>
          <a:p>
            <a:pPr lvl="1"/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6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70AC-8598-498D-A1D3-2EE8C303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985"/>
          </a:xfrm>
        </p:spPr>
        <p:txBody>
          <a:bodyPr/>
          <a:lstStyle/>
          <a:p>
            <a:r>
              <a:rPr lang="en-GB" dirty="0"/>
              <a:t>Assembly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14343A-FE39-4433-83F5-336519CD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431300"/>
              </p:ext>
            </p:extLst>
          </p:nvPr>
        </p:nvGraphicFramePr>
        <p:xfrm>
          <a:off x="1917291" y="1283110"/>
          <a:ext cx="7049729" cy="5208276"/>
        </p:xfrm>
        <a:graphic>
          <a:graphicData uri="http://schemas.openxmlformats.org/drawingml/2006/table">
            <a:tbl>
              <a:tblPr firstRow="1" firstCol="1" bandRow="1"/>
              <a:tblGrid>
                <a:gridCol w="3539613">
                  <a:extLst>
                    <a:ext uri="{9D8B030D-6E8A-4147-A177-3AD203B41FA5}">
                      <a16:colId xmlns:a16="http://schemas.microsoft.com/office/drawing/2014/main" val="1452655365"/>
                    </a:ext>
                  </a:extLst>
                </a:gridCol>
                <a:gridCol w="1626983">
                  <a:extLst>
                    <a:ext uri="{9D8B030D-6E8A-4147-A177-3AD203B41FA5}">
                      <a16:colId xmlns:a16="http://schemas.microsoft.com/office/drawing/2014/main" val="733092015"/>
                    </a:ext>
                  </a:extLst>
                </a:gridCol>
                <a:gridCol w="1883133">
                  <a:extLst>
                    <a:ext uri="{9D8B030D-6E8A-4147-A177-3AD203B41FA5}">
                      <a16:colId xmlns:a16="http://schemas.microsoft.com/office/drawing/2014/main" val="4197771222"/>
                    </a:ext>
                  </a:extLst>
                </a:gridCol>
              </a:tblGrid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Mnemonic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Code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51334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LDA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5xx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95187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3xx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412550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1xx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18089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Subtract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2xx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47190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INP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901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91046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902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86558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HLT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137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zero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BRZ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7xx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598021"/>
                  </a:ext>
                </a:extLst>
              </a:tr>
              <a:tr h="4243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zero or positive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BRP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8xx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5902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always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6xx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331631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storage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</a:t>
                      </a: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63914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AC3AC6-8BB2-451F-9087-C61FAB3AD0AB}"/>
                  </a:ext>
                </a:extLst>
              </p14:cNvPr>
              <p14:cNvContentPartPr/>
              <p14:nvPr/>
            </p14:nvContentPartPr>
            <p14:xfrm>
              <a:off x="5361840" y="172080"/>
              <a:ext cx="6800040" cy="129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AC3AC6-8BB2-451F-9087-C61FAB3AD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2480" y="162720"/>
                <a:ext cx="6818760" cy="13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74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256D-88F9-4ACD-8E52-E6F68BB8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338" y="2184401"/>
            <a:ext cx="5129212" cy="489712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endParaRPr lang="en-GB" dirty="0">
              <a:latin typeface="Learning Curve" panose="03050000000000000000" pitchFamily="66" charset="0"/>
            </a:endParaRPr>
          </a:p>
          <a:p>
            <a:pPr>
              <a:lnSpc>
                <a:spcPts val="3360"/>
              </a:lnSpc>
            </a:pPr>
            <a:endParaRPr lang="en-GB" dirty="0">
              <a:latin typeface="Learning Curve" panose="03050000000000000000" pitchFamily="66" charset="0"/>
            </a:endParaRPr>
          </a:p>
          <a:p>
            <a:endParaRPr lang="en-GB" dirty="0">
              <a:latin typeface="Learning Curve" panose="03050000000000000000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3BE3C-CA81-4521-845A-D074078BB7B2}"/>
              </a:ext>
            </a:extLst>
          </p:cNvPr>
          <p:cNvSpPr txBox="1"/>
          <p:nvPr/>
        </p:nvSpPr>
        <p:spPr>
          <a:xfrm>
            <a:off x="3843337" y="2521975"/>
            <a:ext cx="4740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radley Hand ITC" panose="03070402050302030203" pitchFamily="66" charset="0"/>
              </a:rPr>
              <a:t>Work out what the programs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Bradley Hand ITC" panose="03070402050302030203" pitchFamily="66" charset="0"/>
              </a:rPr>
              <a:t>Open LMC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Bradley Hand ITC" panose="03070402050302030203" pitchFamily="66" charset="0"/>
              </a:rPr>
              <a:t>Try to design a program that adds 2 to an input and outputs the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Bradley Hand ITC" panose="03070402050302030203" pitchFamily="66" charset="0"/>
              </a:rPr>
              <a:t>Complete the LMC tasks and save your programs to text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Bradley Hand ITC" panose="03070402050302030203" pitchFamily="66" charset="0"/>
              </a:rPr>
              <a:t>plenary is RISC vs CISC</a:t>
            </a:r>
            <a:endParaRPr lang="en-US"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0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B3A1C5FFBB7E4E95EC1B26D5116F20" ma:contentTypeVersion="9" ma:contentTypeDescription="Create a new document." ma:contentTypeScope="" ma:versionID="a43bb81a1f145731937a0af310cc465b">
  <xsd:schema xmlns:xsd="http://www.w3.org/2001/XMLSchema" xmlns:xs="http://www.w3.org/2001/XMLSchema" xmlns:p="http://schemas.microsoft.com/office/2006/metadata/properties" xmlns:ns3="f0e36129-6cc5-40d3-9e71-9f0d6fe3d16e" xmlns:ns4="13326e12-defd-49a1-8fd7-d047e9180046" targetNamespace="http://schemas.microsoft.com/office/2006/metadata/properties" ma:root="true" ma:fieldsID="5cffc7b96fa01b3ad3dbb00dc343c956" ns3:_="" ns4:_="">
    <xsd:import namespace="f0e36129-6cc5-40d3-9e71-9f0d6fe3d16e"/>
    <xsd:import namespace="13326e12-defd-49a1-8fd7-d047e91800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e36129-6cc5-40d3-9e71-9f0d6fe3d1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26e12-defd-49a1-8fd7-d047e918004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7CAF-CD8F-4AD4-B921-DFE71BE0A8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52A1A-B399-4502-B349-336C49AB3D17}">
  <ds:schemaRefs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13326e12-defd-49a1-8fd7-d047e9180046"/>
    <ds:schemaRef ds:uri="f0e36129-6cc5-40d3-9e71-9f0d6fe3d16e"/>
  </ds:schemaRefs>
</ds:datastoreItem>
</file>

<file path=customXml/itemProps3.xml><?xml version="1.0" encoding="utf-8"?>
<ds:datastoreItem xmlns:ds="http://schemas.openxmlformats.org/officeDocument/2006/customXml" ds:itemID="{04460723-6BC0-46DE-B430-013902793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e36129-6cc5-40d3-9e71-9f0d6fe3d16e"/>
    <ds:schemaRef ds:uri="13326e12-defd-49a1-8fd7-d047e91800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251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Learning Curve</vt:lpstr>
      <vt:lpstr>Times New Roman</vt:lpstr>
      <vt:lpstr>Office Theme</vt:lpstr>
      <vt:lpstr>Software</vt:lpstr>
      <vt:lpstr>Learn the 3 basic constructs of programming, sis!</vt:lpstr>
      <vt:lpstr>Machine code</vt:lpstr>
      <vt:lpstr>Abstraction</vt:lpstr>
      <vt:lpstr>Machine code recap</vt:lpstr>
      <vt:lpstr>Assembly code</vt:lpstr>
      <vt:lpstr>Assembly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CPU</dc:title>
  <dc:creator>Dave Edwards</dc:creator>
  <cp:lastModifiedBy>Dave Edwards</cp:lastModifiedBy>
  <cp:revision>6</cp:revision>
  <dcterms:created xsi:type="dcterms:W3CDTF">2019-10-03T06:16:27Z</dcterms:created>
  <dcterms:modified xsi:type="dcterms:W3CDTF">2022-11-03T16:12:09Z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0x01010072B3A1C5FFBB7E4E95EC1B26D5116F20</vt:lpwstr>
  </property>
</Properties>
</file>