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Edwards" userId="ae9ecf763cb89292" providerId="LiveId" clId="{314F4674-EA89-42B0-9DEE-C7E7C6FCBC73}"/>
  </pc:docChgLst>
  <pc:docChgLst>
    <pc:chgData name="Dave Edwards" userId="4775ba24-b2dd-4d0b-82ee-c8a39064d2c9" providerId="ADAL" clId="{5BC2629F-5074-4802-BE4C-B5D6104D05D0}"/>
    <pc:docChg chg="modSld">
      <pc:chgData name="Dave Edwards" userId="4775ba24-b2dd-4d0b-82ee-c8a39064d2c9" providerId="ADAL" clId="{5BC2629F-5074-4802-BE4C-B5D6104D05D0}" dt="2022-07-01T11:47:16.072" v="1"/>
      <pc:docMkLst>
        <pc:docMk/>
      </pc:docMkLst>
      <pc:sldChg chg="modAnim">
        <pc:chgData name="Dave Edwards" userId="4775ba24-b2dd-4d0b-82ee-c8a39064d2c9" providerId="ADAL" clId="{5BC2629F-5074-4802-BE4C-B5D6104D05D0}" dt="2022-07-01T11:47:16.072" v="1"/>
        <pc:sldMkLst>
          <pc:docMk/>
          <pc:sldMk cId="24460179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9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5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5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9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6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46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1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F41AF3-C3E9-47C7-B609-FEADCA015227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E73C5B-7E04-41F4-8C3C-05675F3B5D6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8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7AC-4258-45E0-A317-9885B5B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37799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ADB-2A9A-47D2-8B00-0D35898E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CA73-3853-479B-B5C2-75EB1BD4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All lower case letters… think about heuristics you used/could have used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How is Dave feeling today?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287F44F35ECB230E8B997ABAAD077F46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8BB93245D8D95E2053CD01FF5A8790CF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5D1DA3087CD33071165F48A4FF28801D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What’s the password?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0D107D09F5BBE40CADE3DE5C71E9E9B7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0409EE1A3F104CE0C18BDCC6642C5800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88C69FAF27EF6F90AC675D9A594860EB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5F4DCC3B5AA765D61D8327DEB882CF99</a:t>
            </a:r>
          </a:p>
        </p:txBody>
      </p:sp>
    </p:spTree>
    <p:extLst>
      <p:ext uri="{BB962C8B-B14F-4D97-AF65-F5344CB8AC3E}">
        <p14:creationId xmlns:p14="http://schemas.microsoft.com/office/powerpoint/2010/main" val="416924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5F4D-06C9-4619-A346-D3D58915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22E9-85DA-471D-BABA-E9428F51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Write a short report analysing encryption, covering ciphers, Caesar ciphers, hashing, heuristics, brute force.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32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Max writing time 20 min.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32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Unlimited research time /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163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65B9-0C6D-46A9-B2E2-44A27B19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dirty="0"/>
              <a:t>Encryption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70C5-CB5E-4558-AF07-2A1B9F2B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it?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Transforming a message so that it is unintelligible to unauthorised agents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Why?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(3 mins)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the opposite called?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Decryption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it be easy?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if we want it to be (if we have the key)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46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A352-BD30-40C6-BAB2-AC686CB7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5FB0-E684-42E6-A1C1-CBD003CE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A cipher is the key / code / algorithm which is used to encrypt the data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Encoded letters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We can replace text with numbers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We will do a table on Excel to achieve this (it will be useful later)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Letter encoding systems – brainstorm in pairs and/or research (5 mins)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{73,116,32,105,115,32,97,32,116,114,117,116,104…}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591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2088-A51A-45EE-873A-CFBACBEC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A1A8-C1E2-43FE-8EA6-DC3CADDC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strike="sngStrike" dirty="0"/>
              <a:t>Use Excel to create a simple lookup table going from “A“ to “Z”, all upper case. Also do another table which is the reverse.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strike="sngStrike" dirty="0"/>
              <a:t>Try to do the 2</a:t>
            </a:r>
            <a:r>
              <a:rPr lang="en-GB" sz="2400" strike="sngStrike" baseline="30000" dirty="0"/>
              <a:t>nd</a:t>
            </a:r>
            <a:r>
              <a:rPr lang="en-GB" sz="2400" strike="sngStrike" dirty="0"/>
              <a:t> one without typing in the list of numbers and letters. Write a table that uses V lookup to convert a letter to a number.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strike="sngStrike" dirty="0"/>
              <a:t>Write another which does the opposite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Exchange coded messages someone else of up to </a:t>
            </a:r>
            <a:r>
              <a:rPr lang="en-GB" sz="2800" strike="sngStrike" dirty="0"/>
              <a:t>40</a:t>
            </a:r>
            <a:r>
              <a:rPr lang="en-GB" sz="2800" dirty="0"/>
              <a:t> 16 characters. (¬NSFW)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They will decode it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Do one for Dave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08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B07-E388-4BA4-8D62-294C3234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Caesar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668F-A7F2-4F9D-9E5A-25C218A9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4000" dirty="0"/>
              <a:t>This is a simple cipher where you add a number to the code each time.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If you get to the end you go back to the beginning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4000" dirty="0"/>
              <a:t>Decrypt this </a:t>
            </a:r>
            <a:r>
              <a:rPr lang="en-GB" sz="4000" dirty="0">
                <a:sym typeface="Wingdings" panose="05000000000000000000" pitchFamily="2" charset="2"/>
              </a:rPr>
              <a:t> </a:t>
            </a:r>
            <a:r>
              <a:rPr lang="en-GB" sz="4000" dirty="0"/>
              <a:t>PAZ H WPLJL VM JHRL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3 mins (if required) race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86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B07-E388-4BA4-8D62-294C3234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Caesar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668F-A7F2-4F9D-9E5A-25C218A9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4000" dirty="0"/>
              <a:t>Do a Caesar cypher for me and I’ll pick someone randomly to give me theirs</a:t>
            </a:r>
            <a:endParaRPr lang="en-GB" sz="36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38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AED7-2D2D-4590-8FE7-70B5109C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681-0F8A-4D03-9B3A-CAB1AACE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Explain and analyse brute force as a decryption method with reference to a Caesar cypher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32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What other techniques can be used?</a:t>
            </a:r>
          </a:p>
        </p:txBody>
      </p:sp>
    </p:spTree>
    <p:extLst>
      <p:ext uri="{BB962C8B-B14F-4D97-AF65-F5344CB8AC3E}">
        <p14:creationId xmlns:p14="http://schemas.microsoft.com/office/powerpoint/2010/main" val="189968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AE70-4DF2-4C17-B0C0-FE90F8A9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5DA8-5A08-40F9-A66E-CEB65301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Define heuristics</a:t>
            </a:r>
          </a:p>
          <a:p>
            <a:endParaRPr lang="en-GB" sz="3200" dirty="0"/>
          </a:p>
          <a:p>
            <a:r>
              <a:rPr lang="en-GB" sz="3200" dirty="0"/>
              <a:t>As a group try to think of </a:t>
            </a:r>
            <a:r>
              <a:rPr lang="en-GB" sz="3200" strike="sngStrike" dirty="0"/>
              <a:t>&gt;=4 </a:t>
            </a:r>
            <a:r>
              <a:rPr lang="en-GB" sz="3200" dirty="0"/>
              <a:t> some heuristics which could help with Caesar ciphers.</a:t>
            </a:r>
          </a:p>
        </p:txBody>
      </p:sp>
    </p:spTree>
    <p:extLst>
      <p:ext uri="{BB962C8B-B14F-4D97-AF65-F5344CB8AC3E}">
        <p14:creationId xmlns:p14="http://schemas.microsoft.com/office/powerpoint/2010/main" val="107987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1845-4C8D-4DDC-A2C7-6B9FC711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67B4-6EAC-492B-B12E-5F4F8735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Hashing where one input maps to one output (like in a table)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dirty="0"/>
              <a:t>Hashing algorithms are used for several things: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To encrypt passwords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To check that data hasn’t been messed with. See checksums.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They are basically one way: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You can get a hash from a password, but not a password form a hash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The hash for password and for password1 will be absolutely nothing like each other</a:t>
            </a:r>
          </a:p>
        </p:txBody>
      </p:sp>
    </p:spTree>
    <p:extLst>
      <p:ext uri="{BB962C8B-B14F-4D97-AF65-F5344CB8AC3E}">
        <p14:creationId xmlns:p14="http://schemas.microsoft.com/office/powerpoint/2010/main" val="220503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383</TotalTime>
  <Words>447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Encryption</vt:lpstr>
      <vt:lpstr>Encryption</vt:lpstr>
      <vt:lpstr>Ciphers</vt:lpstr>
      <vt:lpstr>Task</vt:lpstr>
      <vt:lpstr>Caesar cipher</vt:lpstr>
      <vt:lpstr>Caesar cipher</vt:lpstr>
      <vt:lpstr>Brute force</vt:lpstr>
      <vt:lpstr>Heuristics</vt:lpstr>
      <vt:lpstr>Hashing</vt:lpstr>
      <vt:lpstr>Hashing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</dc:title>
  <dc:creator>Dave Edwards</dc:creator>
  <cp:lastModifiedBy>Dave Edwards</cp:lastModifiedBy>
  <cp:revision>6</cp:revision>
  <dcterms:created xsi:type="dcterms:W3CDTF">2017-11-01T23:00:20Z</dcterms:created>
  <dcterms:modified xsi:type="dcterms:W3CDTF">2022-07-01T11:57:43Z</dcterms:modified>
</cp:coreProperties>
</file>