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F625AC2-1049-42AD-9C38-42525426444F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A04A0-2824-4D16-A600-E28A7B15FE6F}" v="313" dt="2021-03-11T14:48:23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Edwards" userId="4775ba24-b2dd-4d0b-82ee-c8a39064d2c9" providerId="ADAL" clId="{F6AA04A0-2824-4D16-A600-E28A7B15FE6F}"/>
    <pc:docChg chg="custSel modSld">
      <pc:chgData name="Dave Edwards" userId="4775ba24-b2dd-4d0b-82ee-c8a39064d2c9" providerId="ADAL" clId="{F6AA04A0-2824-4D16-A600-E28A7B15FE6F}" dt="2021-03-11T14:48:23.233" v="329"/>
      <pc:docMkLst>
        <pc:docMk/>
      </pc:docMkLst>
      <pc:sldChg chg="modSp mod modAnim">
        <pc:chgData name="Dave Edwards" userId="4775ba24-b2dd-4d0b-82ee-c8a39064d2c9" providerId="ADAL" clId="{F6AA04A0-2824-4D16-A600-E28A7B15FE6F}" dt="2021-03-10T22:34:19.108" v="90" actId="20577"/>
        <pc:sldMkLst>
          <pc:docMk/>
          <pc:sldMk cId="529020023" sldId="258"/>
        </pc:sldMkLst>
        <pc:spChg chg="mod">
          <ac:chgData name="Dave Edwards" userId="4775ba24-b2dd-4d0b-82ee-c8a39064d2c9" providerId="ADAL" clId="{F6AA04A0-2824-4D16-A600-E28A7B15FE6F}" dt="2021-03-10T22:34:19.108" v="90" actId="20577"/>
          <ac:spMkLst>
            <pc:docMk/>
            <pc:sldMk cId="529020023" sldId="258"/>
            <ac:spMk id="3" creationId="{6037C2D9-A1DA-4E16-8329-C4B9C39BFB96}"/>
          </ac:spMkLst>
        </pc:spChg>
      </pc:sldChg>
      <pc:sldChg chg="modSp mod modAnim">
        <pc:chgData name="Dave Edwards" userId="4775ba24-b2dd-4d0b-82ee-c8a39064d2c9" providerId="ADAL" clId="{F6AA04A0-2824-4D16-A600-E28A7B15FE6F}" dt="2021-03-11T14:48:23.233" v="329"/>
        <pc:sldMkLst>
          <pc:docMk/>
          <pc:sldMk cId="1598335613" sldId="259"/>
        </pc:sldMkLst>
        <pc:spChg chg="mod">
          <ac:chgData name="Dave Edwards" userId="4775ba24-b2dd-4d0b-82ee-c8a39064d2c9" providerId="ADAL" clId="{F6AA04A0-2824-4D16-A600-E28A7B15FE6F}" dt="2021-03-10T22:41:12.010" v="311" actId="27636"/>
          <ac:spMkLst>
            <pc:docMk/>
            <pc:sldMk cId="1598335613" sldId="259"/>
            <ac:spMk id="3" creationId="{81D89467-51C7-43AC-8DA1-206C0FC60A72}"/>
          </ac:spMkLst>
        </pc:spChg>
      </pc:sldChg>
      <pc:sldChg chg="modSp mod modAnim">
        <pc:chgData name="Dave Edwards" userId="4775ba24-b2dd-4d0b-82ee-c8a39064d2c9" providerId="ADAL" clId="{F6AA04A0-2824-4D16-A600-E28A7B15FE6F}" dt="2021-03-10T22:41:35.387" v="314" actId="27636"/>
        <pc:sldMkLst>
          <pc:docMk/>
          <pc:sldMk cId="1584367029" sldId="260"/>
        </pc:sldMkLst>
        <pc:spChg chg="mod">
          <ac:chgData name="Dave Edwards" userId="4775ba24-b2dd-4d0b-82ee-c8a39064d2c9" providerId="ADAL" clId="{F6AA04A0-2824-4D16-A600-E28A7B15FE6F}" dt="2021-03-10T22:41:22.457" v="312" actId="20577"/>
          <ac:spMkLst>
            <pc:docMk/>
            <pc:sldMk cId="1584367029" sldId="260"/>
            <ac:spMk id="2" creationId="{3FBE6DD2-0893-4303-A17E-6CC427CB6D9B}"/>
          </ac:spMkLst>
        </pc:spChg>
        <pc:spChg chg="mod">
          <ac:chgData name="Dave Edwards" userId="4775ba24-b2dd-4d0b-82ee-c8a39064d2c9" providerId="ADAL" clId="{F6AA04A0-2824-4D16-A600-E28A7B15FE6F}" dt="2021-03-10T22:41:35.387" v="314" actId="27636"/>
          <ac:spMkLst>
            <pc:docMk/>
            <pc:sldMk cId="1584367029" sldId="260"/>
            <ac:spMk id="3" creationId="{E7403A78-2268-4D8A-964B-E8B193E60EB8}"/>
          </ac:spMkLst>
        </pc:spChg>
      </pc:sldChg>
      <pc:sldChg chg="modSp mod modAnim">
        <pc:chgData name="Dave Edwards" userId="4775ba24-b2dd-4d0b-82ee-c8a39064d2c9" providerId="ADAL" clId="{F6AA04A0-2824-4D16-A600-E28A7B15FE6F}" dt="2021-03-10T22:42:32.378" v="328" actId="20577"/>
        <pc:sldMkLst>
          <pc:docMk/>
          <pc:sldMk cId="1924915148" sldId="261"/>
        </pc:sldMkLst>
        <pc:spChg chg="mod">
          <ac:chgData name="Dave Edwards" userId="4775ba24-b2dd-4d0b-82ee-c8a39064d2c9" providerId="ADAL" clId="{F6AA04A0-2824-4D16-A600-E28A7B15FE6F}" dt="2021-03-10T22:42:32.378" v="328" actId="20577"/>
          <ac:spMkLst>
            <pc:docMk/>
            <pc:sldMk cId="1924915148" sldId="261"/>
            <ac:spMk id="3" creationId="{C409CE56-3A26-497D-9D21-B7504BCA0C4B}"/>
          </ac:spMkLst>
        </pc:spChg>
      </pc:sldChg>
      <pc:sldChg chg="modSp mod">
        <pc:chgData name="Dave Edwards" userId="4775ba24-b2dd-4d0b-82ee-c8a39064d2c9" providerId="ADAL" clId="{F6AA04A0-2824-4D16-A600-E28A7B15FE6F}" dt="2021-03-10T22:36:13.922" v="195" actId="1076"/>
        <pc:sldMkLst>
          <pc:docMk/>
          <pc:sldMk cId="3755439316" sldId="263"/>
        </pc:sldMkLst>
        <pc:spChg chg="mod">
          <ac:chgData name="Dave Edwards" userId="4775ba24-b2dd-4d0b-82ee-c8a39064d2c9" providerId="ADAL" clId="{F6AA04A0-2824-4D16-A600-E28A7B15FE6F}" dt="2021-03-10T22:36:13.922" v="195" actId="1076"/>
          <ac:spMkLst>
            <pc:docMk/>
            <pc:sldMk cId="3755439316" sldId="263"/>
            <ac:spMk id="6" creationId="{DA6F49A0-306E-4CEA-9D56-3B156C4B4B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1C64-FECF-420B-9D3F-3BEB99E05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hASHING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518E6-0F73-45A5-B10C-B6F139572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25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BC89-6925-4CC0-8E97-32BB2F57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hash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7F57F-4CA9-47E1-8EAD-CA6CF1630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GB" sz="2400" dirty="0"/>
              <a:t>A hash function takes an input and does some maths and gives a not-quite-but-nearly unique output.</a:t>
            </a:r>
          </a:p>
          <a:p>
            <a:pPr>
              <a:spcAft>
                <a:spcPts val="600"/>
              </a:spcAft>
            </a:pPr>
            <a:r>
              <a:rPr lang="en-GB" sz="2400" dirty="0"/>
              <a:t>If the output of the hash function was an 8 digit hex string there would be 16*16*16*16*16*16*16*16 (or 16</a:t>
            </a:r>
            <a:r>
              <a:rPr lang="en-GB" sz="2400" baseline="30000" dirty="0"/>
              <a:t>8 </a:t>
            </a:r>
            <a:r>
              <a:rPr lang="en-GB" sz="2400" dirty="0"/>
              <a:t>which is 4’294’967’296) possible outputs.</a:t>
            </a:r>
          </a:p>
          <a:p>
            <a:pPr>
              <a:spcAft>
                <a:spcPts val="600"/>
              </a:spcAft>
            </a:pPr>
            <a:r>
              <a:rPr lang="en-GB" sz="2400" dirty="0"/>
              <a:t>So eventually the output from 2 different inputs would be the same.</a:t>
            </a:r>
          </a:p>
          <a:p>
            <a:pPr>
              <a:spcAft>
                <a:spcPts val="600"/>
              </a:spcAft>
            </a:pPr>
            <a:r>
              <a:rPr lang="en-GB" sz="2400" dirty="0"/>
              <a:t>Hence not-quite-but-nearly unique output.</a:t>
            </a:r>
          </a:p>
        </p:txBody>
      </p:sp>
    </p:spTree>
    <p:extLst>
      <p:ext uri="{BB962C8B-B14F-4D97-AF65-F5344CB8AC3E}">
        <p14:creationId xmlns:p14="http://schemas.microsoft.com/office/powerpoint/2010/main" val="344283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BD80-0276-42DE-AFBF-BB54C78B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hash functions…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7C2D9-A1DA-4E16-8329-C4B9C39BF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MD5</a:t>
            </a:r>
          </a:p>
          <a:p>
            <a:r>
              <a:rPr lang="en-GB" dirty="0"/>
              <a:t>SHA-1</a:t>
            </a:r>
          </a:p>
          <a:p>
            <a:r>
              <a:rPr lang="en-GB" dirty="0"/>
              <a:t>SHA-2</a:t>
            </a:r>
          </a:p>
          <a:p>
            <a:r>
              <a:rPr lang="en-GB" dirty="0"/>
              <a:t>NTLM</a:t>
            </a:r>
          </a:p>
          <a:p>
            <a:r>
              <a:rPr lang="en-GB" dirty="0"/>
              <a:t>LANMAN</a:t>
            </a:r>
          </a:p>
          <a:p>
            <a:r>
              <a:rPr lang="en-GB" dirty="0"/>
              <a:t>SHA256</a:t>
            </a:r>
          </a:p>
          <a:p>
            <a:r>
              <a:rPr lang="en-GB" dirty="0"/>
              <a:t>SHA512</a:t>
            </a:r>
          </a:p>
          <a:p>
            <a:r>
              <a:rPr lang="en-GB" dirty="0"/>
              <a:t>At time of writing, you should probably use bcrypt</a:t>
            </a:r>
          </a:p>
          <a:p>
            <a:pPr lvl="1"/>
            <a:r>
              <a:rPr lang="en-GB" dirty="0"/>
              <a:t>Hashing functions go out of date. Why?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02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52C9-74CC-4EA9-B697-08089C09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9467-51C7-43AC-8DA1-206C0FC6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When 2 inputs have same output from hash functions.</a:t>
            </a:r>
          </a:p>
          <a:p>
            <a:r>
              <a:rPr lang="en-GB" sz="2400" dirty="0"/>
              <a:t>Bad</a:t>
            </a:r>
          </a:p>
          <a:p>
            <a:pPr lvl="1"/>
            <a:r>
              <a:rPr lang="en-GB" sz="2200" dirty="0"/>
              <a:t>Mitigation?</a:t>
            </a:r>
          </a:p>
          <a:p>
            <a:pPr lvl="2"/>
            <a:r>
              <a:rPr lang="en-GB" sz="2200" dirty="0"/>
              <a:t>Linear probing or chaining can lead to linear search situation</a:t>
            </a:r>
          </a:p>
          <a:p>
            <a:r>
              <a:rPr lang="en-GB" sz="2400" dirty="0"/>
              <a:t>Happens less in SHA512 than SHA256</a:t>
            </a:r>
          </a:p>
          <a:p>
            <a:pPr lvl="1"/>
            <a:r>
              <a:rPr lang="en-GB" sz="2000" dirty="0"/>
              <a:t>No surprises there</a:t>
            </a:r>
          </a:p>
        </p:txBody>
      </p:sp>
    </p:spTree>
    <p:extLst>
      <p:ext uri="{BB962C8B-B14F-4D97-AF65-F5344CB8AC3E}">
        <p14:creationId xmlns:p14="http://schemas.microsoft.com/office/powerpoint/2010/main" val="159833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6DD2-0893-4303-A17E-6CC427CB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Hash…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03A78-2268-4D8A-964B-E8B193E60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42948"/>
          </a:xfrm>
        </p:spPr>
        <p:txBody>
          <a:bodyPr>
            <a:normAutofit fontScale="77500" lnSpcReduction="20000"/>
          </a:bodyPr>
          <a:lstStyle/>
          <a:p>
            <a:r>
              <a:rPr lang="en-GB" sz="2400" dirty="0"/>
              <a:t>Out of scope, sorry!</a:t>
            </a:r>
          </a:p>
          <a:p>
            <a:endParaRPr lang="en-GB" sz="2400" dirty="0"/>
          </a:p>
          <a:p>
            <a:r>
              <a:rPr lang="en-GB" sz="2400" dirty="0"/>
              <a:t>But it’s maths that’s hard to reverse</a:t>
            </a:r>
          </a:p>
          <a:p>
            <a:endParaRPr lang="en-GB" sz="2400" dirty="0"/>
          </a:p>
          <a:p>
            <a:r>
              <a:rPr lang="en-GB" sz="2400" dirty="0"/>
              <a:t>It may use powers and big prime numbers and stuff</a:t>
            </a:r>
          </a:p>
          <a:p>
            <a:endParaRPr lang="en-GB" sz="2400" dirty="0"/>
          </a:p>
          <a:p>
            <a:r>
              <a:rPr lang="en-GB" sz="2400" dirty="0"/>
              <a:t>To me it’s a magical black box</a:t>
            </a:r>
            <a:r>
              <a:rPr lang="en-GB" sz="2200" dirty="0"/>
              <a:t>, and I’m looking for the following…?</a:t>
            </a:r>
          </a:p>
          <a:p>
            <a:pPr lvl="1"/>
            <a:r>
              <a:rPr lang="en-GB" sz="2200" dirty="0"/>
              <a:t>One way</a:t>
            </a:r>
          </a:p>
          <a:p>
            <a:pPr lvl="1"/>
            <a:r>
              <a:rPr lang="en-GB" sz="2200" dirty="0"/>
              <a:t>Few collisions</a:t>
            </a:r>
          </a:p>
          <a:p>
            <a:pPr lvl="1"/>
            <a:r>
              <a:rPr lang="en-GB" sz="2200" dirty="0"/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158436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5408-136E-456B-98CC-B85673EC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9CE56-3A26-497D-9D21-B7504BCA0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/>
              <a:t>3 major uses:</a:t>
            </a:r>
          </a:p>
          <a:p>
            <a:pPr lvl="1"/>
            <a:r>
              <a:rPr lang="en-GB" sz="2800" dirty="0"/>
              <a:t>Hash tables for dictionaries</a:t>
            </a:r>
          </a:p>
          <a:p>
            <a:pPr lvl="1"/>
            <a:r>
              <a:rPr lang="en-GB" sz="2800" dirty="0"/>
              <a:t>Cryptographic hash functions</a:t>
            </a:r>
          </a:p>
          <a:p>
            <a:pPr lvl="2"/>
            <a:r>
              <a:rPr lang="en-GB" sz="2800" dirty="0"/>
              <a:t>Password storage and checking</a:t>
            </a:r>
          </a:p>
          <a:p>
            <a:pPr lvl="2"/>
            <a:r>
              <a:rPr lang="en-GB" sz="2800" dirty="0"/>
              <a:t>Checking things haven’t been messed with/corrupted</a:t>
            </a:r>
          </a:p>
          <a:p>
            <a:pPr lvl="2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2491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22E2-9D67-4649-93D0-1FB2DEF3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Crypto Hash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85C00C-DA7B-45BC-B9BA-C3DD64F92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431" y="2153412"/>
            <a:ext cx="6053137" cy="43905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6F49A0-306E-4CEA-9D56-3B156C4B4BCE}"/>
              </a:ext>
            </a:extLst>
          </p:cNvPr>
          <p:cNvSpPr txBox="1"/>
          <p:nvPr/>
        </p:nvSpPr>
        <p:spPr>
          <a:xfrm>
            <a:off x="9122568" y="3684657"/>
            <a:ext cx="3287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how one char changing produces a totally different output!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7A5A1-6497-4E22-9A34-10B3B5BD35AE}"/>
              </a:ext>
            </a:extLst>
          </p:cNvPr>
          <p:cNvSpPr txBox="1"/>
          <p:nvPr/>
        </p:nvSpPr>
        <p:spPr>
          <a:xfrm>
            <a:off x="9122568" y="4969978"/>
            <a:ext cx="24816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why you get hashes with files you download: you know if a single bit has been corrupted.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4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D14B-E85C-4700-9AFD-5B81B767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Hashing for Hash tables (dictionaries)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8663FF-C60F-42DE-B704-782A524CB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873" y="2638425"/>
            <a:ext cx="4048254" cy="3101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4C6AF5-166E-4AE7-A716-BC839B338601}"/>
              </a:ext>
            </a:extLst>
          </p:cNvPr>
          <p:cNvSpPr txBox="1"/>
          <p:nvPr/>
        </p:nvSpPr>
        <p:spPr>
          <a:xfrm>
            <a:off x="8120127" y="2638425"/>
            <a:ext cx="29397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Hash tells you which RAM location to look in.</a:t>
            </a:r>
          </a:p>
          <a:p>
            <a:endParaRPr lang="en-GB" dirty="0"/>
          </a:p>
          <a:p>
            <a:r>
              <a:rPr lang="en-GB" dirty="0"/>
              <a:t>Much faster than iterating through a huge list or array.</a:t>
            </a:r>
          </a:p>
          <a:p>
            <a:endParaRPr lang="en-GB" dirty="0"/>
          </a:p>
          <a:p>
            <a:r>
              <a:rPr lang="en-GB" dirty="0"/>
              <a:t>This is why dictionaries are often quicker than arrays!</a:t>
            </a:r>
          </a:p>
          <a:p>
            <a:endParaRPr lang="en-GB" dirty="0"/>
          </a:p>
          <a:p>
            <a:r>
              <a:rPr lang="en-GB" dirty="0"/>
              <a:t>Any problems in diagram?</a:t>
            </a:r>
          </a:p>
        </p:txBody>
      </p:sp>
    </p:spTree>
    <p:extLst>
      <p:ext uri="{BB962C8B-B14F-4D97-AF65-F5344CB8AC3E}">
        <p14:creationId xmlns:p14="http://schemas.microsoft.com/office/powerpoint/2010/main" val="335261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B3A1C5FFBB7E4E95EC1B26D5116F20" ma:contentTypeVersion="9" ma:contentTypeDescription="Create a new document." ma:contentTypeScope="" ma:versionID="a43bb81a1f145731937a0af310cc465b">
  <xsd:schema xmlns:xsd="http://www.w3.org/2001/XMLSchema" xmlns:xs="http://www.w3.org/2001/XMLSchema" xmlns:p="http://schemas.microsoft.com/office/2006/metadata/properties" xmlns:ns3="f0e36129-6cc5-40d3-9e71-9f0d6fe3d16e" xmlns:ns4="13326e12-defd-49a1-8fd7-d047e9180046" targetNamespace="http://schemas.microsoft.com/office/2006/metadata/properties" ma:root="true" ma:fieldsID="5cffc7b96fa01b3ad3dbb00dc343c956" ns3:_="" ns4:_="">
    <xsd:import namespace="f0e36129-6cc5-40d3-9e71-9f0d6fe3d16e"/>
    <xsd:import namespace="13326e12-defd-49a1-8fd7-d047e91800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e36129-6cc5-40d3-9e71-9f0d6fe3d1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326e12-defd-49a1-8fd7-d047e918004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C5E9AC-9210-4485-9072-22BE2C499AE0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13326e12-defd-49a1-8fd7-d047e9180046"/>
    <ds:schemaRef ds:uri="http://schemas.microsoft.com/office/2006/documentManagement/types"/>
    <ds:schemaRef ds:uri="f0e36129-6cc5-40d3-9e71-9f0d6fe3d16e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3C28293-7F68-43B3-B8ED-FE492E3246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e36129-6cc5-40d3-9e71-9f0d6fe3d16e"/>
    <ds:schemaRef ds:uri="13326e12-defd-49a1-8fd7-d047e91800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B88D2C-6096-4F3C-B43D-5B146606A1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162</TotalTime>
  <Words>284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hASHING</vt:lpstr>
      <vt:lpstr>What is a hash function?</vt:lpstr>
      <vt:lpstr>Some hash functions…</vt:lpstr>
      <vt:lpstr>Collisions</vt:lpstr>
      <vt:lpstr>Hash… how?</vt:lpstr>
      <vt:lpstr>So what?</vt:lpstr>
      <vt:lpstr>Crypto Hash function</vt:lpstr>
      <vt:lpstr>Hashing for Hash tables (dictionaries)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Dave Edwards</dc:creator>
  <cp:lastModifiedBy>Dave Edwards</cp:lastModifiedBy>
  <cp:revision>6</cp:revision>
  <dcterms:created xsi:type="dcterms:W3CDTF">2019-11-15T13:36:32Z</dcterms:created>
  <dcterms:modified xsi:type="dcterms:W3CDTF">2021-03-11T14:48:26Z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0x01010072B3A1C5FFBB7E4E95EC1B26D5116F20</vt:lpwstr>
  </property>
</Properties>
</file>