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5" r:id="rId5"/>
    <p:sldId id="264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6237" autoAdjust="0"/>
  </p:normalViewPr>
  <p:slideViewPr>
    <p:cSldViewPr>
      <p:cViewPr varScale="1">
        <p:scale>
          <a:sx n="70" d="100"/>
          <a:sy n="70" d="100"/>
        </p:scale>
        <p:origin x="-13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67D59-56BE-41B1-961A-798B706015CA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9420A64-BB2B-48D2-91AF-75268A781ACA}">
      <dgm:prSet phldrT="[Текст]" custT="1"/>
      <dgm:spPr/>
      <dgm:t>
        <a:bodyPr/>
        <a:lstStyle/>
        <a:p>
          <a:r>
            <a:rPr lang="ru-RU" sz="1800" b="0" i="0" dirty="0" smtClean="0">
              <a:latin typeface="Times New Roman" pitchFamily="18" charset="0"/>
              <a:cs typeface="Times New Roman" pitchFamily="18" charset="0"/>
            </a:rPr>
            <a:t>В рейсах из г.Анапа задействованы 2 типа самолетов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dgm:t>
    </dgm:pt>
    <dgm:pt modelId="{9B209223-A63F-4C4C-8007-6729E87287F3}" type="parTrans" cxnId="{1E6AB05B-8451-44FC-9AA2-A915C520A65C}">
      <dgm:prSet/>
      <dgm:spPr/>
      <dgm:t>
        <a:bodyPr/>
        <a:lstStyle/>
        <a:p>
          <a:endParaRPr lang="ru-RU"/>
        </a:p>
      </dgm:t>
    </dgm:pt>
    <dgm:pt modelId="{072F835B-3BBF-4EC6-AD0F-2307AB849A9F}" type="sibTrans" cxnId="{1E6AB05B-8451-44FC-9AA2-A915C520A65C}">
      <dgm:prSet/>
      <dgm:spPr/>
      <dgm:t>
        <a:bodyPr/>
        <a:lstStyle/>
        <a:p>
          <a:endParaRPr lang="ru-RU"/>
        </a:p>
      </dgm:t>
    </dgm:pt>
    <dgm:pt modelId="{8B144087-1AFB-44DD-8BF5-49B30DDD86E6}">
      <dgm:prSet phldrT="[Текст]" custT="1"/>
      <dgm:spPr/>
      <dgm:t>
        <a:bodyPr/>
        <a:lstStyle/>
        <a:p>
          <a:r>
            <a:rPr lang="ru-RU" sz="1800" dirty="0" smtClean="0">
              <a:latin typeface="Times New Roman" pitchFamily="18" charset="0"/>
              <a:cs typeface="Times New Roman" pitchFamily="18" charset="0"/>
            </a:rPr>
            <a:t>Распределение типов самолетов по направлениям полетов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dgm:t>
    </dgm:pt>
    <dgm:pt modelId="{865948E5-CC1A-4A10-B343-B39DEAA8E8F8}" type="parTrans" cxnId="{045358BE-AD34-444D-AE94-9D0FF847A805}">
      <dgm:prSet/>
      <dgm:spPr/>
      <dgm:t>
        <a:bodyPr/>
        <a:lstStyle/>
        <a:p>
          <a:endParaRPr lang="ru-RU"/>
        </a:p>
      </dgm:t>
    </dgm:pt>
    <dgm:pt modelId="{30DF413B-D423-4336-80F8-0EC633E13251}" type="sibTrans" cxnId="{045358BE-AD34-444D-AE94-9D0FF847A805}">
      <dgm:prSet/>
      <dgm:spPr/>
      <dgm:t>
        <a:bodyPr/>
        <a:lstStyle/>
        <a:p>
          <a:endParaRPr lang="ru-RU"/>
        </a:p>
      </dgm:t>
    </dgm:pt>
    <dgm:pt modelId="{CB0F88E6-575F-4C91-ACA5-F23A8CE8A2CE}" type="pres">
      <dgm:prSet presAssocID="{03F67D59-56BE-41B1-961A-798B706015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A64FBE3-0480-4B46-A7B5-4085231812BE}" type="pres">
      <dgm:prSet presAssocID="{03F67D59-56BE-41B1-961A-798B706015CA}" presName="bkgdShp" presStyleLbl="alignAccFollowNode1" presStyleIdx="0" presStyleCnt="1" custLinFactNeighborX="1736" custLinFactNeighborY="3508"/>
      <dgm:spPr/>
    </dgm:pt>
    <dgm:pt modelId="{683C648E-F8FD-463E-8573-1ED12ED47D38}" type="pres">
      <dgm:prSet presAssocID="{03F67D59-56BE-41B1-961A-798B706015CA}" presName="linComp" presStyleCnt="0"/>
      <dgm:spPr/>
    </dgm:pt>
    <dgm:pt modelId="{4FEB7425-BF17-45E2-A05A-EF579779A3D7}" type="pres">
      <dgm:prSet presAssocID="{49420A64-BB2B-48D2-91AF-75268A781ACA}" presName="compNode" presStyleCnt="0"/>
      <dgm:spPr/>
    </dgm:pt>
    <dgm:pt modelId="{1E1227F5-DFC1-43B3-A388-C166A2C7BB61}" type="pres">
      <dgm:prSet presAssocID="{49420A64-BB2B-48D2-91AF-75268A781ACA}" presName="node" presStyleLbl="node1" presStyleIdx="0" presStyleCnt="2" custScaleY="79967" custLinFactNeighborX="1030" custLinFactNeighborY="14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99729B-C964-444B-B7ED-D0B6EB370BB6}" type="pres">
      <dgm:prSet presAssocID="{49420A64-BB2B-48D2-91AF-75268A781ACA}" presName="invisiNode" presStyleLbl="node1" presStyleIdx="0" presStyleCnt="2"/>
      <dgm:spPr/>
    </dgm:pt>
    <dgm:pt modelId="{8A383B6F-6C63-448F-9054-0072CDFE5B07}" type="pres">
      <dgm:prSet presAssocID="{49420A64-BB2B-48D2-91AF-75268A781ACA}" presName="imagNode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ru-RU"/>
        </a:p>
      </dgm:t>
    </dgm:pt>
    <dgm:pt modelId="{91F0F848-83A5-48C0-B21C-27F1F5BB5BB9}" type="pres">
      <dgm:prSet presAssocID="{072F835B-3BBF-4EC6-AD0F-2307AB849A9F}" presName="sibTrans" presStyleLbl="sibTrans2D1" presStyleIdx="0" presStyleCnt="0"/>
      <dgm:spPr/>
      <dgm:t>
        <a:bodyPr/>
        <a:lstStyle/>
        <a:p>
          <a:endParaRPr lang="ru-RU"/>
        </a:p>
      </dgm:t>
    </dgm:pt>
    <dgm:pt modelId="{01B10AD8-E603-4DF9-9ECC-42ED379AD84B}" type="pres">
      <dgm:prSet presAssocID="{8B144087-1AFB-44DD-8BF5-49B30DDD86E6}" presName="compNode" presStyleCnt="0"/>
      <dgm:spPr/>
    </dgm:pt>
    <dgm:pt modelId="{356A5E88-13D9-4944-97C3-EDFA2A101F8C}" type="pres">
      <dgm:prSet presAssocID="{8B144087-1AFB-44DD-8BF5-49B30DDD86E6}" presName="node" presStyleLbl="node1" presStyleIdx="1" presStyleCnt="2" custScaleY="777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BD6438-993D-47A9-BE1C-BA708E8D321F}" type="pres">
      <dgm:prSet presAssocID="{8B144087-1AFB-44DD-8BF5-49B30DDD86E6}" presName="invisiNode" presStyleLbl="node1" presStyleIdx="1" presStyleCnt="2"/>
      <dgm:spPr/>
    </dgm:pt>
    <dgm:pt modelId="{498C9563-D0A3-41E2-8CAC-14DC08629BD7}" type="pres">
      <dgm:prSet presAssocID="{8B144087-1AFB-44DD-8BF5-49B30DDD86E6}" presName="imagNode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ru-RU"/>
        </a:p>
      </dgm:t>
    </dgm:pt>
  </dgm:ptLst>
  <dgm:cxnLst>
    <dgm:cxn modelId="{1E6AB05B-8451-44FC-9AA2-A915C520A65C}" srcId="{03F67D59-56BE-41B1-961A-798B706015CA}" destId="{49420A64-BB2B-48D2-91AF-75268A781ACA}" srcOrd="0" destOrd="0" parTransId="{9B209223-A63F-4C4C-8007-6729E87287F3}" sibTransId="{072F835B-3BBF-4EC6-AD0F-2307AB849A9F}"/>
    <dgm:cxn modelId="{42ACB045-022C-45A3-89E8-4F1A7D1545DC}" type="presOf" srcId="{8B144087-1AFB-44DD-8BF5-49B30DDD86E6}" destId="{356A5E88-13D9-4944-97C3-EDFA2A101F8C}" srcOrd="0" destOrd="0" presId="urn:microsoft.com/office/officeart/2005/8/layout/pList2"/>
    <dgm:cxn modelId="{6135E872-BFED-469A-B572-ED8B86D7AB55}" type="presOf" srcId="{03F67D59-56BE-41B1-961A-798B706015CA}" destId="{CB0F88E6-575F-4C91-ACA5-F23A8CE8A2CE}" srcOrd="0" destOrd="0" presId="urn:microsoft.com/office/officeart/2005/8/layout/pList2"/>
    <dgm:cxn modelId="{9FCE6452-A4BB-4D21-98D1-9E9E4C733247}" type="presOf" srcId="{072F835B-3BBF-4EC6-AD0F-2307AB849A9F}" destId="{91F0F848-83A5-48C0-B21C-27F1F5BB5BB9}" srcOrd="0" destOrd="0" presId="urn:microsoft.com/office/officeart/2005/8/layout/pList2"/>
    <dgm:cxn modelId="{A5BB4643-00A2-429E-872F-B50702A06642}" type="presOf" srcId="{49420A64-BB2B-48D2-91AF-75268A781ACA}" destId="{1E1227F5-DFC1-43B3-A388-C166A2C7BB61}" srcOrd="0" destOrd="0" presId="urn:microsoft.com/office/officeart/2005/8/layout/pList2"/>
    <dgm:cxn modelId="{045358BE-AD34-444D-AE94-9D0FF847A805}" srcId="{03F67D59-56BE-41B1-961A-798B706015CA}" destId="{8B144087-1AFB-44DD-8BF5-49B30DDD86E6}" srcOrd="1" destOrd="0" parTransId="{865948E5-CC1A-4A10-B343-B39DEAA8E8F8}" sibTransId="{30DF413B-D423-4336-80F8-0EC633E13251}"/>
    <dgm:cxn modelId="{19DD9EAC-7340-4B20-B7CF-889071720AC4}" type="presParOf" srcId="{CB0F88E6-575F-4C91-ACA5-F23A8CE8A2CE}" destId="{8A64FBE3-0480-4B46-A7B5-4085231812BE}" srcOrd="0" destOrd="0" presId="urn:microsoft.com/office/officeart/2005/8/layout/pList2"/>
    <dgm:cxn modelId="{A6FF13E6-FFE8-4461-BBE4-25BD9187E5D6}" type="presParOf" srcId="{CB0F88E6-575F-4C91-ACA5-F23A8CE8A2CE}" destId="{683C648E-F8FD-463E-8573-1ED12ED47D38}" srcOrd="1" destOrd="0" presId="urn:microsoft.com/office/officeart/2005/8/layout/pList2"/>
    <dgm:cxn modelId="{4BCEC4DC-5167-40F8-BD84-7802A1D15B5C}" type="presParOf" srcId="{683C648E-F8FD-463E-8573-1ED12ED47D38}" destId="{4FEB7425-BF17-45E2-A05A-EF579779A3D7}" srcOrd="0" destOrd="0" presId="urn:microsoft.com/office/officeart/2005/8/layout/pList2"/>
    <dgm:cxn modelId="{F0EE1864-AF3A-4833-A8C7-9FAA49B55F33}" type="presParOf" srcId="{4FEB7425-BF17-45E2-A05A-EF579779A3D7}" destId="{1E1227F5-DFC1-43B3-A388-C166A2C7BB61}" srcOrd="0" destOrd="0" presId="urn:microsoft.com/office/officeart/2005/8/layout/pList2"/>
    <dgm:cxn modelId="{A3C6B7E1-663A-482C-8977-F6C48A047D3F}" type="presParOf" srcId="{4FEB7425-BF17-45E2-A05A-EF579779A3D7}" destId="{0099729B-C964-444B-B7ED-D0B6EB370BB6}" srcOrd="1" destOrd="0" presId="urn:microsoft.com/office/officeart/2005/8/layout/pList2"/>
    <dgm:cxn modelId="{EFC92E35-12BD-4E94-B2B8-AAF215990560}" type="presParOf" srcId="{4FEB7425-BF17-45E2-A05A-EF579779A3D7}" destId="{8A383B6F-6C63-448F-9054-0072CDFE5B07}" srcOrd="2" destOrd="0" presId="urn:microsoft.com/office/officeart/2005/8/layout/pList2"/>
    <dgm:cxn modelId="{86C174AC-52DC-4F41-911F-A869D104F508}" type="presParOf" srcId="{683C648E-F8FD-463E-8573-1ED12ED47D38}" destId="{91F0F848-83A5-48C0-B21C-27F1F5BB5BB9}" srcOrd="1" destOrd="0" presId="urn:microsoft.com/office/officeart/2005/8/layout/pList2"/>
    <dgm:cxn modelId="{1B6EA1AD-CD71-40B4-B47E-68EE1B34104A}" type="presParOf" srcId="{683C648E-F8FD-463E-8573-1ED12ED47D38}" destId="{01B10AD8-E603-4DF9-9ECC-42ED379AD84B}" srcOrd="2" destOrd="0" presId="urn:microsoft.com/office/officeart/2005/8/layout/pList2"/>
    <dgm:cxn modelId="{DF88AAF4-4C3E-443F-B493-BAD2DA467D9D}" type="presParOf" srcId="{01B10AD8-E603-4DF9-9ECC-42ED379AD84B}" destId="{356A5E88-13D9-4944-97C3-EDFA2A101F8C}" srcOrd="0" destOrd="0" presId="urn:microsoft.com/office/officeart/2005/8/layout/pList2"/>
    <dgm:cxn modelId="{4542EB7E-795E-4530-93BF-4A9760E3F013}" type="presParOf" srcId="{01B10AD8-E603-4DF9-9ECC-42ED379AD84B}" destId="{95BD6438-993D-47A9-BE1C-BA708E8D321F}" srcOrd="1" destOrd="0" presId="urn:microsoft.com/office/officeart/2005/8/layout/pList2"/>
    <dgm:cxn modelId="{4C767790-39A3-4B69-A145-84C05123499D}" type="presParOf" srcId="{01B10AD8-E603-4DF9-9ECC-42ED379AD84B}" destId="{498C9563-D0A3-41E2-8CAC-14DC08629BD7}" srcOrd="2" destOrd="0" presId="urn:microsoft.com/office/officeart/2005/8/layout/p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8EE4D5-1E81-4451-B7AD-D6E65E63B9F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F0310B7-AFA6-4C11-A2D6-A7AF201573C9}">
      <dgm:prSet phldrT="[Текст]" custT="1"/>
      <dgm:spPr/>
      <dgm:t>
        <a:bodyPr/>
        <a:lstStyle/>
        <a:p>
          <a:r>
            <a:rPr lang="ru-RU" sz="1400" b="0" i="0" dirty="0" err="1" smtClean="0"/>
            <a:t>Заполняемость</a:t>
          </a:r>
          <a:r>
            <a:rPr lang="ru-RU" sz="1400" b="0" i="0" dirty="0" smtClean="0"/>
            <a:t> салона для рейсов в Белгород</a:t>
          </a:r>
          <a:endParaRPr lang="ru-RU" sz="1400" dirty="0"/>
        </a:p>
      </dgm:t>
    </dgm:pt>
    <dgm:pt modelId="{E90C8840-9715-4F67-B0B5-3B28D49E4F57}" type="parTrans" cxnId="{03703B4D-98B7-4059-BE6C-482B94B82986}">
      <dgm:prSet/>
      <dgm:spPr/>
      <dgm:t>
        <a:bodyPr/>
        <a:lstStyle/>
        <a:p>
          <a:endParaRPr lang="ru-RU"/>
        </a:p>
      </dgm:t>
    </dgm:pt>
    <dgm:pt modelId="{5267E475-0865-4C25-86A3-554B10876F3B}" type="sibTrans" cxnId="{03703B4D-98B7-4059-BE6C-482B94B82986}">
      <dgm:prSet/>
      <dgm:spPr/>
      <dgm:t>
        <a:bodyPr/>
        <a:lstStyle/>
        <a:p>
          <a:endParaRPr lang="ru-RU"/>
        </a:p>
      </dgm:t>
    </dgm:pt>
    <dgm:pt modelId="{353F405D-56C7-402C-B483-252890BCD885}">
      <dgm:prSet phldrT="[Текст]" custT="1"/>
      <dgm:spPr/>
      <dgm:t>
        <a:bodyPr/>
        <a:lstStyle/>
        <a:p>
          <a:r>
            <a:rPr lang="ru-RU" sz="1400" b="0" i="0" dirty="0" err="1" smtClean="0"/>
            <a:t>Заполняемость</a:t>
          </a:r>
          <a:r>
            <a:rPr lang="ru-RU" sz="1400" b="0" i="0" dirty="0" smtClean="0"/>
            <a:t> салона для рейсов в Москву</a:t>
          </a:r>
          <a:endParaRPr lang="ru-RU" sz="1400" dirty="0"/>
        </a:p>
      </dgm:t>
    </dgm:pt>
    <dgm:pt modelId="{C74DAC18-382D-488D-B72D-8E8306BFF097}" type="parTrans" cxnId="{F2888F9F-F0A6-4E48-84D4-3CF4888E1EB5}">
      <dgm:prSet/>
      <dgm:spPr/>
      <dgm:t>
        <a:bodyPr/>
        <a:lstStyle/>
        <a:p>
          <a:endParaRPr lang="ru-RU"/>
        </a:p>
      </dgm:t>
    </dgm:pt>
    <dgm:pt modelId="{5E50307B-F3AF-4709-9352-71AE2F61D7AA}" type="sibTrans" cxnId="{F2888F9F-F0A6-4E48-84D4-3CF4888E1EB5}">
      <dgm:prSet/>
      <dgm:spPr/>
      <dgm:t>
        <a:bodyPr/>
        <a:lstStyle/>
        <a:p>
          <a:endParaRPr lang="ru-RU"/>
        </a:p>
      </dgm:t>
    </dgm:pt>
    <dgm:pt modelId="{A3D6548C-27AE-4F8A-B7EF-59AB3DE88999}" type="pres">
      <dgm:prSet presAssocID="{548EE4D5-1E81-4451-B7AD-D6E65E63B9F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FF39169-7A99-42F3-AE09-9CE47E067F0F}" type="pres">
      <dgm:prSet presAssocID="{5F0310B7-AFA6-4C11-A2D6-A7AF201573C9}" presName="compNode" presStyleCnt="0"/>
      <dgm:spPr/>
    </dgm:pt>
    <dgm:pt modelId="{E3A013C4-7992-4748-A2A4-61ABC6310659}" type="pres">
      <dgm:prSet presAssocID="{5F0310B7-AFA6-4C11-A2D6-A7AF201573C9}" presName="pictRect" presStyleLbl="node1" presStyleIdx="0" presStyleCnt="2" custScaleX="135977" custScaleY="12990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E2EF0485-D984-42C0-B477-923D2499BD12}" type="pres">
      <dgm:prSet presAssocID="{5F0310B7-AFA6-4C11-A2D6-A7AF201573C9}" presName="textRect" presStyleLbl="revTx" presStyleIdx="0" presStyleCnt="2" custAng="0" custScaleY="46061" custLinFactNeighborX="-3069" custLinFactNeighborY="89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8D68EB-FBE1-4412-9503-6857A6F65950}" type="pres">
      <dgm:prSet presAssocID="{5267E475-0865-4C25-86A3-554B10876F3B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AA8FBBE-ECA7-433F-9004-1B3982B888BC}" type="pres">
      <dgm:prSet presAssocID="{353F405D-56C7-402C-B483-252890BCD885}" presName="compNode" presStyleCnt="0"/>
      <dgm:spPr/>
    </dgm:pt>
    <dgm:pt modelId="{15A46983-79D6-4CA9-A3BB-790C276F2B70}" type="pres">
      <dgm:prSet presAssocID="{353F405D-56C7-402C-B483-252890BCD885}" presName="pictRect" presStyleLbl="node1" presStyleIdx="1" presStyleCnt="2" custScaleX="133507" custScaleY="120964" custLinFactNeighborX="-1520" custLinFactNeighborY="12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9292AE3-437C-4E92-AEA6-70E316A57A51}" type="pres">
      <dgm:prSet presAssocID="{353F405D-56C7-402C-B483-252890BCD885}" presName="textRect" presStyleLbl="revTx" presStyleIdx="1" presStyleCnt="2" custScaleY="477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703B4D-98B7-4059-BE6C-482B94B82986}" srcId="{548EE4D5-1E81-4451-B7AD-D6E65E63B9F9}" destId="{5F0310B7-AFA6-4C11-A2D6-A7AF201573C9}" srcOrd="0" destOrd="0" parTransId="{E90C8840-9715-4F67-B0B5-3B28D49E4F57}" sibTransId="{5267E475-0865-4C25-86A3-554B10876F3B}"/>
    <dgm:cxn modelId="{09FA2C34-B6B7-481B-BCAE-1FB9B3EFEFFD}" type="presOf" srcId="{5267E475-0865-4C25-86A3-554B10876F3B}" destId="{788D68EB-FBE1-4412-9503-6857A6F65950}" srcOrd="0" destOrd="0" presId="urn:microsoft.com/office/officeart/2005/8/layout/pList1"/>
    <dgm:cxn modelId="{A9283861-5EEE-4E7F-B401-82BE4E6799AE}" type="presOf" srcId="{5F0310B7-AFA6-4C11-A2D6-A7AF201573C9}" destId="{E2EF0485-D984-42C0-B477-923D2499BD12}" srcOrd="0" destOrd="0" presId="urn:microsoft.com/office/officeart/2005/8/layout/pList1"/>
    <dgm:cxn modelId="{FFD3C282-4047-40A1-B1FC-761B30EF52FD}" type="presOf" srcId="{353F405D-56C7-402C-B483-252890BCD885}" destId="{D9292AE3-437C-4E92-AEA6-70E316A57A51}" srcOrd="0" destOrd="0" presId="urn:microsoft.com/office/officeart/2005/8/layout/pList1"/>
    <dgm:cxn modelId="{F2888F9F-F0A6-4E48-84D4-3CF4888E1EB5}" srcId="{548EE4D5-1E81-4451-B7AD-D6E65E63B9F9}" destId="{353F405D-56C7-402C-B483-252890BCD885}" srcOrd="1" destOrd="0" parTransId="{C74DAC18-382D-488D-B72D-8E8306BFF097}" sibTransId="{5E50307B-F3AF-4709-9352-71AE2F61D7AA}"/>
    <dgm:cxn modelId="{130DD59A-CE86-47C2-BFE3-5D7AAE7860D3}" type="presOf" srcId="{548EE4D5-1E81-4451-B7AD-D6E65E63B9F9}" destId="{A3D6548C-27AE-4F8A-B7EF-59AB3DE88999}" srcOrd="0" destOrd="0" presId="urn:microsoft.com/office/officeart/2005/8/layout/pList1"/>
    <dgm:cxn modelId="{CF416726-C1BA-4FE7-A7F7-70DD076CD2B7}" type="presParOf" srcId="{A3D6548C-27AE-4F8A-B7EF-59AB3DE88999}" destId="{3FF39169-7A99-42F3-AE09-9CE47E067F0F}" srcOrd="0" destOrd="0" presId="urn:microsoft.com/office/officeart/2005/8/layout/pList1"/>
    <dgm:cxn modelId="{F104AB50-F402-44EB-A315-A735FBB6130F}" type="presParOf" srcId="{3FF39169-7A99-42F3-AE09-9CE47E067F0F}" destId="{E3A013C4-7992-4748-A2A4-61ABC6310659}" srcOrd="0" destOrd="0" presId="urn:microsoft.com/office/officeart/2005/8/layout/pList1"/>
    <dgm:cxn modelId="{1662BFB5-8808-4731-ADE4-A35A8E09087A}" type="presParOf" srcId="{3FF39169-7A99-42F3-AE09-9CE47E067F0F}" destId="{E2EF0485-D984-42C0-B477-923D2499BD12}" srcOrd="1" destOrd="0" presId="urn:microsoft.com/office/officeart/2005/8/layout/pList1"/>
    <dgm:cxn modelId="{7C02F7DA-5C55-4FEE-800D-173FCC63E9CC}" type="presParOf" srcId="{A3D6548C-27AE-4F8A-B7EF-59AB3DE88999}" destId="{788D68EB-FBE1-4412-9503-6857A6F65950}" srcOrd="1" destOrd="0" presId="urn:microsoft.com/office/officeart/2005/8/layout/pList1"/>
    <dgm:cxn modelId="{4A4110EE-D9E3-41F7-B882-B7564ACCFD07}" type="presParOf" srcId="{A3D6548C-27AE-4F8A-B7EF-59AB3DE88999}" destId="{1AA8FBBE-ECA7-433F-9004-1B3982B888BC}" srcOrd="2" destOrd="0" presId="urn:microsoft.com/office/officeart/2005/8/layout/pList1"/>
    <dgm:cxn modelId="{F660460B-C530-41DC-BA36-530A4297FC3A}" type="presParOf" srcId="{1AA8FBBE-ECA7-433F-9004-1B3982B888BC}" destId="{15A46983-79D6-4CA9-A3BB-790C276F2B70}" srcOrd="0" destOrd="0" presId="urn:microsoft.com/office/officeart/2005/8/layout/pList1"/>
    <dgm:cxn modelId="{418D6910-64A1-4134-84FC-67D626BCE760}" type="presParOf" srcId="{1AA8FBBE-ECA7-433F-9004-1B3982B888BC}" destId="{D9292AE3-437C-4E92-AEA6-70E316A57A51}" srcOrd="1" destOrd="0" presId="urn:microsoft.com/office/officeart/2005/8/layout/p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61AA8F-0213-40EF-B594-492C7998DD09}" type="doc">
      <dgm:prSet loTypeId="urn:microsoft.com/office/officeart/2005/8/layout/h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32857E-81F3-4B8E-94EC-418D9AFC3C7A}">
      <dgm:prSet phldrT="[Текст]"/>
      <dgm:spPr/>
      <dgm:t>
        <a:bodyPr/>
        <a:lstStyle/>
        <a:p>
          <a:r>
            <a:rPr lang="ru-RU" b="1" i="1" dirty="0" smtClean="0"/>
            <a:t>Для оценки прибыльности рейса будем учитывать:</a:t>
          </a:r>
          <a:endParaRPr lang="ru-RU" dirty="0"/>
        </a:p>
      </dgm:t>
    </dgm:pt>
    <dgm:pt modelId="{09D7FEA7-5529-4769-AF5C-E941756E5FC2}" type="parTrans" cxnId="{372B7D95-3413-4854-B1F7-CA617731E89C}">
      <dgm:prSet/>
      <dgm:spPr/>
      <dgm:t>
        <a:bodyPr/>
        <a:lstStyle/>
        <a:p>
          <a:endParaRPr lang="ru-RU"/>
        </a:p>
      </dgm:t>
    </dgm:pt>
    <dgm:pt modelId="{EE14373F-7D17-40B7-8C07-42BFDF8EC73D}" type="sibTrans" cxnId="{372B7D95-3413-4854-B1F7-CA617731E89C}">
      <dgm:prSet/>
      <dgm:spPr/>
      <dgm:t>
        <a:bodyPr/>
        <a:lstStyle/>
        <a:p>
          <a:endParaRPr lang="ru-RU"/>
        </a:p>
      </dgm:t>
    </dgm:pt>
    <dgm:pt modelId="{1CF9C64D-770E-4F6C-AF79-7F9B62C5D5A4}">
      <dgm:prSet phldrT="[Текст]"/>
      <dgm:spPr/>
      <dgm:t>
        <a:bodyPr/>
        <a:lstStyle/>
        <a:p>
          <a:r>
            <a:rPr lang="ru-RU" b="1" i="1" dirty="0" smtClean="0"/>
            <a:t>расходы на топливо</a:t>
          </a:r>
          <a:endParaRPr lang="ru-RU" dirty="0"/>
        </a:p>
      </dgm:t>
    </dgm:pt>
    <dgm:pt modelId="{3697815C-1A2D-4192-83F2-C0CD9346B014}" type="parTrans" cxnId="{351E3898-4089-4BB1-8683-5768F4CE384C}">
      <dgm:prSet/>
      <dgm:spPr/>
      <dgm:t>
        <a:bodyPr/>
        <a:lstStyle/>
        <a:p>
          <a:endParaRPr lang="ru-RU"/>
        </a:p>
      </dgm:t>
    </dgm:pt>
    <dgm:pt modelId="{186251DB-6FFE-48EB-B416-79AB15CBD0ED}" type="sibTrans" cxnId="{351E3898-4089-4BB1-8683-5768F4CE384C}">
      <dgm:prSet/>
      <dgm:spPr/>
      <dgm:t>
        <a:bodyPr/>
        <a:lstStyle/>
        <a:p>
          <a:endParaRPr lang="ru-RU"/>
        </a:p>
      </dgm:t>
    </dgm:pt>
    <dgm:pt modelId="{E23583E5-AC21-4EFB-9CE9-A55DD05E97BB}">
      <dgm:prSet phldrT="[Текст]" phldr="1"/>
      <dgm:spPr/>
      <dgm:t>
        <a:bodyPr/>
        <a:lstStyle/>
        <a:p>
          <a:endParaRPr lang="ru-RU" dirty="0"/>
        </a:p>
      </dgm:t>
    </dgm:pt>
    <dgm:pt modelId="{BDF38776-4285-413B-8186-2E47C59619FA}" type="parTrans" cxnId="{28D19F6F-AD02-49E7-85BF-077CE78D95CB}">
      <dgm:prSet/>
      <dgm:spPr/>
      <dgm:t>
        <a:bodyPr/>
        <a:lstStyle/>
        <a:p>
          <a:endParaRPr lang="ru-RU"/>
        </a:p>
      </dgm:t>
    </dgm:pt>
    <dgm:pt modelId="{D5888D03-D246-4E16-95CA-DB29D2EC507B}" type="sibTrans" cxnId="{28D19F6F-AD02-49E7-85BF-077CE78D95CB}">
      <dgm:prSet/>
      <dgm:spPr/>
      <dgm:t>
        <a:bodyPr/>
        <a:lstStyle/>
        <a:p>
          <a:endParaRPr lang="ru-RU"/>
        </a:p>
      </dgm:t>
    </dgm:pt>
    <dgm:pt modelId="{B7B449A5-1ABF-4429-AFA8-A44E46445B82}">
      <dgm:prSet phldrT="[Текст]" phldr="1"/>
      <dgm:spPr/>
      <dgm:t>
        <a:bodyPr/>
        <a:lstStyle/>
        <a:p>
          <a:endParaRPr lang="ru-RU"/>
        </a:p>
      </dgm:t>
    </dgm:pt>
    <dgm:pt modelId="{99A1468A-B6F8-435D-9036-DF18956C461B}" type="parTrans" cxnId="{A1B41A29-DC37-4DC7-9C54-E7231530D7A9}">
      <dgm:prSet/>
      <dgm:spPr/>
      <dgm:t>
        <a:bodyPr/>
        <a:lstStyle/>
        <a:p>
          <a:endParaRPr lang="ru-RU"/>
        </a:p>
      </dgm:t>
    </dgm:pt>
    <dgm:pt modelId="{6EBFD9C7-DC28-4FA3-B537-A6BE937B136D}" type="sibTrans" cxnId="{A1B41A29-DC37-4DC7-9C54-E7231530D7A9}">
      <dgm:prSet/>
      <dgm:spPr/>
      <dgm:t>
        <a:bodyPr/>
        <a:lstStyle/>
        <a:p>
          <a:endParaRPr lang="ru-RU"/>
        </a:p>
      </dgm:t>
    </dgm:pt>
    <dgm:pt modelId="{C6684A65-ACEB-48AC-A59D-B7E56A2876E4}">
      <dgm:prSet phldrT="[Текст]" phldr="1"/>
      <dgm:spPr/>
      <dgm:t>
        <a:bodyPr/>
        <a:lstStyle/>
        <a:p>
          <a:endParaRPr lang="ru-RU" dirty="0"/>
        </a:p>
      </dgm:t>
    </dgm:pt>
    <dgm:pt modelId="{1CC47E3F-3B3D-4D58-A24A-AC5998A5AE60}" type="parTrans" cxnId="{8D0683D8-DC94-4FE6-90C2-D346ED9D6698}">
      <dgm:prSet/>
      <dgm:spPr/>
      <dgm:t>
        <a:bodyPr/>
        <a:lstStyle/>
        <a:p>
          <a:endParaRPr lang="ru-RU"/>
        </a:p>
      </dgm:t>
    </dgm:pt>
    <dgm:pt modelId="{FD867C99-136E-4AF1-8967-C6F99A44446D}" type="sibTrans" cxnId="{8D0683D8-DC94-4FE6-90C2-D346ED9D6698}">
      <dgm:prSet/>
      <dgm:spPr/>
      <dgm:t>
        <a:bodyPr/>
        <a:lstStyle/>
        <a:p>
          <a:endParaRPr lang="ru-RU"/>
        </a:p>
      </dgm:t>
    </dgm:pt>
    <dgm:pt modelId="{B3AF97F8-94B5-421C-BA57-B7CC35319B9C}">
      <dgm:prSet phldrT="[Текст]" phldr="1"/>
      <dgm:spPr/>
      <dgm:t>
        <a:bodyPr/>
        <a:lstStyle/>
        <a:p>
          <a:endParaRPr lang="ru-RU"/>
        </a:p>
      </dgm:t>
    </dgm:pt>
    <dgm:pt modelId="{8E878321-4524-43D6-A4ED-1354BABE7230}" type="parTrans" cxnId="{91DD4E91-6E27-4038-B2E9-9E324E34CFE0}">
      <dgm:prSet/>
      <dgm:spPr/>
      <dgm:t>
        <a:bodyPr/>
        <a:lstStyle/>
        <a:p>
          <a:endParaRPr lang="ru-RU"/>
        </a:p>
      </dgm:t>
    </dgm:pt>
    <dgm:pt modelId="{5785DAD8-B7B5-4202-A9A8-0498DC5E6E1A}" type="sibTrans" cxnId="{91DD4E91-6E27-4038-B2E9-9E324E34CFE0}">
      <dgm:prSet/>
      <dgm:spPr/>
      <dgm:t>
        <a:bodyPr/>
        <a:lstStyle/>
        <a:p>
          <a:endParaRPr lang="ru-RU"/>
        </a:p>
      </dgm:t>
    </dgm:pt>
    <dgm:pt modelId="{237B9BA9-D7F9-40DB-8850-EF87E620544E}">
      <dgm:prSet phldrT="[Текст]" phldr="1"/>
      <dgm:spPr/>
      <dgm:t>
        <a:bodyPr/>
        <a:lstStyle/>
        <a:p>
          <a:endParaRPr lang="ru-RU"/>
        </a:p>
      </dgm:t>
    </dgm:pt>
    <dgm:pt modelId="{ECDA8431-C1BD-45C0-A69C-1B445058139E}" type="parTrans" cxnId="{5E8AD14E-7F4F-49F7-BE05-B68DB09CE3DF}">
      <dgm:prSet/>
      <dgm:spPr/>
      <dgm:t>
        <a:bodyPr/>
        <a:lstStyle/>
        <a:p>
          <a:endParaRPr lang="ru-RU"/>
        </a:p>
      </dgm:t>
    </dgm:pt>
    <dgm:pt modelId="{BFD84DFC-DA47-4DC1-87C1-A44834F585FB}" type="sibTrans" cxnId="{5E8AD14E-7F4F-49F7-BE05-B68DB09CE3DF}">
      <dgm:prSet/>
      <dgm:spPr/>
      <dgm:t>
        <a:bodyPr/>
        <a:lstStyle/>
        <a:p>
          <a:endParaRPr lang="ru-RU"/>
        </a:p>
      </dgm:t>
    </dgm:pt>
    <dgm:pt modelId="{F5D95B23-AA08-4EAB-8DA4-B752A824FE46}">
      <dgm:prSet phldrT="[Текст]"/>
      <dgm:spPr/>
      <dgm:t>
        <a:bodyPr/>
        <a:lstStyle/>
        <a:p>
          <a:r>
            <a:rPr lang="ru-RU" b="1" i="1" dirty="0" smtClean="0"/>
            <a:t>расходы на заработную плату летного состава со страховыми взносами с </a:t>
          </a:r>
          <a:r>
            <a:rPr lang="ru-RU" b="1" i="1" dirty="0" err="1" smtClean="0"/>
            <a:t>з</a:t>
          </a:r>
          <a:r>
            <a:rPr lang="ru-RU" b="1" i="1" dirty="0" smtClean="0"/>
            <a:t>/платы</a:t>
          </a:r>
          <a:endParaRPr lang="ru-RU" dirty="0"/>
        </a:p>
      </dgm:t>
    </dgm:pt>
    <dgm:pt modelId="{C4FC527F-BB82-4944-AD7C-9B1F1A52A1C3}" type="parTrans" cxnId="{AAC8D170-8FB0-431A-A4B5-ACEA4B651ECE}">
      <dgm:prSet/>
      <dgm:spPr/>
      <dgm:t>
        <a:bodyPr/>
        <a:lstStyle/>
        <a:p>
          <a:endParaRPr lang="ru-RU"/>
        </a:p>
      </dgm:t>
    </dgm:pt>
    <dgm:pt modelId="{5CA123FC-D02B-41C1-9944-A93DD28FF0CA}" type="sibTrans" cxnId="{AAC8D170-8FB0-431A-A4B5-ACEA4B651ECE}">
      <dgm:prSet/>
      <dgm:spPr/>
      <dgm:t>
        <a:bodyPr/>
        <a:lstStyle/>
        <a:p>
          <a:endParaRPr lang="ru-RU"/>
        </a:p>
      </dgm:t>
    </dgm:pt>
    <dgm:pt modelId="{9FB9B5CD-F2EF-405C-B6C5-59CD8FA2B7D9}">
      <dgm:prSet phldrT="[Текст]"/>
      <dgm:spPr/>
      <dgm:t>
        <a:bodyPr/>
        <a:lstStyle/>
        <a:p>
          <a:r>
            <a:rPr lang="ru-RU" b="1" i="1" dirty="0" smtClean="0"/>
            <a:t>лизинговые платежи за самолет</a:t>
          </a:r>
          <a:endParaRPr lang="ru-RU" dirty="0"/>
        </a:p>
      </dgm:t>
    </dgm:pt>
    <dgm:pt modelId="{CC7E3FA1-F1C0-41F0-A8D4-C445ACD1C11A}" type="parTrans" cxnId="{75FDBB10-C07C-4C62-8818-B9D207A4D21E}">
      <dgm:prSet/>
      <dgm:spPr/>
      <dgm:t>
        <a:bodyPr/>
        <a:lstStyle/>
        <a:p>
          <a:endParaRPr lang="ru-RU"/>
        </a:p>
      </dgm:t>
    </dgm:pt>
    <dgm:pt modelId="{8465CED7-5D8B-4FC0-A4C7-056EBFB93E5D}" type="sibTrans" cxnId="{75FDBB10-C07C-4C62-8818-B9D207A4D21E}">
      <dgm:prSet/>
      <dgm:spPr/>
      <dgm:t>
        <a:bodyPr/>
        <a:lstStyle/>
        <a:p>
          <a:endParaRPr lang="ru-RU"/>
        </a:p>
      </dgm:t>
    </dgm:pt>
    <dgm:pt modelId="{6F6A4655-D756-4CA0-BFE1-DF6FC0048F13}">
      <dgm:prSet phldrT="[Текст]"/>
      <dgm:spPr/>
      <dgm:t>
        <a:bodyPr/>
        <a:lstStyle/>
        <a:p>
          <a:endParaRPr lang="ru-RU" dirty="0"/>
        </a:p>
      </dgm:t>
    </dgm:pt>
    <dgm:pt modelId="{4176F928-72EB-4155-8166-102DAE098208}" type="parTrans" cxnId="{BB361E84-10D3-4366-A725-24E3503EA4FA}">
      <dgm:prSet/>
      <dgm:spPr/>
      <dgm:t>
        <a:bodyPr/>
        <a:lstStyle/>
        <a:p>
          <a:endParaRPr lang="ru-RU"/>
        </a:p>
      </dgm:t>
    </dgm:pt>
    <dgm:pt modelId="{837CA7C1-30C2-4600-948A-F5784826B243}" type="sibTrans" cxnId="{BB361E84-10D3-4366-A725-24E3503EA4FA}">
      <dgm:prSet/>
      <dgm:spPr/>
      <dgm:t>
        <a:bodyPr/>
        <a:lstStyle/>
        <a:p>
          <a:endParaRPr lang="ru-RU"/>
        </a:p>
      </dgm:t>
    </dgm:pt>
    <dgm:pt modelId="{4B1B510A-DE7C-47B1-B889-529803FEE21A}" type="pres">
      <dgm:prSet presAssocID="{8A61AA8F-0213-40EF-B594-492C7998DD0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E84F2D3-7D55-4675-AEFA-B418D0E74657}" type="pres">
      <dgm:prSet presAssocID="{A532857E-81F3-4B8E-94EC-418D9AFC3C7A}" presName="roof" presStyleLbl="dkBgShp" presStyleIdx="0" presStyleCnt="2"/>
      <dgm:spPr/>
      <dgm:t>
        <a:bodyPr/>
        <a:lstStyle/>
        <a:p>
          <a:endParaRPr lang="ru-RU"/>
        </a:p>
      </dgm:t>
    </dgm:pt>
    <dgm:pt modelId="{A4A9E8F0-E874-4CFD-8580-C56F1EF7C8B5}" type="pres">
      <dgm:prSet presAssocID="{A532857E-81F3-4B8E-94EC-418D9AFC3C7A}" presName="pillars" presStyleCnt="0"/>
      <dgm:spPr/>
    </dgm:pt>
    <dgm:pt modelId="{4C17397B-38D7-45CC-8C3A-3797F667DAD5}" type="pres">
      <dgm:prSet presAssocID="{A532857E-81F3-4B8E-94EC-418D9AFC3C7A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781DC9-C1AE-469C-8A1B-B3001EAF0009}" type="pres">
      <dgm:prSet presAssocID="{F5D95B23-AA08-4EAB-8DA4-B752A824FE46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3C4719-C1BD-42C1-B86E-E7751EA294E0}" type="pres">
      <dgm:prSet presAssocID="{9FB9B5CD-F2EF-405C-B6C5-59CD8FA2B7D9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F58B82-CD38-447C-A3E2-6240E5A320AA}" type="pres">
      <dgm:prSet presAssocID="{A532857E-81F3-4B8E-94EC-418D9AFC3C7A}" presName="base" presStyleLbl="dkBgShp" presStyleIdx="1" presStyleCnt="2"/>
      <dgm:spPr/>
    </dgm:pt>
  </dgm:ptLst>
  <dgm:cxnLst>
    <dgm:cxn modelId="{5E8AD14E-7F4F-49F7-BE05-B68DB09CE3DF}" srcId="{C6684A65-ACEB-48AC-A59D-B7E56A2876E4}" destId="{237B9BA9-D7F9-40DB-8850-EF87E620544E}" srcOrd="1" destOrd="0" parTransId="{ECDA8431-C1BD-45C0-A69C-1B445058139E}" sibTransId="{BFD84DFC-DA47-4DC1-87C1-A44834F585FB}"/>
    <dgm:cxn modelId="{6E9EF62E-EA7D-489F-A2E7-7DEB9F7C8CB0}" type="presOf" srcId="{1CF9C64D-770E-4F6C-AF79-7F9B62C5D5A4}" destId="{4C17397B-38D7-45CC-8C3A-3797F667DAD5}" srcOrd="0" destOrd="0" presId="urn:microsoft.com/office/officeart/2005/8/layout/hList3"/>
    <dgm:cxn modelId="{F7CE8B4E-F843-4300-8544-B9C93F65EF23}" type="presOf" srcId="{9FB9B5CD-F2EF-405C-B6C5-59CD8FA2B7D9}" destId="{DD3C4719-C1BD-42C1-B86E-E7751EA294E0}" srcOrd="0" destOrd="0" presId="urn:microsoft.com/office/officeart/2005/8/layout/hList3"/>
    <dgm:cxn modelId="{91DD4E91-6E27-4038-B2E9-9E324E34CFE0}" srcId="{C6684A65-ACEB-48AC-A59D-B7E56A2876E4}" destId="{B3AF97F8-94B5-421C-BA57-B7CC35319B9C}" srcOrd="0" destOrd="0" parTransId="{8E878321-4524-43D6-A4ED-1354BABE7230}" sibTransId="{5785DAD8-B7B5-4202-A9A8-0498DC5E6E1A}"/>
    <dgm:cxn modelId="{372B7D95-3413-4854-B1F7-CA617731E89C}" srcId="{8A61AA8F-0213-40EF-B594-492C7998DD09}" destId="{A532857E-81F3-4B8E-94EC-418D9AFC3C7A}" srcOrd="0" destOrd="0" parTransId="{09D7FEA7-5529-4769-AF5C-E941756E5FC2}" sibTransId="{EE14373F-7D17-40B7-8C07-42BFDF8EC73D}"/>
    <dgm:cxn modelId="{28D19F6F-AD02-49E7-85BF-077CE78D95CB}" srcId="{8A61AA8F-0213-40EF-B594-492C7998DD09}" destId="{E23583E5-AC21-4EFB-9CE9-A55DD05E97BB}" srcOrd="2" destOrd="0" parTransId="{BDF38776-4285-413B-8186-2E47C59619FA}" sibTransId="{D5888D03-D246-4E16-95CA-DB29D2EC507B}"/>
    <dgm:cxn modelId="{BB361E84-10D3-4366-A725-24E3503EA4FA}" srcId="{8A61AA8F-0213-40EF-B594-492C7998DD09}" destId="{6F6A4655-D756-4CA0-BFE1-DF6FC0048F13}" srcOrd="1" destOrd="0" parTransId="{4176F928-72EB-4155-8166-102DAE098208}" sibTransId="{837CA7C1-30C2-4600-948A-F5784826B243}"/>
    <dgm:cxn modelId="{8D0683D8-DC94-4FE6-90C2-D346ED9D6698}" srcId="{8A61AA8F-0213-40EF-B594-492C7998DD09}" destId="{C6684A65-ACEB-48AC-A59D-B7E56A2876E4}" srcOrd="3" destOrd="0" parTransId="{1CC47E3F-3B3D-4D58-A24A-AC5998A5AE60}" sibTransId="{FD867C99-136E-4AF1-8967-C6F99A44446D}"/>
    <dgm:cxn modelId="{75FDBB10-C07C-4C62-8818-B9D207A4D21E}" srcId="{A532857E-81F3-4B8E-94EC-418D9AFC3C7A}" destId="{9FB9B5CD-F2EF-405C-B6C5-59CD8FA2B7D9}" srcOrd="2" destOrd="0" parTransId="{CC7E3FA1-F1C0-41F0-A8D4-C445ACD1C11A}" sibTransId="{8465CED7-5D8B-4FC0-A4C7-056EBFB93E5D}"/>
    <dgm:cxn modelId="{A1B41A29-DC37-4DC7-9C54-E7231530D7A9}" srcId="{E23583E5-AC21-4EFB-9CE9-A55DD05E97BB}" destId="{B7B449A5-1ABF-4429-AFA8-A44E46445B82}" srcOrd="0" destOrd="0" parTransId="{99A1468A-B6F8-435D-9036-DF18956C461B}" sibTransId="{6EBFD9C7-DC28-4FA3-B537-A6BE937B136D}"/>
    <dgm:cxn modelId="{1F66727F-351A-4A68-8F9B-FFAAF093E04E}" type="presOf" srcId="{F5D95B23-AA08-4EAB-8DA4-B752A824FE46}" destId="{05781DC9-C1AE-469C-8A1B-B3001EAF0009}" srcOrd="0" destOrd="0" presId="urn:microsoft.com/office/officeart/2005/8/layout/hList3"/>
    <dgm:cxn modelId="{498DE237-C116-461C-8A5E-BFC883562B83}" type="presOf" srcId="{8A61AA8F-0213-40EF-B594-492C7998DD09}" destId="{4B1B510A-DE7C-47B1-B889-529803FEE21A}" srcOrd="0" destOrd="0" presId="urn:microsoft.com/office/officeart/2005/8/layout/hList3"/>
    <dgm:cxn modelId="{B09DF820-4915-4386-B871-C1A1171E0F24}" type="presOf" srcId="{A532857E-81F3-4B8E-94EC-418D9AFC3C7A}" destId="{FE84F2D3-7D55-4675-AEFA-B418D0E74657}" srcOrd="0" destOrd="0" presId="urn:microsoft.com/office/officeart/2005/8/layout/hList3"/>
    <dgm:cxn modelId="{351E3898-4089-4BB1-8683-5768F4CE384C}" srcId="{A532857E-81F3-4B8E-94EC-418D9AFC3C7A}" destId="{1CF9C64D-770E-4F6C-AF79-7F9B62C5D5A4}" srcOrd="0" destOrd="0" parTransId="{3697815C-1A2D-4192-83F2-C0CD9346B014}" sibTransId="{186251DB-6FFE-48EB-B416-79AB15CBD0ED}"/>
    <dgm:cxn modelId="{AAC8D170-8FB0-431A-A4B5-ACEA4B651ECE}" srcId="{A532857E-81F3-4B8E-94EC-418D9AFC3C7A}" destId="{F5D95B23-AA08-4EAB-8DA4-B752A824FE46}" srcOrd="1" destOrd="0" parTransId="{C4FC527F-BB82-4944-AD7C-9B1F1A52A1C3}" sibTransId="{5CA123FC-D02B-41C1-9944-A93DD28FF0CA}"/>
    <dgm:cxn modelId="{7B275509-4323-4DC4-8F46-6992DAA93A6C}" type="presParOf" srcId="{4B1B510A-DE7C-47B1-B889-529803FEE21A}" destId="{FE84F2D3-7D55-4675-AEFA-B418D0E74657}" srcOrd="0" destOrd="0" presId="urn:microsoft.com/office/officeart/2005/8/layout/hList3"/>
    <dgm:cxn modelId="{44509624-A496-41E5-8102-90F94D7E976C}" type="presParOf" srcId="{4B1B510A-DE7C-47B1-B889-529803FEE21A}" destId="{A4A9E8F0-E874-4CFD-8580-C56F1EF7C8B5}" srcOrd="1" destOrd="0" presId="urn:microsoft.com/office/officeart/2005/8/layout/hList3"/>
    <dgm:cxn modelId="{B58AEAB1-4F9B-42D7-87EA-CB96433B6AC8}" type="presParOf" srcId="{A4A9E8F0-E874-4CFD-8580-C56F1EF7C8B5}" destId="{4C17397B-38D7-45CC-8C3A-3797F667DAD5}" srcOrd="0" destOrd="0" presId="urn:microsoft.com/office/officeart/2005/8/layout/hList3"/>
    <dgm:cxn modelId="{DE7D8ECA-3D23-4E04-B728-352C223BF1DB}" type="presParOf" srcId="{A4A9E8F0-E874-4CFD-8580-C56F1EF7C8B5}" destId="{05781DC9-C1AE-469C-8A1B-B3001EAF0009}" srcOrd="1" destOrd="0" presId="urn:microsoft.com/office/officeart/2005/8/layout/hList3"/>
    <dgm:cxn modelId="{24FE49DF-3E78-4AE8-BB0D-B04095530B8E}" type="presParOf" srcId="{A4A9E8F0-E874-4CFD-8580-C56F1EF7C8B5}" destId="{DD3C4719-C1BD-42C1-B86E-E7751EA294E0}" srcOrd="2" destOrd="0" presId="urn:microsoft.com/office/officeart/2005/8/layout/hList3"/>
    <dgm:cxn modelId="{0ABF4E65-09B9-4FFB-81B9-E780893B9360}" type="presParOf" srcId="{4B1B510A-DE7C-47B1-B889-529803FEE21A}" destId="{A2F58B82-CD38-447C-A3E2-6240E5A320AA}" srcOrd="2" destOrd="0" presId="urn:microsoft.com/office/officeart/2005/8/layout/hList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D5A2A1-0868-42D8-95A2-AECD32EC8EA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53BE5A-C3D6-4DA8-9155-41936AEF400C}">
      <dgm:prSet custT="1"/>
      <dgm:spPr/>
      <dgm:t>
        <a:bodyPr/>
        <a:lstStyle/>
        <a:p>
          <a:r>
            <a:rPr lang="ru-RU" sz="1100" b="0" i="0" dirty="0" smtClean="0">
              <a:latin typeface="Times New Roman" pitchFamily="18" charset="0"/>
              <a:cs typeface="Times New Roman" pitchFamily="18" charset="0"/>
            </a:rPr>
            <a:t>По данным Федерального </a:t>
          </a:r>
          <a:r>
            <a:rPr lang="ru-RU" sz="1100" b="0" i="0" dirty="0" err="1" smtClean="0">
              <a:latin typeface="Times New Roman" pitchFamily="18" charset="0"/>
              <a:cs typeface="Times New Roman" pitchFamily="18" charset="0"/>
            </a:rPr>
            <a:t>агенcтва</a:t>
          </a:r>
          <a:r>
            <a:rPr lang="ru-RU" sz="1100" b="0" i="0" dirty="0" smtClean="0">
              <a:latin typeface="Times New Roman" pitchFamily="18" charset="0"/>
              <a:cs typeface="Times New Roman" pitchFamily="18" charset="0"/>
            </a:rPr>
            <a:t> воздушного </a:t>
          </a:r>
          <a:r>
            <a:rPr lang="ru-RU" sz="1100" b="0" i="0" dirty="0" err="1" smtClean="0">
              <a:latin typeface="Times New Roman" pitchFamily="18" charset="0"/>
              <a:cs typeface="Times New Roman" pitchFamily="18" charset="0"/>
            </a:rPr>
            <a:t>траспорта</a:t>
          </a:r>
          <a:r>
            <a:rPr lang="ru-RU" sz="1100" b="0" i="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ru-RU" sz="1100" b="0" i="0" dirty="0" err="1" smtClean="0">
              <a:latin typeface="Times New Roman" pitchFamily="18" charset="0"/>
              <a:cs typeface="Times New Roman" pitchFamily="18" charset="0"/>
            </a:rPr>
            <a:t>Росавиация</a:t>
          </a:r>
          <a:r>
            <a:rPr lang="ru-RU" sz="1100" b="0" i="0" dirty="0" smtClean="0">
              <a:latin typeface="Times New Roman" pitchFamily="18" charset="0"/>
              <a:cs typeface="Times New Roman" pitchFamily="18" charset="0"/>
            </a:rPr>
            <a:t>) стоимость авиационного топлива ТС-1 за тонну в аэропорту г.Анапа составила:</a:t>
          </a:r>
          <a:endParaRPr lang="ru-RU" sz="1100" dirty="0"/>
        </a:p>
      </dgm:t>
    </dgm:pt>
    <dgm:pt modelId="{5C33E363-3400-4EB3-AFB5-07665561525B}" type="parTrans" cxnId="{3608F96F-6948-4E90-882F-A8661249B3EC}">
      <dgm:prSet/>
      <dgm:spPr/>
      <dgm:t>
        <a:bodyPr/>
        <a:lstStyle/>
        <a:p>
          <a:endParaRPr lang="ru-RU"/>
        </a:p>
      </dgm:t>
    </dgm:pt>
    <dgm:pt modelId="{65E0A13D-E343-49B1-9829-90B582775AFD}" type="sibTrans" cxnId="{3608F96F-6948-4E90-882F-A8661249B3EC}">
      <dgm:prSet/>
      <dgm:spPr/>
      <dgm:t>
        <a:bodyPr/>
        <a:lstStyle/>
        <a:p>
          <a:endParaRPr lang="ru-RU"/>
        </a:p>
      </dgm:t>
    </dgm:pt>
    <dgm:pt modelId="{CBBEBA91-48E4-45C1-97A9-ECF078547796}">
      <dgm:prSet phldrT="[Текст]" custT="1"/>
      <dgm:spPr/>
      <dgm:t>
        <a:bodyPr/>
        <a:lstStyle/>
        <a:p>
          <a:r>
            <a:rPr lang="ru-RU" sz="1100" b="0" i="0" dirty="0" smtClean="0">
              <a:latin typeface="Times New Roman" pitchFamily="18" charset="0"/>
              <a:cs typeface="Times New Roman" pitchFamily="18" charset="0"/>
            </a:rPr>
            <a:t>По данным интернет ресурсов количество членов летного состава: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763302C7-AF85-490F-8A9A-51388EA8450A}" type="parTrans" cxnId="{98E10B19-19C4-424E-8EB1-1F3E46DD88B3}">
      <dgm:prSet/>
      <dgm:spPr/>
      <dgm:t>
        <a:bodyPr/>
        <a:lstStyle/>
        <a:p>
          <a:endParaRPr lang="ru-RU"/>
        </a:p>
      </dgm:t>
    </dgm:pt>
    <dgm:pt modelId="{130AAE3E-FC99-4F6A-9024-4102C70E2888}" type="sibTrans" cxnId="{98E10B19-19C4-424E-8EB1-1F3E46DD88B3}">
      <dgm:prSet/>
      <dgm:spPr/>
      <dgm:t>
        <a:bodyPr/>
        <a:lstStyle/>
        <a:p>
          <a:endParaRPr lang="ru-RU"/>
        </a:p>
      </dgm:t>
    </dgm:pt>
    <dgm:pt modelId="{0D6C31F4-5D19-4E11-BA2E-7B5DA9C68DFA}">
      <dgm:prSet phldrT="[Текст]" custT="1"/>
      <dgm:spPr/>
      <dgm:t>
        <a:bodyPr/>
        <a:lstStyle/>
        <a:p>
          <a:r>
            <a:rPr lang="ru-RU" sz="1400" b="0" i="0" dirty="0" err="1" smtClean="0">
              <a:latin typeface="Times New Roman" pitchFamily="18" charset="0"/>
              <a:cs typeface="Times New Roman" pitchFamily="18" charset="0"/>
            </a:rPr>
            <a:t>Boeing</a:t>
          </a:r>
          <a:r>
            <a:rPr lang="ru-RU" sz="1400" b="0" i="0" dirty="0" smtClean="0">
              <a:latin typeface="Times New Roman" pitchFamily="18" charset="0"/>
              <a:cs typeface="Times New Roman" pitchFamily="18" charset="0"/>
            </a:rPr>
            <a:t> 737-300 -          2 члена экипажа и 4 бортпроводника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C8E5566D-6952-4A82-87F9-1C1C3156A591}" type="parTrans" cxnId="{A13E7926-3B08-495F-AEA4-C11FB9281E3A}">
      <dgm:prSet/>
      <dgm:spPr/>
      <dgm:t>
        <a:bodyPr/>
        <a:lstStyle/>
        <a:p>
          <a:endParaRPr lang="ru-RU"/>
        </a:p>
      </dgm:t>
    </dgm:pt>
    <dgm:pt modelId="{DD6416C5-1A3D-406D-B2F0-FB0E02062535}" type="sibTrans" cxnId="{A13E7926-3B08-495F-AEA4-C11FB9281E3A}">
      <dgm:prSet/>
      <dgm:spPr/>
      <dgm:t>
        <a:bodyPr/>
        <a:lstStyle/>
        <a:p>
          <a:endParaRPr lang="ru-RU"/>
        </a:p>
      </dgm:t>
    </dgm:pt>
    <dgm:pt modelId="{0CA4E5F4-7224-40C2-9409-DBF180BEE153}">
      <dgm:prSet phldrT="[Текст]" custT="1"/>
      <dgm:spPr/>
      <dgm:t>
        <a:bodyPr/>
        <a:lstStyle/>
        <a:p>
          <a:r>
            <a:rPr lang="ru-RU" sz="1400" b="0" i="0" dirty="0" err="1" smtClean="0">
              <a:latin typeface="Times New Roman" pitchFamily="18" charset="0"/>
              <a:cs typeface="Times New Roman" pitchFamily="18" charset="0"/>
            </a:rPr>
            <a:t>Sukhoi</a:t>
          </a:r>
          <a:r>
            <a:rPr lang="ru-RU" sz="1400" b="0" i="0" dirty="0" smtClean="0">
              <a:latin typeface="Times New Roman" pitchFamily="18" charset="0"/>
              <a:cs typeface="Times New Roman" pitchFamily="18" charset="0"/>
            </a:rPr>
            <a:t> Superjet-100-           2 члена экипажа и 2 бортпроводника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697046F6-ABE8-42DC-875C-7258102B13C5}" type="parTrans" cxnId="{C6907C93-AA7E-4C7F-93AD-3C879416A12D}">
      <dgm:prSet/>
      <dgm:spPr/>
      <dgm:t>
        <a:bodyPr/>
        <a:lstStyle/>
        <a:p>
          <a:endParaRPr lang="ru-RU"/>
        </a:p>
      </dgm:t>
    </dgm:pt>
    <dgm:pt modelId="{6AF457B4-C882-4CEF-989D-CC21AE1D5C02}" type="sibTrans" cxnId="{C6907C93-AA7E-4C7F-93AD-3C879416A12D}">
      <dgm:prSet/>
      <dgm:spPr/>
      <dgm:t>
        <a:bodyPr/>
        <a:lstStyle/>
        <a:p>
          <a:endParaRPr lang="ru-RU"/>
        </a:p>
      </dgm:t>
    </dgm:pt>
    <dgm:pt modelId="{FB97B727-D2BE-4814-BC32-80741EC12E11}">
      <dgm:prSet phldrT="[Текст]" custT="1"/>
      <dgm:spPr/>
      <dgm:t>
        <a:bodyPr/>
        <a:lstStyle/>
        <a:p>
          <a:r>
            <a:rPr lang="ru-RU" sz="1100" b="0" i="0" dirty="0" smtClean="0">
              <a:latin typeface="Times New Roman" pitchFamily="18" charset="0"/>
              <a:cs typeface="Times New Roman" pitchFamily="18" charset="0"/>
            </a:rPr>
            <a:t>Заработная плата членов летного состава на внутренних рейсах: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A20DA031-0272-477A-BF86-259F07E51094}" type="parTrans" cxnId="{C21F44DC-2179-43BA-A1B4-183BADB556C3}">
      <dgm:prSet/>
      <dgm:spPr/>
      <dgm:t>
        <a:bodyPr/>
        <a:lstStyle/>
        <a:p>
          <a:endParaRPr lang="ru-RU"/>
        </a:p>
      </dgm:t>
    </dgm:pt>
    <dgm:pt modelId="{83532239-A0C0-414D-A63C-85D8294A4CD3}" type="sibTrans" cxnId="{C21F44DC-2179-43BA-A1B4-183BADB556C3}">
      <dgm:prSet/>
      <dgm:spPr/>
      <dgm:t>
        <a:bodyPr/>
        <a:lstStyle/>
        <a:p>
          <a:endParaRPr lang="ru-RU"/>
        </a:p>
      </dgm:t>
    </dgm:pt>
    <dgm:pt modelId="{89F32DC5-A6A2-4ACF-9CC0-72C1902C36BE}">
      <dgm:prSet phldrT="[Текст]" custT="1"/>
      <dgm:spPr/>
      <dgm:t>
        <a:bodyPr/>
        <a:lstStyle/>
        <a:p>
          <a:r>
            <a:rPr lang="ru-RU" sz="1400" b="0" i="0" dirty="0" smtClean="0">
              <a:latin typeface="Times New Roman" pitchFamily="18" charset="0"/>
              <a:cs typeface="Times New Roman" pitchFamily="18" charset="0"/>
            </a:rPr>
            <a:t>командир экипажа - 175 тыс.рублей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F2A956FA-93EE-49B0-9F6A-60FFEB48D1EB}" type="parTrans" cxnId="{C77863C3-33FB-406B-846C-FA5DF19F5607}">
      <dgm:prSet/>
      <dgm:spPr/>
      <dgm:t>
        <a:bodyPr/>
        <a:lstStyle/>
        <a:p>
          <a:endParaRPr lang="ru-RU"/>
        </a:p>
      </dgm:t>
    </dgm:pt>
    <dgm:pt modelId="{DDEB4E1F-1023-4828-8E6F-15BAB9DBA6BD}" type="sibTrans" cxnId="{C77863C3-33FB-406B-846C-FA5DF19F5607}">
      <dgm:prSet/>
      <dgm:spPr/>
      <dgm:t>
        <a:bodyPr/>
        <a:lstStyle/>
        <a:p>
          <a:endParaRPr lang="ru-RU"/>
        </a:p>
      </dgm:t>
    </dgm:pt>
    <dgm:pt modelId="{78457268-3781-4AFE-A1D5-6235E64231CD}">
      <dgm:prSet phldrT="[Текст]" custT="1"/>
      <dgm:spPr/>
      <dgm:t>
        <a:bodyPr/>
        <a:lstStyle/>
        <a:p>
          <a:r>
            <a:rPr lang="ru-RU" sz="1400" b="0" i="0" dirty="0" smtClean="0">
              <a:latin typeface="Times New Roman" pitchFamily="18" charset="0"/>
              <a:cs typeface="Times New Roman" pitchFamily="18" charset="0"/>
            </a:rPr>
            <a:t>второй пилот -  100 тыс.рублей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A4721212-8CF8-4FCE-9B81-093325DE3611}" type="parTrans" cxnId="{53358854-40BB-4999-9C6F-57300CB7F346}">
      <dgm:prSet/>
      <dgm:spPr/>
      <dgm:t>
        <a:bodyPr/>
        <a:lstStyle/>
        <a:p>
          <a:endParaRPr lang="ru-RU"/>
        </a:p>
      </dgm:t>
    </dgm:pt>
    <dgm:pt modelId="{43DD5111-EBDB-43D5-8250-169638FC1093}" type="sibTrans" cxnId="{53358854-40BB-4999-9C6F-57300CB7F346}">
      <dgm:prSet/>
      <dgm:spPr/>
      <dgm:t>
        <a:bodyPr/>
        <a:lstStyle/>
        <a:p>
          <a:endParaRPr lang="ru-RU"/>
        </a:p>
      </dgm:t>
    </dgm:pt>
    <dgm:pt modelId="{6F20CCCC-AA41-4FFA-9CD6-8FA588876339}">
      <dgm:prSet custT="1"/>
      <dgm:spPr/>
      <dgm:t>
        <a:bodyPr/>
        <a:lstStyle/>
        <a:p>
          <a:r>
            <a:rPr lang="ru-RU" sz="1100" b="0" i="0" dirty="0" smtClean="0">
              <a:latin typeface="Times New Roman" pitchFamily="18" charset="0"/>
              <a:cs typeface="Times New Roman" pitchFamily="18" charset="0"/>
            </a:rPr>
            <a:t>По данным интернет ресурсов расход горючего на час составляет для: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20C5586B-FB0B-4A17-A6F3-B52E65ABC1E9}" type="parTrans" cxnId="{C336687D-4DEC-43D0-B674-9B9E940652B9}">
      <dgm:prSet/>
      <dgm:spPr/>
      <dgm:t>
        <a:bodyPr/>
        <a:lstStyle/>
        <a:p>
          <a:endParaRPr lang="ru-RU"/>
        </a:p>
      </dgm:t>
    </dgm:pt>
    <dgm:pt modelId="{5C270A8C-34BA-4880-AC0F-B5492DB9E576}" type="sibTrans" cxnId="{C336687D-4DEC-43D0-B674-9B9E940652B9}">
      <dgm:prSet/>
      <dgm:spPr/>
      <dgm:t>
        <a:bodyPr/>
        <a:lstStyle/>
        <a:p>
          <a:endParaRPr lang="ru-RU"/>
        </a:p>
      </dgm:t>
    </dgm:pt>
    <dgm:pt modelId="{397E4784-DCC0-45FC-8A09-9D281D58A07A}">
      <dgm:prSet custT="1"/>
      <dgm:spPr/>
      <dgm:t>
        <a:bodyPr/>
        <a:lstStyle/>
        <a:p>
          <a:r>
            <a:rPr lang="ru-RU" sz="1400" b="0" i="0" dirty="0" smtClean="0">
              <a:latin typeface="Times New Roman" pitchFamily="18" charset="0"/>
              <a:cs typeface="Times New Roman" pitchFamily="18" charset="0"/>
            </a:rPr>
            <a:t>в декабре 2016 г. - 38867 рублей без НДС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CF453125-BAB3-4941-B5CB-2D98691B9A20}" type="parTrans" cxnId="{D8B9BCA1-2B53-4629-BE56-C80141DBF917}">
      <dgm:prSet/>
      <dgm:spPr/>
      <dgm:t>
        <a:bodyPr/>
        <a:lstStyle/>
        <a:p>
          <a:endParaRPr lang="ru-RU"/>
        </a:p>
      </dgm:t>
    </dgm:pt>
    <dgm:pt modelId="{C0015F35-DC09-4F76-B160-938EB95AF717}" type="sibTrans" cxnId="{D8B9BCA1-2B53-4629-BE56-C80141DBF917}">
      <dgm:prSet/>
      <dgm:spPr/>
      <dgm:t>
        <a:bodyPr/>
        <a:lstStyle/>
        <a:p>
          <a:endParaRPr lang="ru-RU"/>
        </a:p>
      </dgm:t>
    </dgm:pt>
    <dgm:pt modelId="{A98273B9-019A-4F02-8A4B-C71CF87C325A}">
      <dgm:prSet custT="1"/>
      <dgm:spPr/>
      <dgm:t>
        <a:bodyPr/>
        <a:lstStyle/>
        <a:p>
          <a:r>
            <a:rPr lang="ru-RU" sz="1400" b="0" i="0" dirty="0" smtClean="0">
              <a:latin typeface="Times New Roman" pitchFamily="18" charset="0"/>
              <a:cs typeface="Times New Roman" pitchFamily="18" charset="0"/>
            </a:rPr>
            <a:t>в январе 2017 г. - 41435 рублей без НДС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AAAB6768-01DC-4CC9-8F4E-BDB33DB9E1C9}" type="parTrans" cxnId="{8DD30F51-353B-4207-AD02-865B93CE567C}">
      <dgm:prSet/>
      <dgm:spPr/>
      <dgm:t>
        <a:bodyPr/>
        <a:lstStyle/>
        <a:p>
          <a:endParaRPr lang="ru-RU"/>
        </a:p>
      </dgm:t>
    </dgm:pt>
    <dgm:pt modelId="{2858E6BA-A561-43AF-9E1C-1A4D43FB26E6}" type="sibTrans" cxnId="{8DD30F51-353B-4207-AD02-865B93CE567C}">
      <dgm:prSet/>
      <dgm:spPr/>
      <dgm:t>
        <a:bodyPr/>
        <a:lstStyle/>
        <a:p>
          <a:endParaRPr lang="ru-RU"/>
        </a:p>
      </dgm:t>
    </dgm:pt>
    <dgm:pt modelId="{D9B9182F-C2C4-4562-B3B4-9F2E239BD910}">
      <dgm:prSet custT="1"/>
      <dgm:spPr/>
      <dgm:t>
        <a:bodyPr/>
        <a:lstStyle/>
        <a:p>
          <a:r>
            <a:rPr lang="ru-RU" sz="1400" b="0" i="0" dirty="0" smtClean="0">
              <a:latin typeface="Times New Roman" pitchFamily="18" charset="0"/>
              <a:cs typeface="Times New Roman" pitchFamily="18" charset="0"/>
            </a:rPr>
            <a:t>в феврале 2017 г. - 39553 рублей без НДС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00D386A9-84D8-4EFB-9C37-24347A6752AA}" type="parTrans" cxnId="{9EE16CAF-00AF-4F69-959E-1DBE18249C6D}">
      <dgm:prSet/>
      <dgm:spPr/>
      <dgm:t>
        <a:bodyPr/>
        <a:lstStyle/>
        <a:p>
          <a:endParaRPr lang="ru-RU"/>
        </a:p>
      </dgm:t>
    </dgm:pt>
    <dgm:pt modelId="{1B3E946E-9ECD-4A7A-A8D9-D534886EECFD}" type="sibTrans" cxnId="{9EE16CAF-00AF-4F69-959E-1DBE18249C6D}">
      <dgm:prSet/>
      <dgm:spPr/>
      <dgm:t>
        <a:bodyPr/>
        <a:lstStyle/>
        <a:p>
          <a:endParaRPr lang="ru-RU"/>
        </a:p>
      </dgm:t>
    </dgm:pt>
    <dgm:pt modelId="{B91C0CA1-404F-462B-BC30-F44A533E421A}">
      <dgm:prSet custT="1"/>
      <dgm:spPr/>
      <dgm:t>
        <a:bodyPr/>
        <a:lstStyle/>
        <a:p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Boeing 737-300 - </a:t>
          </a:r>
          <a:r>
            <a:rPr lang="en-US" sz="1400" b="0" i="0" u="none" dirty="0" smtClean="0">
              <a:latin typeface="Times New Roman" pitchFamily="18" charset="0"/>
              <a:cs typeface="Times New Roman" pitchFamily="18" charset="0"/>
            </a:rPr>
            <a:t>2,4</a:t>
          </a:r>
          <a:r>
            <a:rPr lang="ru-RU" sz="1400" b="0" i="0" u="none" dirty="0" smtClean="0">
              <a:latin typeface="Times New Roman" pitchFamily="18" charset="0"/>
              <a:cs typeface="Times New Roman" pitchFamily="18" charset="0"/>
            </a:rPr>
            <a:t>тыс.кг/ч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79F5F75A-1693-476B-BFAD-861A17F21F9C}" type="parTrans" cxnId="{9521F5BF-5D82-4773-966A-EE080ABA1F94}">
      <dgm:prSet/>
      <dgm:spPr/>
      <dgm:t>
        <a:bodyPr/>
        <a:lstStyle/>
        <a:p>
          <a:endParaRPr lang="ru-RU"/>
        </a:p>
      </dgm:t>
    </dgm:pt>
    <dgm:pt modelId="{8E5E9AE3-D187-4C46-BE41-F862130C7A62}" type="sibTrans" cxnId="{9521F5BF-5D82-4773-966A-EE080ABA1F94}">
      <dgm:prSet/>
      <dgm:spPr/>
      <dgm:t>
        <a:bodyPr/>
        <a:lstStyle/>
        <a:p>
          <a:endParaRPr lang="ru-RU"/>
        </a:p>
      </dgm:t>
    </dgm:pt>
    <dgm:pt modelId="{D4390AA6-54F7-46C3-A951-A9C893410EA7}">
      <dgm:prSet custT="1"/>
      <dgm:spPr/>
      <dgm:t>
        <a:bodyPr/>
        <a:lstStyle/>
        <a:p>
          <a:r>
            <a:rPr lang="en-US" sz="1400" b="0" i="0" dirty="0" err="1" smtClean="0">
              <a:latin typeface="Times New Roman" pitchFamily="18" charset="0"/>
              <a:cs typeface="Times New Roman" pitchFamily="18" charset="0"/>
            </a:rPr>
            <a:t>Sukhoi</a:t>
          </a:r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 Superjet-100- </a:t>
          </a:r>
          <a:r>
            <a:rPr lang="en-US" sz="1400" b="0" i="0" u="none" dirty="0" smtClean="0">
              <a:latin typeface="Times New Roman" pitchFamily="18" charset="0"/>
              <a:cs typeface="Times New Roman" pitchFamily="18" charset="0"/>
            </a:rPr>
            <a:t>1,7</a:t>
          </a:r>
          <a:r>
            <a:rPr lang="ru-RU" sz="1400" b="0" i="0" u="none" dirty="0" smtClean="0">
              <a:latin typeface="Times New Roman" pitchFamily="18" charset="0"/>
              <a:cs typeface="Times New Roman" pitchFamily="18" charset="0"/>
            </a:rPr>
            <a:t>тыс.кг/ч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98FD9868-6051-434D-B950-EF6F24EFFCF2}" type="parTrans" cxnId="{FBBF3DD6-ED7E-4634-AECE-66052451AF52}">
      <dgm:prSet/>
      <dgm:spPr/>
      <dgm:t>
        <a:bodyPr/>
        <a:lstStyle/>
        <a:p>
          <a:endParaRPr lang="ru-RU"/>
        </a:p>
      </dgm:t>
    </dgm:pt>
    <dgm:pt modelId="{88F52950-825B-4A72-92D7-E1C3EEE75DC5}" type="sibTrans" cxnId="{FBBF3DD6-ED7E-4634-AECE-66052451AF52}">
      <dgm:prSet/>
      <dgm:spPr/>
      <dgm:t>
        <a:bodyPr/>
        <a:lstStyle/>
        <a:p>
          <a:endParaRPr lang="ru-RU"/>
        </a:p>
      </dgm:t>
    </dgm:pt>
    <dgm:pt modelId="{0AF55A5A-D3A9-4B51-8276-E56C36D1610B}">
      <dgm:prSet phldrT="[Текст]" custT="1"/>
      <dgm:spPr/>
      <dgm:t>
        <a:bodyPr/>
        <a:lstStyle/>
        <a:p>
          <a:r>
            <a:rPr lang="ru-RU" sz="1400" b="0" i="0" dirty="0" smtClean="0">
              <a:latin typeface="Times New Roman" pitchFamily="18" charset="0"/>
              <a:cs typeface="Times New Roman" pitchFamily="18" charset="0"/>
            </a:rPr>
            <a:t>бортпроводник -        40 тыс.рублей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AADC8E4E-0A87-4BB2-AEA4-026BEF981580}" type="parTrans" cxnId="{E8A0869F-59F4-4F90-ABAE-73EDB920F213}">
      <dgm:prSet/>
      <dgm:spPr/>
      <dgm:t>
        <a:bodyPr/>
        <a:lstStyle/>
        <a:p>
          <a:endParaRPr lang="ru-RU"/>
        </a:p>
      </dgm:t>
    </dgm:pt>
    <dgm:pt modelId="{341E7D0B-F5D6-42F3-BFD5-494212541095}" type="sibTrans" cxnId="{E8A0869F-59F4-4F90-ABAE-73EDB920F213}">
      <dgm:prSet/>
      <dgm:spPr/>
      <dgm:t>
        <a:bodyPr/>
        <a:lstStyle/>
        <a:p>
          <a:endParaRPr lang="ru-RU"/>
        </a:p>
      </dgm:t>
    </dgm:pt>
    <dgm:pt modelId="{F419BA67-E3D7-48A0-9D41-01DA033B3B65}">
      <dgm:prSet phldrT="[Текст]" custT="1"/>
      <dgm:spPr/>
      <dgm:t>
        <a:bodyPr/>
        <a:lstStyle/>
        <a:p>
          <a:r>
            <a:rPr lang="ru-RU" sz="1100" b="0" i="0" dirty="0" smtClean="0">
              <a:latin typeface="Times New Roman" pitchFamily="18" charset="0"/>
              <a:cs typeface="Times New Roman" pitchFamily="18" charset="0"/>
            </a:rPr>
            <a:t>Срок лизинга 12 лет. Лизинговая стоимость для: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A19167B0-D5EF-4487-9FE7-A09E3259F7AF}" type="parTrans" cxnId="{3F25C743-F886-4709-B50D-9C93774EE48C}">
      <dgm:prSet/>
      <dgm:spPr/>
      <dgm:t>
        <a:bodyPr/>
        <a:lstStyle/>
        <a:p>
          <a:endParaRPr lang="ru-RU"/>
        </a:p>
      </dgm:t>
    </dgm:pt>
    <dgm:pt modelId="{842FCDD8-95A6-4FD9-83C3-C6481078B499}" type="sibTrans" cxnId="{3F25C743-F886-4709-B50D-9C93774EE48C}">
      <dgm:prSet/>
      <dgm:spPr/>
      <dgm:t>
        <a:bodyPr/>
        <a:lstStyle/>
        <a:p>
          <a:endParaRPr lang="ru-RU"/>
        </a:p>
      </dgm:t>
    </dgm:pt>
    <dgm:pt modelId="{83AA87BA-6B7E-41DF-A34D-5705C18468D8}">
      <dgm:prSet phldrT="[Текст]" custT="1"/>
      <dgm:spPr/>
      <dgm:t>
        <a:bodyPr/>
        <a:lstStyle/>
        <a:p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Boeing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737-300  -       70 мил. долларов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225A2A03-D767-441A-94B9-7CE1463E9B0A}" type="parTrans" cxnId="{282E3753-EB6A-4DAE-9639-03EAB3E9503B}">
      <dgm:prSet/>
      <dgm:spPr/>
      <dgm:t>
        <a:bodyPr/>
        <a:lstStyle/>
        <a:p>
          <a:endParaRPr lang="ru-RU"/>
        </a:p>
      </dgm:t>
    </dgm:pt>
    <dgm:pt modelId="{CCE511E9-AE64-474D-AC8D-7EF164346550}" type="sibTrans" cxnId="{282E3753-EB6A-4DAE-9639-03EAB3E9503B}">
      <dgm:prSet/>
      <dgm:spPr/>
      <dgm:t>
        <a:bodyPr/>
        <a:lstStyle/>
        <a:p>
          <a:endParaRPr lang="ru-RU"/>
        </a:p>
      </dgm:t>
    </dgm:pt>
    <dgm:pt modelId="{6801C572-FF2B-42B8-8E15-203D449A5AE8}">
      <dgm:prSet phldrT="[Текст]" custT="1"/>
      <dgm:spPr/>
      <dgm:t>
        <a:bodyPr/>
        <a:lstStyle/>
        <a:p>
          <a:r>
            <a:rPr lang="en-US" sz="1400" dirty="0" err="1" smtClean="0">
              <a:latin typeface="Times New Roman" pitchFamily="18" charset="0"/>
              <a:cs typeface="Times New Roman" pitchFamily="18" charset="0"/>
            </a:rPr>
            <a:t>Sukhoi</a:t>
          </a:r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 Superjet-100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 - 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     </a:t>
          </a:r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35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мил. долларов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F59C41F1-816B-4E15-A9B3-73BDDA5ADDB4}" type="parTrans" cxnId="{6B60A93B-1359-4704-AE46-235003992CA9}">
      <dgm:prSet/>
      <dgm:spPr/>
      <dgm:t>
        <a:bodyPr/>
        <a:lstStyle/>
        <a:p>
          <a:endParaRPr lang="ru-RU"/>
        </a:p>
      </dgm:t>
    </dgm:pt>
    <dgm:pt modelId="{729B83F8-150D-401D-9F59-89D73B1EB7F1}" type="sibTrans" cxnId="{6B60A93B-1359-4704-AE46-235003992CA9}">
      <dgm:prSet/>
      <dgm:spPr/>
      <dgm:t>
        <a:bodyPr/>
        <a:lstStyle/>
        <a:p>
          <a:endParaRPr lang="ru-RU"/>
        </a:p>
      </dgm:t>
    </dgm:pt>
    <dgm:pt modelId="{C3570D58-CB4F-4C5F-8522-5AB8CF82AC9F}">
      <dgm:prSet phldrT="[Текст]" custT="1"/>
      <dgm:spPr/>
      <dgm:t>
        <a:bodyPr/>
        <a:lstStyle/>
        <a:p>
          <a:r>
            <a:rPr lang="ru-RU" sz="1100" dirty="0" smtClean="0">
              <a:latin typeface="Times New Roman" pitchFamily="18" charset="0"/>
              <a:cs typeface="Times New Roman" pitchFamily="18" charset="0"/>
            </a:rPr>
            <a:t>Курс доллара 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EE759204-97D7-4A41-B0C2-1025AE6EE62E}" type="parTrans" cxnId="{7EB06E37-E582-4AC3-8D27-4F3272F2491A}">
      <dgm:prSet/>
      <dgm:spPr/>
      <dgm:t>
        <a:bodyPr/>
        <a:lstStyle/>
        <a:p>
          <a:endParaRPr lang="ru-RU"/>
        </a:p>
      </dgm:t>
    </dgm:pt>
    <dgm:pt modelId="{B6AE975A-0790-49F7-A461-7DD616D83EDF}" type="sibTrans" cxnId="{7EB06E37-E582-4AC3-8D27-4F3272F2491A}">
      <dgm:prSet/>
      <dgm:spPr/>
      <dgm:t>
        <a:bodyPr/>
        <a:lstStyle/>
        <a:p>
          <a:endParaRPr lang="ru-RU"/>
        </a:p>
      </dgm:t>
    </dgm:pt>
    <dgm:pt modelId="{DCE91EFF-022D-416F-B8D6-A36CDE1CFAE5}">
      <dgm:prSet phldrT="[Текст]" custT="1"/>
      <dgm:spPr/>
      <dgm:t>
        <a:bodyPr/>
        <a:lstStyle/>
        <a:p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Декабрь 2016  - 62.2006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D96C1148-5CC3-4ADA-B3BE-4C91C5EB1815}" type="parTrans" cxnId="{9975E9E0-DEE9-4071-8F0A-A179283A4504}">
      <dgm:prSet/>
      <dgm:spPr/>
      <dgm:t>
        <a:bodyPr/>
        <a:lstStyle/>
        <a:p>
          <a:endParaRPr lang="ru-RU"/>
        </a:p>
      </dgm:t>
    </dgm:pt>
    <dgm:pt modelId="{FE5F8767-09C5-412C-A43A-7EAFD01394F3}" type="sibTrans" cxnId="{9975E9E0-DEE9-4071-8F0A-A179283A4504}">
      <dgm:prSet/>
      <dgm:spPr/>
      <dgm:t>
        <a:bodyPr/>
        <a:lstStyle/>
        <a:p>
          <a:endParaRPr lang="ru-RU"/>
        </a:p>
      </dgm:t>
    </dgm:pt>
    <dgm:pt modelId="{3288B149-53F5-425F-BD4C-56F38F891B43}">
      <dgm:prSet phldrT="[Текст]" custT="1"/>
      <dgm:spPr/>
      <dgm:t>
        <a:bodyPr/>
        <a:lstStyle/>
        <a:p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Январь 2017    - 59.9583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50E243B6-7FE4-4505-BC0D-379158C9AAEE}" type="parTrans" cxnId="{5CE44739-C261-4954-921C-862C5782797B}">
      <dgm:prSet/>
      <dgm:spPr/>
      <dgm:t>
        <a:bodyPr/>
        <a:lstStyle/>
        <a:p>
          <a:endParaRPr lang="ru-RU"/>
        </a:p>
      </dgm:t>
    </dgm:pt>
    <dgm:pt modelId="{6E508B0F-DB94-46BD-99E1-65AF2C32AAD6}" type="sibTrans" cxnId="{5CE44739-C261-4954-921C-862C5782797B}">
      <dgm:prSet/>
      <dgm:spPr/>
      <dgm:t>
        <a:bodyPr/>
        <a:lstStyle/>
        <a:p>
          <a:endParaRPr lang="ru-RU"/>
        </a:p>
      </dgm:t>
    </dgm:pt>
    <dgm:pt modelId="{45237213-4D91-4B56-ACC3-9AF73EDEC790}">
      <dgm:prSet phldrT="[Текст]" custT="1"/>
      <dgm:spPr/>
      <dgm:t>
        <a:bodyPr/>
        <a:lstStyle/>
        <a:p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Февраль 2017 - 58.40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C6122524-9937-4339-8F82-F4ED8D3BF288}" type="parTrans" cxnId="{FF94FFB0-569A-4299-A6E4-AB4DCBE9B15B}">
      <dgm:prSet/>
      <dgm:spPr/>
      <dgm:t>
        <a:bodyPr/>
        <a:lstStyle/>
        <a:p>
          <a:endParaRPr lang="ru-RU"/>
        </a:p>
      </dgm:t>
    </dgm:pt>
    <dgm:pt modelId="{F15C5EDC-7FAF-45A2-A81E-252A2939ECEF}" type="sibTrans" cxnId="{FF94FFB0-569A-4299-A6E4-AB4DCBE9B15B}">
      <dgm:prSet/>
      <dgm:spPr/>
      <dgm:t>
        <a:bodyPr/>
        <a:lstStyle/>
        <a:p>
          <a:endParaRPr lang="ru-RU"/>
        </a:p>
      </dgm:t>
    </dgm:pt>
    <dgm:pt modelId="{90184133-837B-426C-A4CA-145C5244F7B3}" type="pres">
      <dgm:prSet presAssocID="{78D5A2A1-0868-42D8-95A2-AECD32EC8EA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6BF7BCC-C3B0-4752-9B39-211071F109FD}" type="pres">
      <dgm:prSet presAssocID="{1A53BE5A-C3D6-4DA8-9155-41936AEF400C}" presName="compNode" presStyleCnt="0"/>
      <dgm:spPr/>
    </dgm:pt>
    <dgm:pt modelId="{629602B8-EBB3-41D0-AC33-511FD9200A19}" type="pres">
      <dgm:prSet presAssocID="{1A53BE5A-C3D6-4DA8-9155-41936AEF400C}" presName="aNode" presStyleLbl="bgShp" presStyleIdx="0" presStyleCnt="6"/>
      <dgm:spPr/>
      <dgm:t>
        <a:bodyPr/>
        <a:lstStyle/>
        <a:p>
          <a:endParaRPr lang="ru-RU"/>
        </a:p>
      </dgm:t>
    </dgm:pt>
    <dgm:pt modelId="{0CFC419D-3DCE-43E1-B5AF-3EF177657AD9}" type="pres">
      <dgm:prSet presAssocID="{1A53BE5A-C3D6-4DA8-9155-41936AEF400C}" presName="textNode" presStyleLbl="bgShp" presStyleIdx="0" presStyleCnt="6"/>
      <dgm:spPr/>
      <dgm:t>
        <a:bodyPr/>
        <a:lstStyle/>
        <a:p>
          <a:endParaRPr lang="ru-RU"/>
        </a:p>
      </dgm:t>
    </dgm:pt>
    <dgm:pt modelId="{451B517B-71E6-4974-A9F1-A5C4B9E80907}" type="pres">
      <dgm:prSet presAssocID="{1A53BE5A-C3D6-4DA8-9155-41936AEF400C}" presName="compChildNode" presStyleCnt="0"/>
      <dgm:spPr/>
    </dgm:pt>
    <dgm:pt modelId="{86DB0221-0C70-4540-9B40-953B377122EF}" type="pres">
      <dgm:prSet presAssocID="{1A53BE5A-C3D6-4DA8-9155-41936AEF400C}" presName="theInnerList" presStyleCnt="0"/>
      <dgm:spPr/>
    </dgm:pt>
    <dgm:pt modelId="{BCC933D6-ADEC-4B6C-99A5-91B2A403F335}" type="pres">
      <dgm:prSet presAssocID="{397E4784-DCC0-45FC-8A09-9D281D58A07A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6A7DE4-CE41-438D-B081-21AFC737E8E3}" type="pres">
      <dgm:prSet presAssocID="{397E4784-DCC0-45FC-8A09-9D281D58A07A}" presName="aSpace2" presStyleCnt="0"/>
      <dgm:spPr/>
    </dgm:pt>
    <dgm:pt modelId="{18FDECDD-F4A6-4EF2-9D16-C6DE23DCACCF}" type="pres">
      <dgm:prSet presAssocID="{A98273B9-019A-4F02-8A4B-C71CF87C325A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75F9C-F8F1-4583-905B-79DEB7AE38DD}" type="pres">
      <dgm:prSet presAssocID="{A98273B9-019A-4F02-8A4B-C71CF87C325A}" presName="aSpace2" presStyleCnt="0"/>
      <dgm:spPr/>
    </dgm:pt>
    <dgm:pt modelId="{03541224-E2A4-4D6D-9B31-29F794EB47F6}" type="pres">
      <dgm:prSet presAssocID="{D9B9182F-C2C4-4562-B3B4-9F2E239BD910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24EC5A-4649-4CC9-BDB3-7E2D35D34848}" type="pres">
      <dgm:prSet presAssocID="{1A53BE5A-C3D6-4DA8-9155-41936AEF400C}" presName="aSpace" presStyleCnt="0"/>
      <dgm:spPr/>
    </dgm:pt>
    <dgm:pt modelId="{93BC77F9-C18C-4848-8A2B-A5CE44626C19}" type="pres">
      <dgm:prSet presAssocID="{6F20CCCC-AA41-4FFA-9CD6-8FA588876339}" presName="compNode" presStyleCnt="0"/>
      <dgm:spPr/>
    </dgm:pt>
    <dgm:pt modelId="{FBA9DD5D-7FB7-48E5-9E95-FB87A1B212A1}" type="pres">
      <dgm:prSet presAssocID="{6F20CCCC-AA41-4FFA-9CD6-8FA588876339}" presName="aNode" presStyleLbl="bgShp" presStyleIdx="1" presStyleCnt="6"/>
      <dgm:spPr/>
      <dgm:t>
        <a:bodyPr/>
        <a:lstStyle/>
        <a:p>
          <a:endParaRPr lang="ru-RU"/>
        </a:p>
      </dgm:t>
    </dgm:pt>
    <dgm:pt modelId="{391B2475-EC51-4A7E-9BE2-175A85F5AF3F}" type="pres">
      <dgm:prSet presAssocID="{6F20CCCC-AA41-4FFA-9CD6-8FA588876339}" presName="textNode" presStyleLbl="bgShp" presStyleIdx="1" presStyleCnt="6"/>
      <dgm:spPr/>
      <dgm:t>
        <a:bodyPr/>
        <a:lstStyle/>
        <a:p>
          <a:endParaRPr lang="ru-RU"/>
        </a:p>
      </dgm:t>
    </dgm:pt>
    <dgm:pt modelId="{06B91212-7AB5-45A4-9A11-2E981DFD9ECB}" type="pres">
      <dgm:prSet presAssocID="{6F20CCCC-AA41-4FFA-9CD6-8FA588876339}" presName="compChildNode" presStyleCnt="0"/>
      <dgm:spPr/>
    </dgm:pt>
    <dgm:pt modelId="{9328FABD-5BDC-4546-AAA7-D4A2E4AA4F3F}" type="pres">
      <dgm:prSet presAssocID="{6F20CCCC-AA41-4FFA-9CD6-8FA588876339}" presName="theInnerList" presStyleCnt="0"/>
      <dgm:spPr/>
    </dgm:pt>
    <dgm:pt modelId="{4B26061B-91B5-4E7F-A396-78E789839B45}" type="pres">
      <dgm:prSet presAssocID="{B91C0CA1-404F-462B-BC30-F44A533E421A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C2B986-BE65-4597-8DEC-81895844ADB2}" type="pres">
      <dgm:prSet presAssocID="{B91C0CA1-404F-462B-BC30-F44A533E421A}" presName="aSpace2" presStyleCnt="0"/>
      <dgm:spPr/>
    </dgm:pt>
    <dgm:pt modelId="{DA8F2A26-1F58-4D53-B75A-7F92B995546A}" type="pres">
      <dgm:prSet presAssocID="{D4390AA6-54F7-46C3-A951-A9C893410EA7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BF202E-5092-4D3F-BBAC-7954BF0AB549}" type="pres">
      <dgm:prSet presAssocID="{6F20CCCC-AA41-4FFA-9CD6-8FA588876339}" presName="aSpace" presStyleCnt="0"/>
      <dgm:spPr/>
    </dgm:pt>
    <dgm:pt modelId="{E063ABB1-AD6E-4A57-8C87-24887BCAB1DA}" type="pres">
      <dgm:prSet presAssocID="{CBBEBA91-48E4-45C1-97A9-ECF078547796}" presName="compNode" presStyleCnt="0"/>
      <dgm:spPr/>
    </dgm:pt>
    <dgm:pt modelId="{D7C81F85-B70D-43A0-8EBA-63DF8A462342}" type="pres">
      <dgm:prSet presAssocID="{CBBEBA91-48E4-45C1-97A9-ECF078547796}" presName="aNode" presStyleLbl="bgShp" presStyleIdx="2" presStyleCnt="6"/>
      <dgm:spPr/>
      <dgm:t>
        <a:bodyPr/>
        <a:lstStyle/>
        <a:p>
          <a:endParaRPr lang="ru-RU"/>
        </a:p>
      </dgm:t>
    </dgm:pt>
    <dgm:pt modelId="{A96C2CD1-F7A4-4473-9728-4C0CBB85986D}" type="pres">
      <dgm:prSet presAssocID="{CBBEBA91-48E4-45C1-97A9-ECF078547796}" presName="textNode" presStyleLbl="bgShp" presStyleIdx="2" presStyleCnt="6"/>
      <dgm:spPr/>
      <dgm:t>
        <a:bodyPr/>
        <a:lstStyle/>
        <a:p>
          <a:endParaRPr lang="ru-RU"/>
        </a:p>
      </dgm:t>
    </dgm:pt>
    <dgm:pt modelId="{6434AF01-FDA1-452E-919C-6E1A6E1777F2}" type="pres">
      <dgm:prSet presAssocID="{CBBEBA91-48E4-45C1-97A9-ECF078547796}" presName="compChildNode" presStyleCnt="0"/>
      <dgm:spPr/>
    </dgm:pt>
    <dgm:pt modelId="{EC75474A-BB6E-4DAC-BFCD-462A087C81F4}" type="pres">
      <dgm:prSet presAssocID="{CBBEBA91-48E4-45C1-97A9-ECF078547796}" presName="theInnerList" presStyleCnt="0"/>
      <dgm:spPr/>
    </dgm:pt>
    <dgm:pt modelId="{989F8A59-90FA-44C4-B58D-8D3F376164E3}" type="pres">
      <dgm:prSet presAssocID="{0D6C31F4-5D19-4E11-BA2E-7B5DA9C68DFA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56B3E6-8E3F-4123-B8E0-077658A9341B}" type="pres">
      <dgm:prSet presAssocID="{0D6C31F4-5D19-4E11-BA2E-7B5DA9C68DFA}" presName="aSpace2" presStyleCnt="0"/>
      <dgm:spPr/>
    </dgm:pt>
    <dgm:pt modelId="{06FCAC2D-EA10-45EB-99B4-12B28274B42A}" type="pres">
      <dgm:prSet presAssocID="{0CA4E5F4-7224-40C2-9409-DBF180BEE153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169DE2-4A82-444B-81E6-FDBBABA8FB37}" type="pres">
      <dgm:prSet presAssocID="{CBBEBA91-48E4-45C1-97A9-ECF078547796}" presName="aSpace" presStyleCnt="0"/>
      <dgm:spPr/>
    </dgm:pt>
    <dgm:pt modelId="{4680BA23-8C48-4969-A166-59F55A0597FE}" type="pres">
      <dgm:prSet presAssocID="{FB97B727-D2BE-4814-BC32-80741EC12E11}" presName="compNode" presStyleCnt="0"/>
      <dgm:spPr/>
    </dgm:pt>
    <dgm:pt modelId="{F28841FD-0D86-40C5-B619-AC5C02BBC242}" type="pres">
      <dgm:prSet presAssocID="{FB97B727-D2BE-4814-BC32-80741EC12E11}" presName="aNode" presStyleLbl="bgShp" presStyleIdx="3" presStyleCnt="6"/>
      <dgm:spPr/>
      <dgm:t>
        <a:bodyPr/>
        <a:lstStyle/>
        <a:p>
          <a:endParaRPr lang="ru-RU"/>
        </a:p>
      </dgm:t>
    </dgm:pt>
    <dgm:pt modelId="{2092CB1A-F5A3-401F-88B6-B1C1FFF10AF8}" type="pres">
      <dgm:prSet presAssocID="{FB97B727-D2BE-4814-BC32-80741EC12E11}" presName="textNode" presStyleLbl="bgShp" presStyleIdx="3" presStyleCnt="6"/>
      <dgm:spPr/>
      <dgm:t>
        <a:bodyPr/>
        <a:lstStyle/>
        <a:p>
          <a:endParaRPr lang="ru-RU"/>
        </a:p>
      </dgm:t>
    </dgm:pt>
    <dgm:pt modelId="{600798F6-D5A6-45E9-84D8-1A54DF9466EC}" type="pres">
      <dgm:prSet presAssocID="{FB97B727-D2BE-4814-BC32-80741EC12E11}" presName="compChildNode" presStyleCnt="0"/>
      <dgm:spPr/>
    </dgm:pt>
    <dgm:pt modelId="{B3908016-FA40-45BA-9F69-84D9661CB162}" type="pres">
      <dgm:prSet presAssocID="{FB97B727-D2BE-4814-BC32-80741EC12E11}" presName="theInnerList" presStyleCnt="0"/>
      <dgm:spPr/>
    </dgm:pt>
    <dgm:pt modelId="{489BB5DF-EECC-4914-8633-8A0B2F258D25}" type="pres">
      <dgm:prSet presAssocID="{89F32DC5-A6A2-4ACF-9CC0-72C1902C36BE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0A7FDF-3610-4811-94A7-0279A3BA79E2}" type="pres">
      <dgm:prSet presAssocID="{89F32DC5-A6A2-4ACF-9CC0-72C1902C36BE}" presName="aSpace2" presStyleCnt="0"/>
      <dgm:spPr/>
    </dgm:pt>
    <dgm:pt modelId="{89B0637A-4EAD-4F3F-9E26-2136D66FE44F}" type="pres">
      <dgm:prSet presAssocID="{78457268-3781-4AFE-A1D5-6235E64231CD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2A8406-6B43-4333-8EFF-7AC9581CE5C9}" type="pres">
      <dgm:prSet presAssocID="{78457268-3781-4AFE-A1D5-6235E64231CD}" presName="aSpace2" presStyleCnt="0"/>
      <dgm:spPr/>
    </dgm:pt>
    <dgm:pt modelId="{B650EE06-ABCA-4975-BAA8-4FF665A209E9}" type="pres">
      <dgm:prSet presAssocID="{0AF55A5A-D3A9-4B51-8276-E56C36D1610B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2AD925-2435-4387-9263-BA7E32740F99}" type="pres">
      <dgm:prSet presAssocID="{FB97B727-D2BE-4814-BC32-80741EC12E11}" presName="aSpace" presStyleCnt="0"/>
      <dgm:spPr/>
    </dgm:pt>
    <dgm:pt modelId="{3CE8CC2F-62BF-47C2-ABBE-600B6BAC8B89}" type="pres">
      <dgm:prSet presAssocID="{F419BA67-E3D7-48A0-9D41-01DA033B3B65}" presName="compNode" presStyleCnt="0"/>
      <dgm:spPr/>
    </dgm:pt>
    <dgm:pt modelId="{36DB4C66-88D7-46D4-9058-65329CFB23C6}" type="pres">
      <dgm:prSet presAssocID="{F419BA67-E3D7-48A0-9D41-01DA033B3B65}" presName="aNode" presStyleLbl="bgShp" presStyleIdx="4" presStyleCnt="6"/>
      <dgm:spPr/>
      <dgm:t>
        <a:bodyPr/>
        <a:lstStyle/>
        <a:p>
          <a:endParaRPr lang="ru-RU"/>
        </a:p>
      </dgm:t>
    </dgm:pt>
    <dgm:pt modelId="{CA8F770B-470C-4D60-920F-897EF7AF040D}" type="pres">
      <dgm:prSet presAssocID="{F419BA67-E3D7-48A0-9D41-01DA033B3B65}" presName="textNode" presStyleLbl="bgShp" presStyleIdx="4" presStyleCnt="6"/>
      <dgm:spPr/>
      <dgm:t>
        <a:bodyPr/>
        <a:lstStyle/>
        <a:p>
          <a:endParaRPr lang="ru-RU"/>
        </a:p>
      </dgm:t>
    </dgm:pt>
    <dgm:pt modelId="{2E6833E0-0079-4595-A78B-A77B704C6F1C}" type="pres">
      <dgm:prSet presAssocID="{F419BA67-E3D7-48A0-9D41-01DA033B3B65}" presName="compChildNode" presStyleCnt="0"/>
      <dgm:spPr/>
    </dgm:pt>
    <dgm:pt modelId="{0E883DB5-2B98-4586-AE94-A0D16D898F7B}" type="pres">
      <dgm:prSet presAssocID="{F419BA67-E3D7-48A0-9D41-01DA033B3B65}" presName="theInnerList" presStyleCnt="0"/>
      <dgm:spPr/>
    </dgm:pt>
    <dgm:pt modelId="{BFBF23DC-6C0B-4006-8D14-8B1CB6D8C3F0}" type="pres">
      <dgm:prSet presAssocID="{83AA87BA-6B7E-41DF-A34D-5705C18468D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A378A4-F17C-4543-B424-47ADD5E54123}" type="pres">
      <dgm:prSet presAssocID="{83AA87BA-6B7E-41DF-A34D-5705C18468D8}" presName="aSpace2" presStyleCnt="0"/>
      <dgm:spPr/>
    </dgm:pt>
    <dgm:pt modelId="{E2732A5C-7BAD-422F-AC89-A3EE63FCC3E3}" type="pres">
      <dgm:prSet presAssocID="{6801C572-FF2B-42B8-8E15-203D449A5AE8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479B2F-EB89-489A-A23D-D861EA90B7CA}" type="pres">
      <dgm:prSet presAssocID="{F419BA67-E3D7-48A0-9D41-01DA033B3B65}" presName="aSpace" presStyleCnt="0"/>
      <dgm:spPr/>
    </dgm:pt>
    <dgm:pt modelId="{5FE231FC-DD57-4D17-A037-29AD84462DFF}" type="pres">
      <dgm:prSet presAssocID="{C3570D58-CB4F-4C5F-8522-5AB8CF82AC9F}" presName="compNode" presStyleCnt="0"/>
      <dgm:spPr/>
    </dgm:pt>
    <dgm:pt modelId="{C1481BBB-EB6A-483A-BAD7-A729F8510DEB}" type="pres">
      <dgm:prSet presAssocID="{C3570D58-CB4F-4C5F-8522-5AB8CF82AC9F}" presName="aNode" presStyleLbl="bgShp" presStyleIdx="5" presStyleCnt="6"/>
      <dgm:spPr/>
      <dgm:t>
        <a:bodyPr/>
        <a:lstStyle/>
        <a:p>
          <a:endParaRPr lang="ru-RU"/>
        </a:p>
      </dgm:t>
    </dgm:pt>
    <dgm:pt modelId="{A75B9E4E-B207-4F41-8972-6BF6A5E00E74}" type="pres">
      <dgm:prSet presAssocID="{C3570D58-CB4F-4C5F-8522-5AB8CF82AC9F}" presName="textNode" presStyleLbl="bgShp" presStyleIdx="5" presStyleCnt="6"/>
      <dgm:spPr/>
      <dgm:t>
        <a:bodyPr/>
        <a:lstStyle/>
        <a:p>
          <a:endParaRPr lang="ru-RU"/>
        </a:p>
      </dgm:t>
    </dgm:pt>
    <dgm:pt modelId="{577C7FBC-71BD-40DF-AA89-C87DBDD10E0E}" type="pres">
      <dgm:prSet presAssocID="{C3570D58-CB4F-4C5F-8522-5AB8CF82AC9F}" presName="compChildNode" presStyleCnt="0"/>
      <dgm:spPr/>
    </dgm:pt>
    <dgm:pt modelId="{34F752D7-AB0E-475C-A808-A86EB31F9D93}" type="pres">
      <dgm:prSet presAssocID="{C3570D58-CB4F-4C5F-8522-5AB8CF82AC9F}" presName="theInnerList" presStyleCnt="0"/>
      <dgm:spPr/>
    </dgm:pt>
    <dgm:pt modelId="{85A7E722-3C41-4741-A937-CCD5010397E9}" type="pres">
      <dgm:prSet presAssocID="{DCE91EFF-022D-416F-B8D6-A36CDE1CFAE5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36C292-E6B5-48DC-8B7B-E2014A0A3346}" type="pres">
      <dgm:prSet presAssocID="{DCE91EFF-022D-416F-B8D6-A36CDE1CFAE5}" presName="aSpace2" presStyleCnt="0"/>
      <dgm:spPr/>
    </dgm:pt>
    <dgm:pt modelId="{27960750-85C1-492B-9AF6-131A51F3E1FF}" type="pres">
      <dgm:prSet presAssocID="{3288B149-53F5-425F-BD4C-56F38F891B43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661D08-98D9-4455-AB96-C54F483B94DC}" type="pres">
      <dgm:prSet presAssocID="{3288B149-53F5-425F-BD4C-56F38F891B43}" presName="aSpace2" presStyleCnt="0"/>
      <dgm:spPr/>
    </dgm:pt>
    <dgm:pt modelId="{CB1390BB-385A-4A1C-8B54-64A14BA1D1EC}" type="pres">
      <dgm:prSet presAssocID="{45237213-4D91-4B56-ACC3-9AF73EDEC790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521F5BF-5D82-4773-966A-EE080ABA1F94}" srcId="{6F20CCCC-AA41-4FFA-9CD6-8FA588876339}" destId="{B91C0CA1-404F-462B-BC30-F44A533E421A}" srcOrd="0" destOrd="0" parTransId="{79F5F75A-1693-476B-BFAD-861A17F21F9C}" sibTransId="{8E5E9AE3-D187-4C46-BE41-F862130C7A62}"/>
    <dgm:cxn modelId="{C6907C93-AA7E-4C7F-93AD-3C879416A12D}" srcId="{CBBEBA91-48E4-45C1-97A9-ECF078547796}" destId="{0CA4E5F4-7224-40C2-9409-DBF180BEE153}" srcOrd="1" destOrd="0" parTransId="{697046F6-ABE8-42DC-875C-7258102B13C5}" sibTransId="{6AF457B4-C882-4CEF-989D-CC21AE1D5C02}"/>
    <dgm:cxn modelId="{D16BF859-D976-4583-B1A4-4770472801D4}" type="presOf" srcId="{CBBEBA91-48E4-45C1-97A9-ECF078547796}" destId="{D7C81F85-B70D-43A0-8EBA-63DF8A462342}" srcOrd="0" destOrd="0" presId="urn:microsoft.com/office/officeart/2005/8/layout/lProcess2"/>
    <dgm:cxn modelId="{A13E7926-3B08-495F-AEA4-C11FB9281E3A}" srcId="{CBBEBA91-48E4-45C1-97A9-ECF078547796}" destId="{0D6C31F4-5D19-4E11-BA2E-7B5DA9C68DFA}" srcOrd="0" destOrd="0" parTransId="{C8E5566D-6952-4A82-87F9-1C1C3156A591}" sibTransId="{DD6416C5-1A3D-406D-B2F0-FB0E02062535}"/>
    <dgm:cxn modelId="{44F385BD-BC93-4B45-827F-9B97DEA5C717}" type="presOf" srcId="{78457268-3781-4AFE-A1D5-6235E64231CD}" destId="{89B0637A-4EAD-4F3F-9E26-2136D66FE44F}" srcOrd="0" destOrd="0" presId="urn:microsoft.com/office/officeart/2005/8/layout/lProcess2"/>
    <dgm:cxn modelId="{EEBADB76-2CF9-479C-BC1A-C65A2A5B1B80}" type="presOf" srcId="{6F20CCCC-AA41-4FFA-9CD6-8FA588876339}" destId="{391B2475-EC51-4A7E-9BE2-175A85F5AF3F}" srcOrd="1" destOrd="0" presId="urn:microsoft.com/office/officeart/2005/8/layout/lProcess2"/>
    <dgm:cxn modelId="{E8A0869F-59F4-4F90-ABAE-73EDB920F213}" srcId="{FB97B727-D2BE-4814-BC32-80741EC12E11}" destId="{0AF55A5A-D3A9-4B51-8276-E56C36D1610B}" srcOrd="2" destOrd="0" parTransId="{AADC8E4E-0A87-4BB2-AEA4-026BEF981580}" sibTransId="{341E7D0B-F5D6-42F3-BFD5-494212541095}"/>
    <dgm:cxn modelId="{502700DD-2C9D-464F-AB6C-88E59243E0F9}" type="presOf" srcId="{0AF55A5A-D3A9-4B51-8276-E56C36D1610B}" destId="{B650EE06-ABCA-4975-BAA8-4FF665A209E9}" srcOrd="0" destOrd="0" presId="urn:microsoft.com/office/officeart/2005/8/layout/lProcess2"/>
    <dgm:cxn modelId="{B38DED48-1FAB-426A-B2EE-D92A62866D9D}" type="presOf" srcId="{FB97B727-D2BE-4814-BC32-80741EC12E11}" destId="{2092CB1A-F5A3-401F-88B6-B1C1FFF10AF8}" srcOrd="1" destOrd="0" presId="urn:microsoft.com/office/officeart/2005/8/layout/lProcess2"/>
    <dgm:cxn modelId="{72DD8099-306C-44B3-93D6-87C11A53B240}" type="presOf" srcId="{0CA4E5F4-7224-40C2-9409-DBF180BEE153}" destId="{06FCAC2D-EA10-45EB-99B4-12B28274B42A}" srcOrd="0" destOrd="0" presId="urn:microsoft.com/office/officeart/2005/8/layout/lProcess2"/>
    <dgm:cxn modelId="{C21F44DC-2179-43BA-A1B4-183BADB556C3}" srcId="{78D5A2A1-0868-42D8-95A2-AECD32EC8EA8}" destId="{FB97B727-D2BE-4814-BC32-80741EC12E11}" srcOrd="3" destOrd="0" parTransId="{A20DA031-0272-477A-BF86-259F07E51094}" sibTransId="{83532239-A0C0-414D-A63C-85D8294A4CD3}"/>
    <dgm:cxn modelId="{F3F52AE7-E63F-4F37-8703-CB31A43FF4B3}" type="presOf" srcId="{F419BA67-E3D7-48A0-9D41-01DA033B3B65}" destId="{36DB4C66-88D7-46D4-9058-65329CFB23C6}" srcOrd="0" destOrd="0" presId="urn:microsoft.com/office/officeart/2005/8/layout/lProcess2"/>
    <dgm:cxn modelId="{C77863C3-33FB-406B-846C-FA5DF19F5607}" srcId="{FB97B727-D2BE-4814-BC32-80741EC12E11}" destId="{89F32DC5-A6A2-4ACF-9CC0-72C1902C36BE}" srcOrd="0" destOrd="0" parTransId="{F2A956FA-93EE-49B0-9F6A-60FFEB48D1EB}" sibTransId="{DDEB4E1F-1023-4828-8E6F-15BAB9DBA6BD}"/>
    <dgm:cxn modelId="{282E3753-EB6A-4DAE-9639-03EAB3E9503B}" srcId="{F419BA67-E3D7-48A0-9D41-01DA033B3B65}" destId="{83AA87BA-6B7E-41DF-A34D-5705C18468D8}" srcOrd="0" destOrd="0" parTransId="{225A2A03-D767-441A-94B9-7CE1463E9B0A}" sibTransId="{CCE511E9-AE64-474D-AC8D-7EF164346550}"/>
    <dgm:cxn modelId="{62C13560-F319-4F3F-80F1-BCB2F8E21754}" type="presOf" srcId="{1A53BE5A-C3D6-4DA8-9155-41936AEF400C}" destId="{0CFC419D-3DCE-43E1-B5AF-3EF177657AD9}" srcOrd="1" destOrd="0" presId="urn:microsoft.com/office/officeart/2005/8/layout/lProcess2"/>
    <dgm:cxn modelId="{9975E9E0-DEE9-4071-8F0A-A179283A4504}" srcId="{C3570D58-CB4F-4C5F-8522-5AB8CF82AC9F}" destId="{DCE91EFF-022D-416F-B8D6-A36CDE1CFAE5}" srcOrd="0" destOrd="0" parTransId="{D96C1148-5CC3-4ADA-B3BE-4C91C5EB1815}" sibTransId="{FE5F8767-09C5-412C-A43A-7EAFD01394F3}"/>
    <dgm:cxn modelId="{C05826B9-80C9-4E35-8EC8-3A7D9ADA5417}" type="presOf" srcId="{D4390AA6-54F7-46C3-A951-A9C893410EA7}" destId="{DA8F2A26-1F58-4D53-B75A-7F92B995546A}" srcOrd="0" destOrd="0" presId="urn:microsoft.com/office/officeart/2005/8/layout/lProcess2"/>
    <dgm:cxn modelId="{9EE16CAF-00AF-4F69-959E-1DBE18249C6D}" srcId="{1A53BE5A-C3D6-4DA8-9155-41936AEF400C}" destId="{D9B9182F-C2C4-4562-B3B4-9F2E239BD910}" srcOrd="2" destOrd="0" parTransId="{00D386A9-84D8-4EFB-9C37-24347A6752AA}" sibTransId="{1B3E946E-9ECD-4A7A-A8D9-D534886EECFD}"/>
    <dgm:cxn modelId="{3F25C743-F886-4709-B50D-9C93774EE48C}" srcId="{78D5A2A1-0868-42D8-95A2-AECD32EC8EA8}" destId="{F419BA67-E3D7-48A0-9D41-01DA033B3B65}" srcOrd="4" destOrd="0" parTransId="{A19167B0-D5EF-4487-9FE7-A09E3259F7AF}" sibTransId="{842FCDD8-95A6-4FD9-83C3-C6481078B499}"/>
    <dgm:cxn modelId="{7772EFF9-0485-4108-BCB2-D986D02C57A6}" type="presOf" srcId="{83AA87BA-6B7E-41DF-A34D-5705C18468D8}" destId="{BFBF23DC-6C0B-4006-8D14-8B1CB6D8C3F0}" srcOrd="0" destOrd="0" presId="urn:microsoft.com/office/officeart/2005/8/layout/lProcess2"/>
    <dgm:cxn modelId="{3B3E3127-E748-4CE9-8892-18C55AA3BA37}" type="presOf" srcId="{78D5A2A1-0868-42D8-95A2-AECD32EC8EA8}" destId="{90184133-837B-426C-A4CA-145C5244F7B3}" srcOrd="0" destOrd="0" presId="urn:microsoft.com/office/officeart/2005/8/layout/lProcess2"/>
    <dgm:cxn modelId="{C336687D-4DEC-43D0-B674-9B9E940652B9}" srcId="{78D5A2A1-0868-42D8-95A2-AECD32EC8EA8}" destId="{6F20CCCC-AA41-4FFA-9CD6-8FA588876339}" srcOrd="1" destOrd="0" parTransId="{20C5586B-FB0B-4A17-A6F3-B52E65ABC1E9}" sibTransId="{5C270A8C-34BA-4880-AC0F-B5492DB9E576}"/>
    <dgm:cxn modelId="{D561BE5D-C7C8-4844-BD71-C2178C7B2F56}" type="presOf" srcId="{A98273B9-019A-4F02-8A4B-C71CF87C325A}" destId="{18FDECDD-F4A6-4EF2-9D16-C6DE23DCACCF}" srcOrd="0" destOrd="0" presId="urn:microsoft.com/office/officeart/2005/8/layout/lProcess2"/>
    <dgm:cxn modelId="{FBBF3DD6-ED7E-4634-AECE-66052451AF52}" srcId="{6F20CCCC-AA41-4FFA-9CD6-8FA588876339}" destId="{D4390AA6-54F7-46C3-A951-A9C893410EA7}" srcOrd="1" destOrd="0" parTransId="{98FD9868-6051-434D-B950-EF6F24EFFCF2}" sibTransId="{88F52950-825B-4A72-92D7-E1C3EEE75DC5}"/>
    <dgm:cxn modelId="{347F55C1-F9EE-46F9-868F-6E5F27203A41}" type="presOf" srcId="{D9B9182F-C2C4-4562-B3B4-9F2E239BD910}" destId="{03541224-E2A4-4D6D-9B31-29F794EB47F6}" srcOrd="0" destOrd="0" presId="urn:microsoft.com/office/officeart/2005/8/layout/lProcess2"/>
    <dgm:cxn modelId="{82C6EFC1-4098-407B-984B-274F6589F6F3}" type="presOf" srcId="{397E4784-DCC0-45FC-8A09-9D281D58A07A}" destId="{BCC933D6-ADEC-4B6C-99A5-91B2A403F335}" srcOrd="0" destOrd="0" presId="urn:microsoft.com/office/officeart/2005/8/layout/lProcess2"/>
    <dgm:cxn modelId="{23A22C18-20BA-4083-A04B-45AA8123942A}" type="presOf" srcId="{1A53BE5A-C3D6-4DA8-9155-41936AEF400C}" destId="{629602B8-EBB3-41D0-AC33-511FD9200A19}" srcOrd="0" destOrd="0" presId="urn:microsoft.com/office/officeart/2005/8/layout/lProcess2"/>
    <dgm:cxn modelId="{8DD30F51-353B-4207-AD02-865B93CE567C}" srcId="{1A53BE5A-C3D6-4DA8-9155-41936AEF400C}" destId="{A98273B9-019A-4F02-8A4B-C71CF87C325A}" srcOrd="1" destOrd="0" parTransId="{AAAB6768-01DC-4CC9-8F4E-BDB33DB9E1C9}" sibTransId="{2858E6BA-A561-43AF-9E1C-1A4D43FB26E6}"/>
    <dgm:cxn modelId="{FF94FFB0-569A-4299-A6E4-AB4DCBE9B15B}" srcId="{C3570D58-CB4F-4C5F-8522-5AB8CF82AC9F}" destId="{45237213-4D91-4B56-ACC3-9AF73EDEC790}" srcOrd="2" destOrd="0" parTransId="{C6122524-9937-4339-8F82-F4ED8D3BF288}" sibTransId="{F15C5EDC-7FAF-45A2-A81E-252A2939ECEF}"/>
    <dgm:cxn modelId="{AE467405-67E3-4129-A6A7-F186533AB61C}" type="presOf" srcId="{B91C0CA1-404F-462B-BC30-F44A533E421A}" destId="{4B26061B-91B5-4E7F-A396-78E789839B45}" srcOrd="0" destOrd="0" presId="urn:microsoft.com/office/officeart/2005/8/layout/lProcess2"/>
    <dgm:cxn modelId="{98E10B19-19C4-424E-8EB1-1F3E46DD88B3}" srcId="{78D5A2A1-0868-42D8-95A2-AECD32EC8EA8}" destId="{CBBEBA91-48E4-45C1-97A9-ECF078547796}" srcOrd="2" destOrd="0" parTransId="{763302C7-AF85-490F-8A9A-51388EA8450A}" sibTransId="{130AAE3E-FC99-4F6A-9024-4102C70E2888}"/>
    <dgm:cxn modelId="{B502D051-65FE-41E5-ABE6-BBF4F82CA22E}" type="presOf" srcId="{45237213-4D91-4B56-ACC3-9AF73EDEC790}" destId="{CB1390BB-385A-4A1C-8B54-64A14BA1D1EC}" srcOrd="0" destOrd="0" presId="urn:microsoft.com/office/officeart/2005/8/layout/lProcess2"/>
    <dgm:cxn modelId="{5CE44739-C261-4954-921C-862C5782797B}" srcId="{C3570D58-CB4F-4C5F-8522-5AB8CF82AC9F}" destId="{3288B149-53F5-425F-BD4C-56F38F891B43}" srcOrd="1" destOrd="0" parTransId="{50E243B6-7FE4-4505-BC0D-379158C9AAEE}" sibTransId="{6E508B0F-DB94-46BD-99E1-65AF2C32AAD6}"/>
    <dgm:cxn modelId="{6554FF7A-0D90-432D-8106-4341581CEAE0}" type="presOf" srcId="{3288B149-53F5-425F-BD4C-56F38F891B43}" destId="{27960750-85C1-492B-9AF6-131A51F3E1FF}" srcOrd="0" destOrd="0" presId="urn:microsoft.com/office/officeart/2005/8/layout/lProcess2"/>
    <dgm:cxn modelId="{BB174DE7-CE82-42B6-B36C-D9FC29408FA8}" type="presOf" srcId="{FB97B727-D2BE-4814-BC32-80741EC12E11}" destId="{F28841FD-0D86-40C5-B619-AC5C02BBC242}" srcOrd="0" destOrd="0" presId="urn:microsoft.com/office/officeart/2005/8/layout/lProcess2"/>
    <dgm:cxn modelId="{92A06AF7-7618-4115-BE34-30B89176AEB3}" type="presOf" srcId="{0D6C31F4-5D19-4E11-BA2E-7B5DA9C68DFA}" destId="{989F8A59-90FA-44C4-B58D-8D3F376164E3}" srcOrd="0" destOrd="0" presId="urn:microsoft.com/office/officeart/2005/8/layout/lProcess2"/>
    <dgm:cxn modelId="{36F6FA0A-5BD0-4A89-A85E-1A0EDFAFA8ED}" type="presOf" srcId="{6801C572-FF2B-42B8-8E15-203D449A5AE8}" destId="{E2732A5C-7BAD-422F-AC89-A3EE63FCC3E3}" srcOrd="0" destOrd="0" presId="urn:microsoft.com/office/officeart/2005/8/layout/lProcess2"/>
    <dgm:cxn modelId="{71D66810-0DCB-4401-8931-D6BC22822571}" type="presOf" srcId="{C3570D58-CB4F-4C5F-8522-5AB8CF82AC9F}" destId="{A75B9E4E-B207-4F41-8972-6BF6A5E00E74}" srcOrd="1" destOrd="0" presId="urn:microsoft.com/office/officeart/2005/8/layout/lProcess2"/>
    <dgm:cxn modelId="{5971F954-52AC-4115-AD12-7C0CA7E77135}" type="presOf" srcId="{6F20CCCC-AA41-4FFA-9CD6-8FA588876339}" destId="{FBA9DD5D-7FB7-48E5-9E95-FB87A1B212A1}" srcOrd="0" destOrd="0" presId="urn:microsoft.com/office/officeart/2005/8/layout/lProcess2"/>
    <dgm:cxn modelId="{53358854-40BB-4999-9C6F-57300CB7F346}" srcId="{FB97B727-D2BE-4814-BC32-80741EC12E11}" destId="{78457268-3781-4AFE-A1D5-6235E64231CD}" srcOrd="1" destOrd="0" parTransId="{A4721212-8CF8-4FCE-9B81-093325DE3611}" sibTransId="{43DD5111-EBDB-43D5-8250-169638FC1093}"/>
    <dgm:cxn modelId="{C7EF3726-01B7-4578-B99F-961BF15067D1}" type="presOf" srcId="{DCE91EFF-022D-416F-B8D6-A36CDE1CFAE5}" destId="{85A7E722-3C41-4741-A937-CCD5010397E9}" srcOrd="0" destOrd="0" presId="urn:microsoft.com/office/officeart/2005/8/layout/lProcess2"/>
    <dgm:cxn modelId="{9BD623CD-C769-4AD0-BC82-92FD92AC4E17}" type="presOf" srcId="{89F32DC5-A6A2-4ACF-9CC0-72C1902C36BE}" destId="{489BB5DF-EECC-4914-8633-8A0B2F258D25}" srcOrd="0" destOrd="0" presId="urn:microsoft.com/office/officeart/2005/8/layout/lProcess2"/>
    <dgm:cxn modelId="{3608F96F-6948-4E90-882F-A8661249B3EC}" srcId="{78D5A2A1-0868-42D8-95A2-AECD32EC8EA8}" destId="{1A53BE5A-C3D6-4DA8-9155-41936AEF400C}" srcOrd="0" destOrd="0" parTransId="{5C33E363-3400-4EB3-AFB5-07665561525B}" sibTransId="{65E0A13D-E343-49B1-9829-90B582775AFD}"/>
    <dgm:cxn modelId="{8E34BDFC-4938-41AA-884D-EFE9ADEE1DB2}" type="presOf" srcId="{CBBEBA91-48E4-45C1-97A9-ECF078547796}" destId="{A96C2CD1-F7A4-4473-9728-4C0CBB85986D}" srcOrd="1" destOrd="0" presId="urn:microsoft.com/office/officeart/2005/8/layout/lProcess2"/>
    <dgm:cxn modelId="{6B60A93B-1359-4704-AE46-235003992CA9}" srcId="{F419BA67-E3D7-48A0-9D41-01DA033B3B65}" destId="{6801C572-FF2B-42B8-8E15-203D449A5AE8}" srcOrd="1" destOrd="0" parTransId="{F59C41F1-816B-4E15-A9B3-73BDDA5ADDB4}" sibTransId="{729B83F8-150D-401D-9F59-89D73B1EB7F1}"/>
    <dgm:cxn modelId="{3B63693C-9D2F-4814-957E-6F359E3588AE}" type="presOf" srcId="{C3570D58-CB4F-4C5F-8522-5AB8CF82AC9F}" destId="{C1481BBB-EB6A-483A-BAD7-A729F8510DEB}" srcOrd="0" destOrd="0" presId="urn:microsoft.com/office/officeart/2005/8/layout/lProcess2"/>
    <dgm:cxn modelId="{7EB06E37-E582-4AC3-8D27-4F3272F2491A}" srcId="{78D5A2A1-0868-42D8-95A2-AECD32EC8EA8}" destId="{C3570D58-CB4F-4C5F-8522-5AB8CF82AC9F}" srcOrd="5" destOrd="0" parTransId="{EE759204-97D7-4A41-B0C2-1025AE6EE62E}" sibTransId="{B6AE975A-0790-49F7-A461-7DD616D83EDF}"/>
    <dgm:cxn modelId="{D8B9BCA1-2B53-4629-BE56-C80141DBF917}" srcId="{1A53BE5A-C3D6-4DA8-9155-41936AEF400C}" destId="{397E4784-DCC0-45FC-8A09-9D281D58A07A}" srcOrd="0" destOrd="0" parTransId="{CF453125-BAB3-4941-B5CB-2D98691B9A20}" sibTransId="{C0015F35-DC09-4F76-B160-938EB95AF717}"/>
    <dgm:cxn modelId="{30949D49-C031-4522-A27E-D910A3776111}" type="presOf" srcId="{F419BA67-E3D7-48A0-9D41-01DA033B3B65}" destId="{CA8F770B-470C-4D60-920F-897EF7AF040D}" srcOrd="1" destOrd="0" presId="urn:microsoft.com/office/officeart/2005/8/layout/lProcess2"/>
    <dgm:cxn modelId="{0B50BB9B-BFB3-4EB3-B9C2-71481E5F0BAA}" type="presParOf" srcId="{90184133-837B-426C-A4CA-145C5244F7B3}" destId="{E6BF7BCC-C3B0-4752-9B39-211071F109FD}" srcOrd="0" destOrd="0" presId="urn:microsoft.com/office/officeart/2005/8/layout/lProcess2"/>
    <dgm:cxn modelId="{A86968F8-A01E-486C-A733-6C10D8D2D42A}" type="presParOf" srcId="{E6BF7BCC-C3B0-4752-9B39-211071F109FD}" destId="{629602B8-EBB3-41D0-AC33-511FD9200A19}" srcOrd="0" destOrd="0" presId="urn:microsoft.com/office/officeart/2005/8/layout/lProcess2"/>
    <dgm:cxn modelId="{0F6BE1B2-67ED-4A64-84B6-1C59D963BEE2}" type="presParOf" srcId="{E6BF7BCC-C3B0-4752-9B39-211071F109FD}" destId="{0CFC419D-3DCE-43E1-B5AF-3EF177657AD9}" srcOrd="1" destOrd="0" presId="urn:microsoft.com/office/officeart/2005/8/layout/lProcess2"/>
    <dgm:cxn modelId="{8BF216FB-57DE-4DCB-A8B7-8B606B60D2E7}" type="presParOf" srcId="{E6BF7BCC-C3B0-4752-9B39-211071F109FD}" destId="{451B517B-71E6-4974-A9F1-A5C4B9E80907}" srcOrd="2" destOrd="0" presId="urn:microsoft.com/office/officeart/2005/8/layout/lProcess2"/>
    <dgm:cxn modelId="{5DF5CB4B-944B-4A53-9F34-6B4AB14CEB30}" type="presParOf" srcId="{451B517B-71E6-4974-A9F1-A5C4B9E80907}" destId="{86DB0221-0C70-4540-9B40-953B377122EF}" srcOrd="0" destOrd="0" presId="urn:microsoft.com/office/officeart/2005/8/layout/lProcess2"/>
    <dgm:cxn modelId="{2B44CDDD-E47E-4222-8B2A-38EDD0C8D9C6}" type="presParOf" srcId="{86DB0221-0C70-4540-9B40-953B377122EF}" destId="{BCC933D6-ADEC-4B6C-99A5-91B2A403F335}" srcOrd="0" destOrd="0" presId="urn:microsoft.com/office/officeart/2005/8/layout/lProcess2"/>
    <dgm:cxn modelId="{F75D510E-44B5-4075-9657-64F82A3CCF49}" type="presParOf" srcId="{86DB0221-0C70-4540-9B40-953B377122EF}" destId="{ED6A7DE4-CE41-438D-B081-21AFC737E8E3}" srcOrd="1" destOrd="0" presId="urn:microsoft.com/office/officeart/2005/8/layout/lProcess2"/>
    <dgm:cxn modelId="{EB3D1E6C-5B36-4B99-AD28-66D5779D2797}" type="presParOf" srcId="{86DB0221-0C70-4540-9B40-953B377122EF}" destId="{18FDECDD-F4A6-4EF2-9D16-C6DE23DCACCF}" srcOrd="2" destOrd="0" presId="urn:microsoft.com/office/officeart/2005/8/layout/lProcess2"/>
    <dgm:cxn modelId="{9FEE1F4E-D055-430C-BC5E-4DD4D428CF86}" type="presParOf" srcId="{86DB0221-0C70-4540-9B40-953B377122EF}" destId="{4AC75F9C-F8F1-4583-905B-79DEB7AE38DD}" srcOrd="3" destOrd="0" presId="urn:microsoft.com/office/officeart/2005/8/layout/lProcess2"/>
    <dgm:cxn modelId="{3E00F491-18C8-45A5-B8BA-D7F1B0C7E8C6}" type="presParOf" srcId="{86DB0221-0C70-4540-9B40-953B377122EF}" destId="{03541224-E2A4-4D6D-9B31-29F794EB47F6}" srcOrd="4" destOrd="0" presId="urn:microsoft.com/office/officeart/2005/8/layout/lProcess2"/>
    <dgm:cxn modelId="{CAF085A7-D423-44C8-AC83-057A31AF6861}" type="presParOf" srcId="{90184133-837B-426C-A4CA-145C5244F7B3}" destId="{8624EC5A-4649-4CC9-BDB3-7E2D35D34848}" srcOrd="1" destOrd="0" presId="urn:microsoft.com/office/officeart/2005/8/layout/lProcess2"/>
    <dgm:cxn modelId="{CA7D2F1F-9D3A-419E-92DE-36C6B4D8D482}" type="presParOf" srcId="{90184133-837B-426C-A4CA-145C5244F7B3}" destId="{93BC77F9-C18C-4848-8A2B-A5CE44626C19}" srcOrd="2" destOrd="0" presId="urn:microsoft.com/office/officeart/2005/8/layout/lProcess2"/>
    <dgm:cxn modelId="{E84D73CF-E28F-4E25-A961-AE3CA1D2C075}" type="presParOf" srcId="{93BC77F9-C18C-4848-8A2B-A5CE44626C19}" destId="{FBA9DD5D-7FB7-48E5-9E95-FB87A1B212A1}" srcOrd="0" destOrd="0" presId="urn:microsoft.com/office/officeart/2005/8/layout/lProcess2"/>
    <dgm:cxn modelId="{512314F8-28C9-4840-A887-7E6CDBD1F82A}" type="presParOf" srcId="{93BC77F9-C18C-4848-8A2B-A5CE44626C19}" destId="{391B2475-EC51-4A7E-9BE2-175A85F5AF3F}" srcOrd="1" destOrd="0" presId="urn:microsoft.com/office/officeart/2005/8/layout/lProcess2"/>
    <dgm:cxn modelId="{4746312E-3127-461A-AE30-39F1C4C85705}" type="presParOf" srcId="{93BC77F9-C18C-4848-8A2B-A5CE44626C19}" destId="{06B91212-7AB5-45A4-9A11-2E981DFD9ECB}" srcOrd="2" destOrd="0" presId="urn:microsoft.com/office/officeart/2005/8/layout/lProcess2"/>
    <dgm:cxn modelId="{3ED18E63-EB8A-418F-BE1C-736EDA6F5384}" type="presParOf" srcId="{06B91212-7AB5-45A4-9A11-2E981DFD9ECB}" destId="{9328FABD-5BDC-4546-AAA7-D4A2E4AA4F3F}" srcOrd="0" destOrd="0" presId="urn:microsoft.com/office/officeart/2005/8/layout/lProcess2"/>
    <dgm:cxn modelId="{9F5970E1-532F-4A0A-A43C-6301671F90ED}" type="presParOf" srcId="{9328FABD-5BDC-4546-AAA7-D4A2E4AA4F3F}" destId="{4B26061B-91B5-4E7F-A396-78E789839B45}" srcOrd="0" destOrd="0" presId="urn:microsoft.com/office/officeart/2005/8/layout/lProcess2"/>
    <dgm:cxn modelId="{DEE57797-CCEC-4EF9-A314-6D477609F9A9}" type="presParOf" srcId="{9328FABD-5BDC-4546-AAA7-D4A2E4AA4F3F}" destId="{1BC2B986-BE65-4597-8DEC-81895844ADB2}" srcOrd="1" destOrd="0" presId="urn:microsoft.com/office/officeart/2005/8/layout/lProcess2"/>
    <dgm:cxn modelId="{A228EC0F-16AF-4C17-8BB3-5A14CADCCC7D}" type="presParOf" srcId="{9328FABD-5BDC-4546-AAA7-D4A2E4AA4F3F}" destId="{DA8F2A26-1F58-4D53-B75A-7F92B995546A}" srcOrd="2" destOrd="0" presId="urn:microsoft.com/office/officeart/2005/8/layout/lProcess2"/>
    <dgm:cxn modelId="{CE73164C-E6FB-4A6F-A972-DCE87F08CD1B}" type="presParOf" srcId="{90184133-837B-426C-A4CA-145C5244F7B3}" destId="{96BF202E-5092-4D3F-BBAC-7954BF0AB549}" srcOrd="3" destOrd="0" presId="urn:microsoft.com/office/officeart/2005/8/layout/lProcess2"/>
    <dgm:cxn modelId="{040CCA41-92BA-419E-BAB8-005C5700BB05}" type="presParOf" srcId="{90184133-837B-426C-A4CA-145C5244F7B3}" destId="{E063ABB1-AD6E-4A57-8C87-24887BCAB1DA}" srcOrd="4" destOrd="0" presId="urn:microsoft.com/office/officeart/2005/8/layout/lProcess2"/>
    <dgm:cxn modelId="{DCEDBDEB-4223-4A58-ACFF-BA0B16C6DC0A}" type="presParOf" srcId="{E063ABB1-AD6E-4A57-8C87-24887BCAB1DA}" destId="{D7C81F85-B70D-43A0-8EBA-63DF8A462342}" srcOrd="0" destOrd="0" presId="urn:microsoft.com/office/officeart/2005/8/layout/lProcess2"/>
    <dgm:cxn modelId="{9C71C8F3-1343-4121-9AE5-DABC43357749}" type="presParOf" srcId="{E063ABB1-AD6E-4A57-8C87-24887BCAB1DA}" destId="{A96C2CD1-F7A4-4473-9728-4C0CBB85986D}" srcOrd="1" destOrd="0" presId="urn:microsoft.com/office/officeart/2005/8/layout/lProcess2"/>
    <dgm:cxn modelId="{F9C78725-E8D0-4DF4-9F01-B3421A68B8DE}" type="presParOf" srcId="{E063ABB1-AD6E-4A57-8C87-24887BCAB1DA}" destId="{6434AF01-FDA1-452E-919C-6E1A6E1777F2}" srcOrd="2" destOrd="0" presId="urn:microsoft.com/office/officeart/2005/8/layout/lProcess2"/>
    <dgm:cxn modelId="{2C4F8EC2-38B2-42DF-8EBA-F5351515A88B}" type="presParOf" srcId="{6434AF01-FDA1-452E-919C-6E1A6E1777F2}" destId="{EC75474A-BB6E-4DAC-BFCD-462A087C81F4}" srcOrd="0" destOrd="0" presId="urn:microsoft.com/office/officeart/2005/8/layout/lProcess2"/>
    <dgm:cxn modelId="{B2B9F91E-A9EE-4C17-9CC8-B3D087A429BA}" type="presParOf" srcId="{EC75474A-BB6E-4DAC-BFCD-462A087C81F4}" destId="{989F8A59-90FA-44C4-B58D-8D3F376164E3}" srcOrd="0" destOrd="0" presId="urn:microsoft.com/office/officeart/2005/8/layout/lProcess2"/>
    <dgm:cxn modelId="{3AB5BB4A-87BF-4CE1-B03E-FB145760FF82}" type="presParOf" srcId="{EC75474A-BB6E-4DAC-BFCD-462A087C81F4}" destId="{5A56B3E6-8E3F-4123-B8E0-077658A9341B}" srcOrd="1" destOrd="0" presId="urn:microsoft.com/office/officeart/2005/8/layout/lProcess2"/>
    <dgm:cxn modelId="{3A84CC0E-F9A4-4FF9-B2E1-269C4E2062FE}" type="presParOf" srcId="{EC75474A-BB6E-4DAC-BFCD-462A087C81F4}" destId="{06FCAC2D-EA10-45EB-99B4-12B28274B42A}" srcOrd="2" destOrd="0" presId="urn:microsoft.com/office/officeart/2005/8/layout/lProcess2"/>
    <dgm:cxn modelId="{CE8D8BA3-913C-4A29-A4F1-AA1B373A945F}" type="presParOf" srcId="{90184133-837B-426C-A4CA-145C5244F7B3}" destId="{74169DE2-4A82-444B-81E6-FDBBABA8FB37}" srcOrd="5" destOrd="0" presId="urn:microsoft.com/office/officeart/2005/8/layout/lProcess2"/>
    <dgm:cxn modelId="{8CE98A71-5C59-485F-B001-EBE45F8C9AE1}" type="presParOf" srcId="{90184133-837B-426C-A4CA-145C5244F7B3}" destId="{4680BA23-8C48-4969-A166-59F55A0597FE}" srcOrd="6" destOrd="0" presId="urn:microsoft.com/office/officeart/2005/8/layout/lProcess2"/>
    <dgm:cxn modelId="{C27D482A-7DB5-4E99-BF79-5BC8EF287DD1}" type="presParOf" srcId="{4680BA23-8C48-4969-A166-59F55A0597FE}" destId="{F28841FD-0D86-40C5-B619-AC5C02BBC242}" srcOrd="0" destOrd="0" presId="urn:microsoft.com/office/officeart/2005/8/layout/lProcess2"/>
    <dgm:cxn modelId="{E30B7EDC-F397-4F58-B400-A561A813B43D}" type="presParOf" srcId="{4680BA23-8C48-4969-A166-59F55A0597FE}" destId="{2092CB1A-F5A3-401F-88B6-B1C1FFF10AF8}" srcOrd="1" destOrd="0" presId="urn:microsoft.com/office/officeart/2005/8/layout/lProcess2"/>
    <dgm:cxn modelId="{CD8844B4-2D03-40A3-92C3-CC416D1B6AEA}" type="presParOf" srcId="{4680BA23-8C48-4969-A166-59F55A0597FE}" destId="{600798F6-D5A6-45E9-84D8-1A54DF9466EC}" srcOrd="2" destOrd="0" presId="urn:microsoft.com/office/officeart/2005/8/layout/lProcess2"/>
    <dgm:cxn modelId="{C470849B-D877-426E-AA4F-1CDF12F6CC6E}" type="presParOf" srcId="{600798F6-D5A6-45E9-84D8-1A54DF9466EC}" destId="{B3908016-FA40-45BA-9F69-84D9661CB162}" srcOrd="0" destOrd="0" presId="urn:microsoft.com/office/officeart/2005/8/layout/lProcess2"/>
    <dgm:cxn modelId="{EE2C96C9-4EE0-4735-A5D4-B88F1FA303AF}" type="presParOf" srcId="{B3908016-FA40-45BA-9F69-84D9661CB162}" destId="{489BB5DF-EECC-4914-8633-8A0B2F258D25}" srcOrd="0" destOrd="0" presId="urn:microsoft.com/office/officeart/2005/8/layout/lProcess2"/>
    <dgm:cxn modelId="{1A8CEE7B-A9FA-4B0B-9690-943BA6B3B494}" type="presParOf" srcId="{B3908016-FA40-45BA-9F69-84D9661CB162}" destId="{720A7FDF-3610-4811-94A7-0279A3BA79E2}" srcOrd="1" destOrd="0" presId="urn:microsoft.com/office/officeart/2005/8/layout/lProcess2"/>
    <dgm:cxn modelId="{CCC094F3-E9DF-480B-9807-2C3AAF6D5F64}" type="presParOf" srcId="{B3908016-FA40-45BA-9F69-84D9661CB162}" destId="{89B0637A-4EAD-4F3F-9E26-2136D66FE44F}" srcOrd="2" destOrd="0" presId="urn:microsoft.com/office/officeart/2005/8/layout/lProcess2"/>
    <dgm:cxn modelId="{A54057FD-6A9A-4B35-89F7-8C48D392C16E}" type="presParOf" srcId="{B3908016-FA40-45BA-9F69-84D9661CB162}" destId="{202A8406-6B43-4333-8EFF-7AC9581CE5C9}" srcOrd="3" destOrd="0" presId="urn:microsoft.com/office/officeart/2005/8/layout/lProcess2"/>
    <dgm:cxn modelId="{D71F7733-791A-4211-A07A-8B1F4B7392AF}" type="presParOf" srcId="{B3908016-FA40-45BA-9F69-84D9661CB162}" destId="{B650EE06-ABCA-4975-BAA8-4FF665A209E9}" srcOrd="4" destOrd="0" presId="urn:microsoft.com/office/officeart/2005/8/layout/lProcess2"/>
    <dgm:cxn modelId="{182B3D54-0CE9-4C83-93BF-2409D07FE3EB}" type="presParOf" srcId="{90184133-837B-426C-A4CA-145C5244F7B3}" destId="{5D2AD925-2435-4387-9263-BA7E32740F99}" srcOrd="7" destOrd="0" presId="urn:microsoft.com/office/officeart/2005/8/layout/lProcess2"/>
    <dgm:cxn modelId="{F5574022-5C29-4993-AFDE-47DA5B3B9633}" type="presParOf" srcId="{90184133-837B-426C-A4CA-145C5244F7B3}" destId="{3CE8CC2F-62BF-47C2-ABBE-600B6BAC8B89}" srcOrd="8" destOrd="0" presId="urn:microsoft.com/office/officeart/2005/8/layout/lProcess2"/>
    <dgm:cxn modelId="{CFF3F852-B195-43F0-BEAE-E3A953E155E5}" type="presParOf" srcId="{3CE8CC2F-62BF-47C2-ABBE-600B6BAC8B89}" destId="{36DB4C66-88D7-46D4-9058-65329CFB23C6}" srcOrd="0" destOrd="0" presId="urn:microsoft.com/office/officeart/2005/8/layout/lProcess2"/>
    <dgm:cxn modelId="{A37617E6-E8F6-4C3F-92BE-5D5C7D142874}" type="presParOf" srcId="{3CE8CC2F-62BF-47C2-ABBE-600B6BAC8B89}" destId="{CA8F770B-470C-4D60-920F-897EF7AF040D}" srcOrd="1" destOrd="0" presId="urn:microsoft.com/office/officeart/2005/8/layout/lProcess2"/>
    <dgm:cxn modelId="{7018DE66-35EE-4865-8EC4-BEE9160EDF4E}" type="presParOf" srcId="{3CE8CC2F-62BF-47C2-ABBE-600B6BAC8B89}" destId="{2E6833E0-0079-4595-A78B-A77B704C6F1C}" srcOrd="2" destOrd="0" presId="urn:microsoft.com/office/officeart/2005/8/layout/lProcess2"/>
    <dgm:cxn modelId="{8AA76AB8-931C-4FE2-B17F-E848436D443A}" type="presParOf" srcId="{2E6833E0-0079-4595-A78B-A77B704C6F1C}" destId="{0E883DB5-2B98-4586-AE94-A0D16D898F7B}" srcOrd="0" destOrd="0" presId="urn:microsoft.com/office/officeart/2005/8/layout/lProcess2"/>
    <dgm:cxn modelId="{20879356-80D8-4E52-BA6C-99DE90FD2982}" type="presParOf" srcId="{0E883DB5-2B98-4586-AE94-A0D16D898F7B}" destId="{BFBF23DC-6C0B-4006-8D14-8B1CB6D8C3F0}" srcOrd="0" destOrd="0" presId="urn:microsoft.com/office/officeart/2005/8/layout/lProcess2"/>
    <dgm:cxn modelId="{C241CA51-C57F-4A82-B4D5-0120E071F9FC}" type="presParOf" srcId="{0E883DB5-2B98-4586-AE94-A0D16D898F7B}" destId="{C5A378A4-F17C-4543-B424-47ADD5E54123}" srcOrd="1" destOrd="0" presId="urn:microsoft.com/office/officeart/2005/8/layout/lProcess2"/>
    <dgm:cxn modelId="{2F94FD7D-85F8-46CF-B5C5-B143D8A124C4}" type="presParOf" srcId="{0E883DB5-2B98-4586-AE94-A0D16D898F7B}" destId="{E2732A5C-7BAD-422F-AC89-A3EE63FCC3E3}" srcOrd="2" destOrd="0" presId="urn:microsoft.com/office/officeart/2005/8/layout/lProcess2"/>
    <dgm:cxn modelId="{87F2F9D3-2DDF-4C60-8072-4A879CB2E1E5}" type="presParOf" srcId="{90184133-837B-426C-A4CA-145C5244F7B3}" destId="{8D479B2F-EB89-489A-A23D-D861EA90B7CA}" srcOrd="9" destOrd="0" presId="urn:microsoft.com/office/officeart/2005/8/layout/lProcess2"/>
    <dgm:cxn modelId="{BA47035D-1ADC-4ABE-8312-68A1B208F22D}" type="presParOf" srcId="{90184133-837B-426C-A4CA-145C5244F7B3}" destId="{5FE231FC-DD57-4D17-A037-29AD84462DFF}" srcOrd="10" destOrd="0" presId="urn:microsoft.com/office/officeart/2005/8/layout/lProcess2"/>
    <dgm:cxn modelId="{14EE1FEC-34EF-4793-8652-409810F203CD}" type="presParOf" srcId="{5FE231FC-DD57-4D17-A037-29AD84462DFF}" destId="{C1481BBB-EB6A-483A-BAD7-A729F8510DEB}" srcOrd="0" destOrd="0" presId="urn:microsoft.com/office/officeart/2005/8/layout/lProcess2"/>
    <dgm:cxn modelId="{796CF779-443F-4F5F-A870-F265B471B6A7}" type="presParOf" srcId="{5FE231FC-DD57-4D17-A037-29AD84462DFF}" destId="{A75B9E4E-B207-4F41-8972-6BF6A5E00E74}" srcOrd="1" destOrd="0" presId="urn:microsoft.com/office/officeart/2005/8/layout/lProcess2"/>
    <dgm:cxn modelId="{757C43E6-EA13-4BF7-8E4E-7FB0D7DF209A}" type="presParOf" srcId="{5FE231FC-DD57-4D17-A037-29AD84462DFF}" destId="{577C7FBC-71BD-40DF-AA89-C87DBDD10E0E}" srcOrd="2" destOrd="0" presId="urn:microsoft.com/office/officeart/2005/8/layout/lProcess2"/>
    <dgm:cxn modelId="{1F83EA39-82F7-4E05-B879-FFD55D63DAD0}" type="presParOf" srcId="{577C7FBC-71BD-40DF-AA89-C87DBDD10E0E}" destId="{34F752D7-AB0E-475C-A808-A86EB31F9D93}" srcOrd="0" destOrd="0" presId="urn:microsoft.com/office/officeart/2005/8/layout/lProcess2"/>
    <dgm:cxn modelId="{43CAE6DC-3E3B-47AB-8B38-E4F50C0C0C04}" type="presParOf" srcId="{34F752D7-AB0E-475C-A808-A86EB31F9D93}" destId="{85A7E722-3C41-4741-A937-CCD5010397E9}" srcOrd="0" destOrd="0" presId="urn:microsoft.com/office/officeart/2005/8/layout/lProcess2"/>
    <dgm:cxn modelId="{7DB7F631-AEC8-4EAD-9040-1078DEA95384}" type="presParOf" srcId="{34F752D7-AB0E-475C-A808-A86EB31F9D93}" destId="{7336C292-E6B5-48DC-8B7B-E2014A0A3346}" srcOrd="1" destOrd="0" presId="urn:microsoft.com/office/officeart/2005/8/layout/lProcess2"/>
    <dgm:cxn modelId="{DB8D71ED-CF55-4DE4-B160-FDE97BA9CDF0}" type="presParOf" srcId="{34F752D7-AB0E-475C-A808-A86EB31F9D93}" destId="{27960750-85C1-492B-9AF6-131A51F3E1FF}" srcOrd="2" destOrd="0" presId="urn:microsoft.com/office/officeart/2005/8/layout/lProcess2"/>
    <dgm:cxn modelId="{C1DE49A5-67DC-4802-A262-5461CCB8D287}" type="presParOf" srcId="{34F752D7-AB0E-475C-A808-A86EB31F9D93}" destId="{B7661D08-98D9-4455-AB96-C54F483B94DC}" srcOrd="3" destOrd="0" presId="urn:microsoft.com/office/officeart/2005/8/layout/lProcess2"/>
    <dgm:cxn modelId="{4A5F4A1E-6F7D-4A8F-85F2-6E950C616A34}" type="presParOf" srcId="{34F752D7-AB0E-475C-A808-A86EB31F9D93}" destId="{CB1390BB-385A-4A1C-8B54-64A14BA1D1EC}" srcOrd="4" destOrd="0" presId="urn:microsoft.com/office/officeart/2005/8/layout/l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EF1D9-5C87-41F2-8CBF-6621D597A3AB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C0639-A15C-45FA-8AC1-A129229C422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Титульны</a:t>
            </a:r>
            <a:r>
              <a:rPr lang="ru-RU" baseline="0" dirty="0" smtClean="0"/>
              <a:t>й лист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4. Способы оценки, формулы, расчеты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4. Способы оценки, формулы, расчеты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4. Способы оценки, формулы, расчеты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5. Выводы,</a:t>
            </a:r>
            <a:r>
              <a:rPr lang="ru-RU" baseline="0" dirty="0" smtClean="0"/>
              <a:t> рекомендации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ru-RU" baseline="0" dirty="0" smtClean="0"/>
              <a:t> </a:t>
            </a:r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2. Описание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2. Описание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3. Дополнительные данные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3.</a:t>
            </a:r>
            <a:r>
              <a:rPr lang="ru-RU" baseline="0" dirty="0" smtClean="0"/>
              <a:t> Дополнительные данные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3. Дополнительные данные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4. Способы оценки, формулы, расчеты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4. Способы оценки, формулы,</a:t>
            </a:r>
            <a:r>
              <a:rPr lang="ru-RU" baseline="0" dirty="0" smtClean="0"/>
              <a:t> расчеты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0639-A15C-45FA-8AC1-A129229C422E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Tm="1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Tm="1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Tm="1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Tm="1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Tm="1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Tm="1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Tm="1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Tm="1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Tm="1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Tm="1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Tm="1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7543-CEAD-4459-9F41-1927DFEEEB41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1FB3-69CC-43AA-9CE0-12BE9CE5F7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1000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Содержимое 6" descr="Air-to-air_photo_of_a_Sukhoi_Superjet_100_(RA-97004)_over_Ital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5720" y="214290"/>
            <a:ext cx="8643998" cy="642942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Проект № 4 Авиарейсы без потерь</a:t>
            </a:r>
            <a:endParaRPr lang="en-US" sz="2000" b="1" i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Григорьева Людмила</a:t>
            </a:r>
          </a:p>
          <a:p>
            <a:r>
              <a:rPr lang="ru-RU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Группа: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DSPR-28</a:t>
            </a:r>
            <a:endParaRPr lang="ru-RU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4. Способы оценки, формулы, расчеты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543428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Одной из крупных составляющих в расходах являются лизинговые платежи за приобретаемые в кредит самолеты ввиду их огромной стоимости.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Рассчитаем лизинговый платеж в день за самолет каждой модели, взяв средний курс доллара за 3 зимних месяца </a:t>
            </a:r>
            <a:r>
              <a:rPr lang="en-US" sz="1600" b="1" dirty="0" smtClean="0"/>
              <a:t>'</a:t>
            </a:r>
            <a:r>
              <a:rPr lang="en-US" sz="1600" b="1" dirty="0" err="1" smtClean="0"/>
              <a:t>lising</a:t>
            </a:r>
            <a:r>
              <a:rPr lang="en-US" sz="1600" b="1" dirty="0" smtClean="0"/>
              <a:t>'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Средний курс доллара в зимний период 2017 г. по формуле: </a:t>
            </a:r>
          </a:p>
          <a:p>
            <a:pPr algn="just"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avg_kd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round((62.2006 + 59.9583 + 58.40) / 3, 4)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составил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60.1863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# лизинговый платеж в день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Boeing 737-300</a:t>
            </a:r>
          </a:p>
          <a:p>
            <a:pPr algn="just">
              <a:buNone/>
            </a:pP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lising_b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= round(70000000/12/12/30*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avg_kd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, 0)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лизинговый платеж в день для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Sukhoi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Superjet-100</a:t>
            </a:r>
          </a:p>
          <a:p>
            <a:pPr algn="just">
              <a:buNone/>
            </a:pP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lising_s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= round(35000000/12/12/30*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avg_kd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, 0)</a:t>
            </a:r>
            <a:endParaRPr lang="ru-RU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Лизинговый платеж в день для: </a:t>
            </a:r>
          </a:p>
          <a:p>
            <a:pPr algn="just">
              <a:buNone/>
            </a:pP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Sukhoi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Superjet-100 	487620.0 </a:t>
            </a:r>
          </a:p>
          <a:p>
            <a:pPr algn="just">
              <a:buNone/>
            </a:pP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Boeing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737-300 		975241.0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Содержимое 4" descr="iSS1XV5PU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43504" y="2382691"/>
            <a:ext cx="3643338" cy="249895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4. Способы оценки, формулы, расчеты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Определим прибыльность рейсов в нашем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датасете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создав столбец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flight_profit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‘:</a:t>
            </a:r>
          </a:p>
          <a:p>
            <a:pPr algn="just">
              <a:buFont typeface="Wingdings" pitchFamily="2" charset="2"/>
              <a:buChar char="Ø"/>
            </a:pP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flight_profit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total_amount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flue_count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wage_tax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lising</a:t>
            </a:r>
            <a:endParaRPr lang="ru-RU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перелетах по Белгородскому направлению есть 4 убыточных рейса.</a:t>
            </a:r>
          </a:p>
          <a:p>
            <a:pPr algn="just">
              <a:buFont typeface="Wingdings" pitchFamily="2" charset="2"/>
              <a:buChar char="Ø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московскому направлению прибыльность рейсов сильно колеблется и напрямую зависит от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заполненности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салона самолета, однако убыточных рейсов нет.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Содержимое 6" descr="Снимок6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2066" y="1071546"/>
            <a:ext cx="3343742" cy="2553056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3786190"/>
            <a:ext cx="34385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4. Способы оценки, формулы, расчеты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Содержимое 8" descr="Снимок8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214422"/>
            <a:ext cx="7943848" cy="257176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929066"/>
            <a:ext cx="807249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5. Выводы, рекомендации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214974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Итак, в нашем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датасете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представлены 2 направления перелета: на Москву и Белгород.</a:t>
            </a:r>
          </a:p>
          <a:p>
            <a:pPr algn="just">
              <a:buFont typeface="Wingdings" pitchFamily="2" charset="2"/>
              <a:buChar char="Ø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 При этом рейс на Москву наиболее дальний и обслуживается самолетами модели 𝐵𝑜𝑒𝑖𝑛𝑔737−300, в Белгород летают самолеты модели 𝑆𝑢𝑘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ℎ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𝑜𝑖𝑆𝑢𝑝𝑒𝑟𝑗𝑒𝑡−100 с меньшим количество посадочных мест на борту и количеством летного состава, а так же на некоторых рейсах которого имеется недостаточная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заполненность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салона самолета, менее 3/4 или 75%.</a:t>
            </a:r>
          </a:p>
          <a:p>
            <a:pPr algn="just">
              <a:buFont typeface="Wingdings" pitchFamily="2" charset="2"/>
              <a:buChar char="Ø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Отобрав рейсы, у которых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заполняемость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салона самолета ниже 75% и есть убытки, в ходе анализа прибыльности рейсов из г.Анапа в зимнее время 2017 г. найдены самые малоприбыльные, от которых можно отказаться в зимнее время</a:t>
            </a:r>
          </a:p>
          <a:p>
            <a:pPr algn="just">
              <a:buFont typeface="Wingdings" pitchFamily="2" charset="2"/>
              <a:buChar char="Ø"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Ими оказались следующие рейсы:</a:t>
            </a:r>
          </a:p>
          <a:p>
            <a:pPr algn="just">
              <a:buNone/>
            </a:pPr>
            <a:endParaRPr lang="ru-RU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400" dirty="0" smtClean="0"/>
              <a:t>	</a:t>
            </a:r>
            <a:r>
              <a:rPr lang="ru-RU" sz="1600" dirty="0" smtClean="0">
                <a:solidFill>
                  <a:srgbClr val="C00000"/>
                </a:solidFill>
              </a:rPr>
              <a:t>От этих рейсов из г.Анапы в будущем мы можем отказаться в зимнее время.</a:t>
            </a:r>
          </a:p>
          <a:p>
            <a:pPr>
              <a:buNone/>
            </a:pPr>
            <a:endParaRPr lang="ru-RU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Содержимое 4" descr="Снимок10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5102" y="2357430"/>
            <a:ext cx="3724795" cy="264320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Стрелка вправо 5"/>
          <p:cNvSpPr/>
          <p:nvPr/>
        </p:nvSpPr>
        <p:spPr>
          <a:xfrm>
            <a:off x="3571868" y="47863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Конец презентации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Содержимое 6" descr="samolet-Cuhoj-Cuperdzhet-1007-e148989871135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20056"/>
            <a:ext cx="7620000" cy="428625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датасета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Содержимое 12"/>
          <p:cNvGraphicFramePr>
            <a:graphicFrameLocks noGrp="1"/>
          </p:cNvGraphicFramePr>
          <p:nvPr>
            <p:ph idx="1"/>
          </p:nvPr>
        </p:nvGraphicFramePr>
        <p:xfrm>
          <a:off x="500034" y="91440"/>
          <a:ext cx="8229600" cy="658368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286016"/>
                <a:gridCol w="5943584"/>
              </a:tblGrid>
              <a:tr h="350997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Столбец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Описание данных в столбце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flight_id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Идентификатор рейса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flight_no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Номер рейса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actual_departure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Фактическое время вылета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departure_airport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Аэропорт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отправления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arrival_airport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Аэропорт прибытия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arrival_city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Город прибытия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aircraft_code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Код самолета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Модель самолета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Максимальная дальность полета, км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seat_economy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Места эконом класса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seat_business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Места бизнес класса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ticket_economy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Проданные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билеты эконом класса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ticket_business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Проданные билеты бизнес класса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total_economy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Выручка от продажи билетов эконом класса, руб.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total_business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Выручка от продажи билетов бизнес класса, руб.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Выручка от продажи всех билетов на рейс, руб.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flight_time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Фактическая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продолжительность рейса, минуты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0044" y="285728"/>
            <a:ext cx="8258236" cy="57150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2. Описание данных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Содержимое 6" descr="Снимок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1868" y="1571612"/>
            <a:ext cx="5025733" cy="242889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57200" y="1000108"/>
            <a:ext cx="3008313" cy="535785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- В зимний период 2017 г. (декабрь 2016 г., январь и февраль 2017 г.) из аэропорта г.Анапы осуществлено 193  авиарейса.</a:t>
            </a:r>
          </a:p>
          <a:p>
            <a:pPr lvl="0" algn="just"/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- С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амолеты летали по 3-м направлениям: Белгород, Москва, Новокузнецк</a:t>
            </a:r>
          </a:p>
          <a:p>
            <a:pPr lvl="0"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- В Москву и Белгород осуществлено одинаковое количество рейсов, и самолеты летали каждый день.</a:t>
            </a:r>
          </a:p>
          <a:p>
            <a:pPr lvl="0" algn="just"/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- В Новокузнецк было всего 13 рейсов. </a:t>
            </a:r>
          </a:p>
          <a:p>
            <a:pPr lvl="0" algn="just"/>
            <a:endParaRPr lang="ru-RU" dirty="0" smtClean="0"/>
          </a:p>
          <a:p>
            <a:pPr lvl="0"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- По каждому направлению используется один тип самолета, они прилетают в один аэропорт города прилета, фактическое время полета отличается от планового.</a:t>
            </a:r>
            <a:endParaRPr lang="ru-RU" b="1" dirty="0" smtClean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algn="just"/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- В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рейсах из г.Анапы в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г.Новокузнецк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отсутствуют данные о проданных билетах и их стоимости, поэтому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исключаем это направление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из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нашего расчета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прибыльности рейса</a:t>
            </a:r>
          </a:p>
        </p:txBody>
      </p:sp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2. Описание данных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357158" y="15716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3. Дополнительные данные</a:t>
            </a:r>
            <a:endParaRPr lang="ru-RU" sz="2000" b="1" i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85720" y="1357298"/>
            <a:ext cx="4572032" cy="4768865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Добавим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датасет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информацию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заполненности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самолетов по каждому рейсу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𝑜𝑐𝑐𝑢𝑝𝑎𝑛𝑐𝑦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𝑟𝑎𝑡𝑒</a:t>
            </a: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occupancy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Количество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проданных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билетов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                            Количество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мест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самолете</a:t>
            </a:r>
          </a:p>
          <a:p>
            <a:pPr algn="just">
              <a:buNone/>
            </a:pP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среднем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за зимний период 2017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заполняемость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самолетов на рейсах по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направлениям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полетов в г.Белгород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 г.Москва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близка к полной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Однако на рейсах в Белгород больше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рейсов, у которых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заполняемость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ниже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75 % салона самолета.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Возможно они будут убыточны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10" name="Содержимое 9"/>
          <p:cNvGraphicFramePr>
            <a:graphicFrameLocks noGrp="1"/>
          </p:cNvGraphicFramePr>
          <p:nvPr>
            <p:ph sz="half" idx="2"/>
          </p:nvPr>
        </p:nvGraphicFramePr>
        <p:xfrm>
          <a:off x="4648200" y="1142984"/>
          <a:ext cx="403860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3. Дополнительные данные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457200" y="1500175"/>
          <a:ext cx="8229600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3. Дополнительные данные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457200" y="928670"/>
          <a:ext cx="822960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4. Способы оценки, формулы, расчеты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Расход на топливо '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flue_count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' рассчитаем следующим образом:</a:t>
            </a:r>
          </a:p>
          <a:p>
            <a:pPr algn="ctr"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/>
              <a:t>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определим в тоннах количество необходимого топлива: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количество топлива, которое будет затрачено при   выполнении 	определенного рейса исходя из длительности полета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количество топлива, требуемого для выполнения 2-х  дополнительных 	кругов над аэродромом перед посадкой  - дополнительные 30 минут 	полета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запасное топливо в размере 5% от общего его количества, 	необходимого для рейса</a:t>
            </a:r>
          </a:p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расход на топливо в стоимостном выражении определим умножением количества топлива на его среднюю стоимость за 3 зимних месяца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Расход = ((Длительность в часах + 0.5 часа) * 1.05) * расход   горючего на час * средняя стоимость топлива за 3 зимних месяца</a:t>
            </a:r>
          </a:p>
          <a:p>
            <a:pPr algn="just">
              <a:buNone/>
            </a:pP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	Посчитаем среднюю стоимость топлива за 3 зимних месяца 2017 г. в аэропорту г.Анапа как:</a:t>
            </a:r>
          </a:p>
          <a:p>
            <a:pPr algn="ctr">
              <a:buNone/>
            </a:pP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avg_flue_cost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round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((38867 + 41435 + 39553) / 3, 0)</a:t>
            </a:r>
          </a:p>
          <a:p>
            <a:pPr algn="ctr">
              <a:buNone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Средняя стоимость топлива за 3 зимних месяца 2017 г. в аэропорту г.Анапа: </a:t>
            </a: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39952.0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4. Способы оценки, формулы, расчеты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sz="2000" dirty="0" smtClean="0"/>
              <a:t>	</a:t>
            </a:r>
            <a:r>
              <a:rPr lang="ru-RU" sz="1800" i="1" dirty="0" smtClean="0"/>
              <a:t>Полагая, что летным составом осуществляется один рейс в день, то в качестве расхода на заработную плату определим среднедневной расход на оплату труда летного состава за 3 зимних месяца(90 дней) с учетом страховых взносов с заработной платы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wage_tax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ru-RU" sz="1800" i="1" dirty="0" smtClean="0"/>
              <a:t>, которые в рассматриваемом периоде составляют 34% от фонда оплаты труда</a:t>
            </a:r>
          </a:p>
          <a:p>
            <a:pPr algn="just">
              <a:buNone/>
            </a:pPr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Среднедневной фонд оплаты труда со страховыми взносами:</a:t>
            </a:r>
          </a:p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ru-RU" sz="1800" b="1" dirty="0" err="1" smtClean="0"/>
              <a:t>Sukhoi</a:t>
            </a:r>
            <a:r>
              <a:rPr lang="ru-RU" sz="1800" b="1" dirty="0" smtClean="0"/>
              <a:t> Superjet-100 	 15857.0 </a:t>
            </a:r>
          </a:p>
          <a:p>
            <a:pPr algn="just">
              <a:buNone/>
            </a:pPr>
            <a:r>
              <a:rPr lang="ru-RU" sz="1800" b="1" dirty="0" smtClean="0"/>
              <a:t>	</a:t>
            </a:r>
            <a:r>
              <a:rPr lang="ru-RU" sz="1800" b="1" dirty="0" err="1" smtClean="0"/>
              <a:t>Boeing</a:t>
            </a:r>
            <a:r>
              <a:rPr lang="ru-RU" sz="1800" b="1" dirty="0" smtClean="0"/>
              <a:t> 737-300		 19430.0</a:t>
            </a:r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Содержимое 6" descr="piloty-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467701"/>
            <a:ext cx="4038600" cy="279096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 spd="med" advTm="100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652</Words>
  <Application>Microsoft Office PowerPoint</Application>
  <PresentationFormat>Экран (4:3)</PresentationFormat>
  <Paragraphs>185</Paragraphs>
  <Slides>14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Структура датасета</vt:lpstr>
      <vt:lpstr>2. Описание данных</vt:lpstr>
      <vt:lpstr>2. Описание данных</vt:lpstr>
      <vt:lpstr>3. Дополнительные данные</vt:lpstr>
      <vt:lpstr>3. Дополнительные данные</vt:lpstr>
      <vt:lpstr>3. Дополнительные данные</vt:lpstr>
      <vt:lpstr>4. Способы оценки, формулы, расчеты</vt:lpstr>
      <vt:lpstr>4. Способы оценки, формулы, расчеты</vt:lpstr>
      <vt:lpstr>4. Способы оценки, формулы, расчеты</vt:lpstr>
      <vt:lpstr>4. Способы оценки, формулы, расчеты</vt:lpstr>
      <vt:lpstr>4. Способы оценки, формулы, расчеты</vt:lpstr>
      <vt:lpstr>5. Выводы, рекомендации</vt:lpstr>
      <vt:lpstr>Конец презентации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№ 4 Авиарейсы без потерь</dc:title>
  <dc:creator>Ludmila</dc:creator>
  <cp:lastModifiedBy>Ludmila</cp:lastModifiedBy>
  <cp:revision>67</cp:revision>
  <dcterms:created xsi:type="dcterms:W3CDTF">2021-06-01T20:20:33Z</dcterms:created>
  <dcterms:modified xsi:type="dcterms:W3CDTF">2021-06-02T18:47:43Z</dcterms:modified>
</cp:coreProperties>
</file>