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9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9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2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1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77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7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52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9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6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A638-0475-4A5E-BD86-16705CD164B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C78B-0083-4C4F-843E-D6527F982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Настольное приложение «Салон красоты»</a:t>
            </a:r>
            <a:br>
              <a:rPr lang="ru-RU" dirty="0"/>
            </a:br>
            <a:r>
              <a:rPr lang="ru-RU" dirty="0"/>
              <a:t>(часть 2)</a:t>
            </a:r>
          </a:p>
        </p:txBody>
      </p:sp>
    </p:spTree>
    <p:extLst>
      <p:ext uri="{BB962C8B-B14F-4D97-AF65-F5344CB8AC3E}">
        <p14:creationId xmlns:p14="http://schemas.microsoft.com/office/powerpoint/2010/main" val="364229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Верстка страницы </a:t>
            </a:r>
            <a:r>
              <a:rPr lang="en-US" sz="4400" b="1" dirty="0" err="1"/>
              <a:t>RegPage</a:t>
            </a:r>
            <a:endParaRPr lang="ru-RU" sz="3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223" y="1337350"/>
            <a:ext cx="605534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GroupBox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Личнные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 данные"</a:t>
            </a:r>
            <a:r>
              <a:rPr lang="ru-RU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CategoryTextBlock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Фамилия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="SurnameTextBox"/&gt;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Имя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="NameTextBox"/&gt;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Отчество"</a:t>
            </a:r>
            <a:r>
              <a:rPr lang="ru-RU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="PatronymicTextBox"/&gt;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Пол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="GenderComboBox"/&gt;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Дата рождения"</a:t>
            </a:r>
            <a:r>
              <a:rPr lang="ru-RU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DatePicker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="BirthdatePicker"/&gt;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Почта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="EmailTextBox"/&gt;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Телефон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="PhoneTextBox"/&gt;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="Center"&gt;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Зарегистрировать"</a:t>
            </a:r>
            <a:r>
              <a:rPr lang="ru-RU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ru-RU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Авторизационные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данные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CategoryTextBlock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Логин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="LoginTextBox"/&gt;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Пароль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="PasswordTextBox"/&gt;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Повторите пароль"</a:t>
            </a:r>
            <a:r>
              <a:rPr lang="ru-RU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="ReturnPasswordTextBox"/&gt;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Введите символы с картинки:"</a:t>
            </a:r>
            <a:r>
              <a:rPr lang="ru-RU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CategoryTextBlock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Columns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="CapchaStackPanel"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="Right"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="0 0 20 0"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="Horizontal"/&gt;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="SymbolsTextBox"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="30"/&gt;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500" dirty="0">
                <a:solidFill>
                  <a:srgbClr val="0000FF"/>
                </a:solidFill>
                <a:latin typeface="Consolas" panose="020B0609020204030204" pitchFamily="49" charset="0"/>
              </a:rPr>
              <a:t>Обновить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Captcha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=«NewCaptcha"</a:t>
            </a:r>
            <a:r>
              <a:rPr lang="en-US" sz="500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=“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NewCaptchaClick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UniformGrid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GroupBox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258792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92A4689D-9C48-4800-9436-1C6899C436C0}"/>
              </a:ext>
            </a:extLst>
          </p:cNvPr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Создание класса </a:t>
            </a:r>
            <a:r>
              <a:rPr lang="en-US" sz="4400" b="1" dirty="0"/>
              <a:t>Clients</a:t>
            </a:r>
            <a:endParaRPr lang="ru-RU" sz="30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D927BD-4C30-4E4D-9760-FF1D2B462DBF}"/>
              </a:ext>
            </a:extLst>
          </p:cNvPr>
          <p:cNvSpPr/>
          <p:nvPr/>
        </p:nvSpPr>
        <p:spPr>
          <a:xfrm>
            <a:off x="863600" y="1717745"/>
            <a:ext cx="10299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Clients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Patronymic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? Birthday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RegistrationDate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Phone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GenderCode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PhotoPath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Login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11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92A4689D-9C48-4800-9436-1C6899C436C0}"/>
              </a:ext>
            </a:extLst>
          </p:cNvPr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Метод </a:t>
            </a:r>
            <a:r>
              <a:rPr lang="en-US" sz="4400" b="1" dirty="0" err="1"/>
              <a:t>RegUser</a:t>
            </a:r>
            <a:r>
              <a:rPr lang="ru-RU" sz="4400" b="1" dirty="0"/>
              <a:t> (добавление в </a:t>
            </a:r>
            <a:r>
              <a:rPr lang="en-US" sz="4400" b="1" dirty="0"/>
              <a:t>Users)</a:t>
            </a:r>
            <a:endParaRPr lang="ru-RU" sz="44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FEDF5B-EC98-4241-B541-ABE2FF8C80C7}"/>
              </a:ext>
            </a:extLst>
          </p:cNvPr>
          <p:cNvSpPr/>
          <p:nvPr/>
        </p:nvSpPr>
        <p:spPr>
          <a:xfrm>
            <a:off x="241300" y="1425680"/>
            <a:ext cx="13970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RegUser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(Users user)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JsonConvert.SerializeObject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(user);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System.Text.Encoding.UTF8.GetBytes(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ByteArrayContent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byteContent.Headers.ContentType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MediaTypeHeaderValue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"application/json"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query =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Manager.RootUrl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Users"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client.PostAsync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(query,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response.IsSuccessStatusCode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"Ошибка подключения к серверу"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6644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92A4689D-9C48-4800-9436-1C6899C436C0}"/>
              </a:ext>
            </a:extLst>
          </p:cNvPr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Метод </a:t>
            </a:r>
            <a:r>
              <a:rPr lang="en-US" sz="4400" b="1" dirty="0" err="1"/>
              <a:t>RegUser</a:t>
            </a:r>
            <a:r>
              <a:rPr lang="ru-RU" sz="4400" b="1" dirty="0"/>
              <a:t> (добавление в </a:t>
            </a:r>
            <a:r>
              <a:rPr lang="en-US" sz="4400" b="1" dirty="0"/>
              <a:t>Users)</a:t>
            </a:r>
            <a:endParaRPr lang="ru-RU" sz="44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FEDF5B-EC98-4241-B541-ABE2FF8C80C7}"/>
              </a:ext>
            </a:extLst>
          </p:cNvPr>
          <p:cNvSpPr/>
          <p:nvPr/>
        </p:nvSpPr>
        <p:spPr>
          <a:xfrm>
            <a:off x="241300" y="1425680"/>
            <a:ext cx="13970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RegUser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(Users user)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JsonConvert.SerializeObject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(user);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System.Text.Encoding.UTF8.GetBytes(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ByteArrayContent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byteContent.Headers.ContentType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MediaTypeHeaderValue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"application/json"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query =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Manager.RootUrl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Users"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client.PostAsync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(query,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response.IsSuccessStatusCode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"Ошибка подключения к серверу"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3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92A4689D-9C48-4800-9436-1C6899C436C0}"/>
              </a:ext>
            </a:extLst>
          </p:cNvPr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Метод </a:t>
            </a:r>
            <a:r>
              <a:rPr lang="en-US" sz="4400" b="1" dirty="0" err="1"/>
              <a:t>RegClient</a:t>
            </a:r>
            <a:r>
              <a:rPr lang="ru-RU" sz="4400" b="1" dirty="0"/>
              <a:t> (добавление в </a:t>
            </a:r>
            <a:r>
              <a:rPr lang="en-US" sz="4400" b="1" dirty="0"/>
              <a:t>Clients)</a:t>
            </a:r>
            <a:endParaRPr lang="ru-RU" sz="4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7A8D18-9085-4B58-9409-7644E7CC7B0F}"/>
              </a:ext>
            </a:extLst>
          </p:cNvPr>
          <p:cNvSpPr/>
          <p:nvPr/>
        </p:nvSpPr>
        <p:spPr>
          <a:xfrm>
            <a:off x="190500" y="1450351"/>
            <a:ext cx="11633200" cy="475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(Clients client)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JsonConvert.SerializeObject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(client);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System.Text.Encoding.UTF8.GetBytes(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ByteArrayContent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byteContent.Headers.ContentType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MediaTypeHeaderValue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"application/json"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obj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query =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Manager.RootUrl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Clients"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obj.PostAsync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(query,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byteContent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response.IsSuccessStatusCode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"Ошибка подключения к серверу"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2873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92A4689D-9C48-4800-9436-1C6899C436C0}"/>
              </a:ext>
            </a:extLst>
          </p:cNvPr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Регистрация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29FAE3-5239-4068-8A24-B8707D115D3E}"/>
              </a:ext>
            </a:extLst>
          </p:cNvPr>
          <p:cNvSpPr/>
          <p:nvPr/>
        </p:nvSpPr>
        <p:spPr>
          <a:xfrm>
            <a:off x="305280" y="1420348"/>
            <a:ext cx="102865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RegButtonClick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RoutedEventArgs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PasswordTextBox.Text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String.Empty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String.Empty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ReturnPasswordTextBox.Text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PasswordTextBox.Text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Users user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Users()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UserLogin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UserPassword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PasswordTextBox.Text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Clients cl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Clients()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FirstName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SurnameTextBox.Text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Patronymic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PatronymicTextBox.Text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GenderCode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Birthday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BirthdatePicker.SelectedDate.Value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Email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EmailTextBox.Text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Phone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PhoneTextBox.Text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                      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Login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LoginTextBox.Text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UsersController.RegUser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(user) &amp;&amp;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ClientsController.RegClient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(cl))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ru-RU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MessageBox.Show</a:t>
            </a:r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"Вы успешно зарегистрировались!"</a:t>
            </a:r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.NavigationService.Navigate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AuthPage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ru-RU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MessageBox.Show</a:t>
            </a:r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"Пароли не совпадают!"</a:t>
            </a:r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MessageBox.Show</a:t>
            </a:r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"не заполнены поля!"</a:t>
            </a:r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02916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Занятие окончено</a:t>
            </a:r>
          </a:p>
        </p:txBody>
      </p:sp>
    </p:spTree>
    <p:extLst>
      <p:ext uri="{BB962C8B-B14F-4D97-AF65-F5344CB8AC3E}">
        <p14:creationId xmlns:p14="http://schemas.microsoft.com/office/powerpoint/2010/main" val="66631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страницы </a:t>
            </a:r>
            <a:r>
              <a:rPr lang="en-US" dirty="0" err="1"/>
              <a:t>MainPage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71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/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altLang="ru-RU" sz="5000" b="1" dirty="0"/>
              <a:t>Верстка главной страницы</a:t>
            </a:r>
            <a:endParaRPr lang="ru-RU" sz="5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7267" y="1102578"/>
            <a:ext cx="1131993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CategoriesListView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ListView.ItemTemplate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СategoryImage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="200"/&gt;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С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ategoryTitle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CategoryTextBlock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ListView.ItemTemplate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&lt;!--Вывод блоков в ряд--&gt;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ListView.ItemsPanel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ItemsPanelTemplate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WrapPanel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ItemsPanelTemplate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ListView.ItemsPanel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12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/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5000" b="1" dirty="0"/>
              <a:t>Стилевое оформление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711786-2EAF-493F-BC62-ED6925580F0B}"/>
              </a:ext>
            </a:extLst>
          </p:cNvPr>
          <p:cNvSpPr/>
          <p:nvPr/>
        </p:nvSpPr>
        <p:spPr>
          <a:xfrm>
            <a:off x="596900" y="1760647"/>
            <a:ext cx="1061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ListView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 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="Background"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MainColor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TextBlock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ascadia Mono" panose="020B0609020000020004" pitchFamily="49" charset="0"/>
              </a:rPr>
              <a:t>CategoryTextBlock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="16"/&gt;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FontFamily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CaptionFont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Border.CornerRadius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="10"/&gt;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HorizontalAlignment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="Foreground"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ActiveColor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TextWrapping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="Wrap"/&gt;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="Width"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="200"/&gt;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VerticalAlignment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="Bottom"/&gt;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8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/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Создаем класс</a:t>
            </a:r>
            <a:r>
              <a:rPr lang="en-US" sz="4400" b="1" dirty="0"/>
              <a:t> </a:t>
            </a:r>
            <a:r>
              <a:rPr lang="en-US" sz="4400" b="1" dirty="0" err="1"/>
              <a:t>ServiceCategoryes</a:t>
            </a:r>
            <a:r>
              <a:rPr lang="ru-RU" sz="4400" b="1" dirty="0"/>
              <a:t> (в папке </a:t>
            </a:r>
            <a:r>
              <a:rPr lang="en-US" sz="4400" b="1" dirty="0"/>
              <a:t>Models)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733" y="1919238"/>
            <a:ext cx="7357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ServiceCategoryes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СategoryId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СategoryTitle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СategoryImage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05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/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Вывод списка категорий </a:t>
            </a:r>
            <a:r>
              <a:rPr lang="ru-RU" sz="3000" b="1" dirty="0"/>
              <a:t>(метод </a:t>
            </a:r>
            <a:r>
              <a:rPr lang="en-US" sz="3000" b="1" dirty="0" err="1"/>
              <a:t>GetServiceCategoryes</a:t>
            </a:r>
            <a:r>
              <a:rPr lang="ru-RU" sz="3000" b="1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6107" y="1225689"/>
            <a:ext cx="124346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ServiceCategoryes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GetServiceCategoryes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Manager.RootUrl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ServiceCategoryes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response.Content.ReadAsStringAsync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answer = 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JsonConvert.DeserializeObject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ServiceCategoryes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answer;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"Ошибка подключения к серверу"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89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Передаем в </a:t>
            </a:r>
            <a:r>
              <a:rPr lang="en-US" sz="4400" b="1" dirty="0" err="1"/>
              <a:t>ListView</a:t>
            </a:r>
            <a:r>
              <a:rPr lang="ru-RU" sz="4400" b="1" dirty="0"/>
              <a:t> коллекцию</a:t>
            </a:r>
            <a:endParaRPr lang="ru-RU" sz="3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8667" y="1582341"/>
            <a:ext cx="11252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Page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ServiceCategoryes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arrayCategory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	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arrayCategory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ServiceCategoryesController.GetServiceCategoryes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	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CategoriesListView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arrayCategory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43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022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-14880" y="0"/>
            <a:ext cx="12191520" cy="1124160"/>
          </a:xfrm>
          <a:prstGeom prst="rect">
            <a:avLst/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anchor="ctr"/>
          <a:lstStyle/>
          <a:p>
            <a:r>
              <a:rPr lang="ru-RU" sz="4400" b="1" dirty="0"/>
              <a:t>Создаем страницу </a:t>
            </a:r>
            <a:r>
              <a:rPr lang="en-US" sz="4400" b="1" dirty="0" err="1"/>
              <a:t>RegPage</a:t>
            </a:r>
            <a:endParaRPr lang="ru-RU" sz="3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393371"/>
            <a:ext cx="7454882" cy="51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07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1769</Words>
  <Application>Microsoft Office PowerPoint</Application>
  <PresentationFormat>Широкоэкранный</PresentationFormat>
  <Paragraphs>267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Consolas</vt:lpstr>
      <vt:lpstr>Тема Office</vt:lpstr>
      <vt:lpstr>Настольное приложение «Салон красоты» (часть 2)</vt:lpstr>
      <vt:lpstr>Создание страницы MainPage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Регистрация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Занятие окончено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Настольное приложение «Салон красоты»</dc:title>
  <dc:creator>ANN</dc:creator>
  <cp:lastModifiedBy>311-15(student)</cp:lastModifiedBy>
  <cp:revision>64</cp:revision>
  <dcterms:created xsi:type="dcterms:W3CDTF">2023-03-01T14:25:17Z</dcterms:created>
  <dcterms:modified xsi:type="dcterms:W3CDTF">2023-03-03T03:25:43Z</dcterms:modified>
</cp:coreProperties>
</file>