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12C79FF-096B-4D93-969B-CA8ED8A4FFC7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14/06/2021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26F212-BB8D-41DE-84F5-3AB23F4CB7E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81680" y="1585440"/>
            <a:ext cx="9286200" cy="779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368000" y="2520000"/>
            <a:ext cx="9354600" cy="4357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381680" y="223920"/>
            <a:ext cx="9286200" cy="12535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1523880" y="3602160"/>
            <a:ext cx="9143640" cy="3508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36360" y="375840"/>
            <a:ext cx="2169000" cy="9244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Logo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126320" y="345960"/>
            <a:ext cx="6284880" cy="102348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Titre de la page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Description</a:t>
            </a:r>
            <a:endParaRPr b="0" lang="fr-FR" sz="1800" spc="-1" strike="noStrike">
              <a:latin typeface="Arial"/>
            </a:endParaRPr>
          </a:p>
        </p:txBody>
      </p:sp>
      <p:graphicFrame>
        <p:nvGraphicFramePr>
          <p:cNvPr id="47" name="Table 7"/>
          <p:cNvGraphicFramePr/>
          <p:nvPr/>
        </p:nvGraphicFramePr>
        <p:xfrm>
          <a:off x="1688760" y="1637280"/>
          <a:ext cx="8770320" cy="708480"/>
        </p:xfrm>
        <a:graphic>
          <a:graphicData uri="http://schemas.openxmlformats.org/drawingml/2006/table">
            <a:tbl>
              <a:tblPr/>
              <a:tblGrid>
                <a:gridCol w="1753920"/>
                <a:gridCol w="1753920"/>
                <a:gridCol w="1753920"/>
                <a:gridCol w="1753920"/>
                <a:gridCol w="1754640"/>
              </a:tblGrid>
              <a:tr h="708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Accueil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Page 1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Page 2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Page 3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Contact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48" name="CustomShape 8"/>
          <p:cNvSpPr/>
          <p:nvPr/>
        </p:nvSpPr>
        <p:spPr>
          <a:xfrm>
            <a:off x="1836360" y="2696760"/>
            <a:ext cx="3923640" cy="1660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Image de présentation du livre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 rot="21564600">
            <a:off x="5979960" y="2703960"/>
            <a:ext cx="4483440" cy="1548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Résumé du livre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829520" y="4487760"/>
            <a:ext cx="3930480" cy="2270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Tableau descriptif : prix, format, nombre de page, illustrateur de couverture...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976000" y="4461120"/>
            <a:ext cx="4483440" cy="2234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Image secondaire/vidéo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LibreOffice/6.4.0.3$Windows_X86_64 LibreOffice_project/b0a288ab3d2d4774cb44b62f04d5d28733ac6df8</Application>
  <Words>42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2021-06-07T07:14:13Z</dcterms:created>
  <dc:creator>Stagiaire</dc:creator>
  <dc:description/>
  <dc:language>fr-FR</dc:language>
  <cp:lastModifiedBy/>
  <dcterms:modified xsi:type="dcterms:W3CDTF">2021-06-14T15:30:14Z</dcterms:modified>
  <cp:revision>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