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8" r:id="rId7"/>
    <p:sldId id="262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EGAERT Ludovic" userId="750089ea-d026-49f6-a757-75033beacffa" providerId="ADAL" clId="{C2B26831-8401-4DD9-A546-221273584D5E}"/>
    <pc:docChg chg="undo redo custSel addSld delSld modSld modMainMaster">
      <pc:chgData name="ALLEGAERT Ludovic" userId="750089ea-d026-49f6-a757-75033beacffa" providerId="ADAL" clId="{C2B26831-8401-4DD9-A546-221273584D5E}" dt="2020-12-07T13:22:16.494" v="2726"/>
      <pc:docMkLst>
        <pc:docMk/>
      </pc:docMkLst>
      <pc:sldChg chg="addSp delSp modSp">
        <pc:chgData name="ALLEGAERT Ludovic" userId="750089ea-d026-49f6-a757-75033beacffa" providerId="ADAL" clId="{C2B26831-8401-4DD9-A546-221273584D5E}" dt="2020-12-07T13:21:42.840" v="2719" actId="120"/>
        <pc:sldMkLst>
          <pc:docMk/>
          <pc:sldMk cId="3467418686" sldId="256"/>
        </pc:sldMkLst>
        <pc:spChg chg="mod">
          <ac:chgData name="ALLEGAERT Ludovic" userId="750089ea-d026-49f6-a757-75033beacffa" providerId="ADAL" clId="{C2B26831-8401-4DD9-A546-221273584D5E}" dt="2020-12-07T13:21:42.840" v="2719" actId="120"/>
          <ac:spMkLst>
            <pc:docMk/>
            <pc:sldMk cId="3467418686" sldId="256"/>
            <ac:spMk id="4" creationId="{885737C7-7CA3-4287-A0C2-AC3AE3138D1F}"/>
          </ac:spMkLst>
        </pc:spChg>
        <pc:spChg chg="mod">
          <ac:chgData name="ALLEGAERT Ludovic" userId="750089ea-d026-49f6-a757-75033beacffa" providerId="ADAL" clId="{C2B26831-8401-4DD9-A546-221273584D5E}" dt="2020-12-07T13:09:39.406" v="2577" actId="108"/>
          <ac:spMkLst>
            <pc:docMk/>
            <pc:sldMk cId="3467418686" sldId="256"/>
            <ac:spMk id="5" creationId="{C2C1A606-8C28-4E8C-82A6-EBDAF3491FFD}"/>
          </ac:spMkLst>
        </pc:spChg>
        <pc:spChg chg="mod">
          <ac:chgData name="ALLEGAERT Ludovic" userId="750089ea-d026-49f6-a757-75033beacffa" providerId="ADAL" clId="{C2B26831-8401-4DD9-A546-221273584D5E}" dt="2020-12-07T13:21:26.711" v="2716" actId="14100"/>
          <ac:spMkLst>
            <pc:docMk/>
            <pc:sldMk cId="3467418686" sldId="256"/>
            <ac:spMk id="6" creationId="{E6588C85-C481-4F49-8BE8-8C6C0DB13B22}"/>
          </ac:spMkLst>
        </pc:spChg>
        <pc:picChg chg="add mod">
          <ac:chgData name="ALLEGAERT Ludovic" userId="750089ea-d026-49f6-a757-75033beacffa" providerId="ADAL" clId="{C2B26831-8401-4DD9-A546-221273584D5E}" dt="2020-12-07T13:21:37.655" v="2718" actId="1076"/>
          <ac:picMkLst>
            <pc:docMk/>
            <pc:sldMk cId="3467418686" sldId="256"/>
            <ac:picMk id="2" creationId="{F29127CB-236F-4507-8B8F-2E9D8AFA47FA}"/>
          </ac:picMkLst>
        </pc:picChg>
        <pc:picChg chg="add del">
          <ac:chgData name="ALLEGAERT Ludovic" userId="750089ea-d026-49f6-a757-75033beacffa" providerId="ADAL" clId="{C2B26831-8401-4DD9-A546-221273584D5E}" dt="2020-12-07T13:20:20.306" v="2691"/>
          <ac:picMkLst>
            <pc:docMk/>
            <pc:sldMk cId="3467418686" sldId="256"/>
            <ac:picMk id="7" creationId="{E85D6B6E-FFF5-4FD4-9E2B-6004A68C9E5D}"/>
          </ac:picMkLst>
        </pc:picChg>
      </pc:sldChg>
      <pc:sldChg chg="addSp delSp modSp">
        <pc:chgData name="ALLEGAERT Ludovic" userId="750089ea-d026-49f6-a757-75033beacffa" providerId="ADAL" clId="{C2B26831-8401-4DD9-A546-221273584D5E}" dt="2020-12-07T13:22:16.494" v="2726"/>
        <pc:sldMkLst>
          <pc:docMk/>
          <pc:sldMk cId="580414251" sldId="257"/>
        </pc:sldMkLst>
        <pc:spChg chg="mod">
          <ac:chgData name="ALLEGAERT Ludovic" userId="750089ea-d026-49f6-a757-75033beacffa" providerId="ADAL" clId="{C2B26831-8401-4DD9-A546-221273584D5E}" dt="2020-12-07T13:20:52.893" v="2706" actId="255"/>
          <ac:spMkLst>
            <pc:docMk/>
            <pc:sldMk cId="580414251" sldId="257"/>
            <ac:spMk id="5" creationId="{BC398C44-FE6B-4CEF-B1DC-2B801574714F}"/>
          </ac:spMkLst>
        </pc:spChg>
        <pc:spChg chg="mod">
          <ac:chgData name="ALLEGAERT Ludovic" userId="750089ea-d026-49f6-a757-75033beacffa" providerId="ADAL" clId="{C2B26831-8401-4DD9-A546-221273584D5E}" dt="2020-12-07T13:01:02.133" v="2497" actId="108"/>
          <ac:spMkLst>
            <pc:docMk/>
            <pc:sldMk cId="580414251" sldId="257"/>
            <ac:spMk id="6" creationId="{2E6A0BF2-3066-4645-A482-A46751DE2CB3}"/>
          </ac:spMkLst>
        </pc:spChg>
        <pc:picChg chg="add del mod">
          <ac:chgData name="ALLEGAERT Ludovic" userId="750089ea-d026-49f6-a757-75033beacffa" providerId="ADAL" clId="{C2B26831-8401-4DD9-A546-221273584D5E}" dt="2020-12-07T13:22:15.208" v="2725" actId="478"/>
          <ac:picMkLst>
            <pc:docMk/>
            <pc:sldMk cId="580414251" sldId="257"/>
            <ac:picMk id="4" creationId="{5759B1DF-0585-4258-B05C-D67B09F37043}"/>
          </ac:picMkLst>
        </pc:picChg>
        <pc:picChg chg="add">
          <ac:chgData name="ALLEGAERT Ludovic" userId="750089ea-d026-49f6-a757-75033beacffa" providerId="ADAL" clId="{C2B26831-8401-4DD9-A546-221273584D5E}" dt="2020-12-07T13:22:16.494" v="2726"/>
          <ac:picMkLst>
            <pc:docMk/>
            <pc:sldMk cId="580414251" sldId="257"/>
            <ac:picMk id="7" creationId="{C6A6F19B-0F04-4674-A369-27F6CBF17A5F}"/>
          </ac:picMkLst>
        </pc:picChg>
      </pc:sldChg>
      <pc:sldChg chg="addSp delSp modSp add setBg">
        <pc:chgData name="ALLEGAERT Ludovic" userId="750089ea-d026-49f6-a757-75033beacffa" providerId="ADAL" clId="{C2B26831-8401-4DD9-A546-221273584D5E}" dt="2020-12-07T13:21:58.076" v="2720"/>
        <pc:sldMkLst>
          <pc:docMk/>
          <pc:sldMk cId="3972800079" sldId="258"/>
        </pc:sldMkLst>
        <pc:spChg chg="mod">
          <ac:chgData name="ALLEGAERT Ludovic" userId="750089ea-d026-49f6-a757-75033beacffa" providerId="ADAL" clId="{C2B26831-8401-4DD9-A546-221273584D5E}" dt="2020-12-07T09:22:02.295" v="378" actId="14100"/>
          <ac:spMkLst>
            <pc:docMk/>
            <pc:sldMk cId="3972800079" sldId="258"/>
            <ac:spMk id="2" creationId="{C2DC2B85-58D1-42AB-9271-46204E11AC28}"/>
          </ac:spMkLst>
        </pc:spChg>
        <pc:spChg chg="mod">
          <ac:chgData name="ALLEGAERT Ludovic" userId="750089ea-d026-49f6-a757-75033beacffa" providerId="ADAL" clId="{C2B26831-8401-4DD9-A546-221273584D5E}" dt="2020-12-07T13:10:27.665" v="2587" actId="20577"/>
          <ac:spMkLst>
            <pc:docMk/>
            <pc:sldMk cId="3972800079" sldId="258"/>
            <ac:spMk id="3" creationId="{9EBDE1F0-9023-489D-97C6-952BC21C4DD0}"/>
          </ac:spMkLst>
        </pc:spChg>
        <pc:spChg chg="add del mod">
          <ac:chgData name="ALLEGAERT Ludovic" userId="750089ea-d026-49f6-a757-75033beacffa" providerId="ADAL" clId="{C2B26831-8401-4DD9-A546-221273584D5E}" dt="2020-12-07T13:08:49.514" v="2569"/>
          <ac:spMkLst>
            <pc:docMk/>
            <pc:sldMk cId="3972800079" sldId="258"/>
            <ac:spMk id="4" creationId="{0C22283C-F777-4A85-A9A8-2E71E4F38880}"/>
          </ac:spMkLst>
        </pc:spChg>
        <pc:spChg chg="add del mod">
          <ac:chgData name="ALLEGAERT Ludovic" userId="750089ea-d026-49f6-a757-75033beacffa" providerId="ADAL" clId="{C2B26831-8401-4DD9-A546-221273584D5E}" dt="2020-12-07T09:18:58.263" v="337"/>
          <ac:spMkLst>
            <pc:docMk/>
            <pc:sldMk cId="3972800079" sldId="258"/>
            <ac:spMk id="5" creationId="{A9237029-DF33-4A2F-BFBE-E95E187074CE}"/>
          </ac:spMkLst>
        </pc:spChg>
        <pc:spChg chg="add del">
          <ac:chgData name="ALLEGAERT Ludovic" userId="750089ea-d026-49f6-a757-75033beacffa" providerId="ADAL" clId="{C2B26831-8401-4DD9-A546-221273584D5E}" dt="2020-12-07T09:18:58.263" v="337"/>
          <ac:spMkLst>
            <pc:docMk/>
            <pc:sldMk cId="3972800079" sldId="258"/>
            <ac:spMk id="6" creationId="{564E542E-0ABD-4F51-AB87-60BDEDFFCA61}"/>
          </ac:spMkLst>
        </pc:spChg>
        <pc:spChg chg="add del">
          <ac:chgData name="ALLEGAERT Ludovic" userId="750089ea-d026-49f6-a757-75033beacffa" providerId="ADAL" clId="{C2B26831-8401-4DD9-A546-221273584D5E}" dt="2020-12-07T09:18:58.263" v="337"/>
          <ac:spMkLst>
            <pc:docMk/>
            <pc:sldMk cId="3972800079" sldId="258"/>
            <ac:spMk id="7" creationId="{B460E46E-7BF2-43C8-A07B-6B94B386C8EE}"/>
          </ac:spMkLst>
        </pc:spChg>
        <pc:spChg chg="add del mod">
          <ac:chgData name="ALLEGAERT Ludovic" userId="750089ea-d026-49f6-a757-75033beacffa" providerId="ADAL" clId="{C2B26831-8401-4DD9-A546-221273584D5E}" dt="2020-12-07T09:21:10.056" v="369" actId="478"/>
          <ac:spMkLst>
            <pc:docMk/>
            <pc:sldMk cId="3972800079" sldId="258"/>
            <ac:spMk id="9" creationId="{2B657AAB-D18B-4FF6-B628-06315BA2EC97}"/>
          </ac:spMkLst>
        </pc:spChg>
        <pc:spChg chg="add del">
          <ac:chgData name="ALLEGAERT Ludovic" userId="750089ea-d026-49f6-a757-75033beacffa" providerId="ADAL" clId="{C2B26831-8401-4DD9-A546-221273584D5E}" dt="2020-12-07T09:21:09.538" v="368"/>
          <ac:spMkLst>
            <pc:docMk/>
            <pc:sldMk cId="3972800079" sldId="258"/>
            <ac:spMk id="10" creationId="{580E6257-0E3F-465C-AD12-3E6835B30462}"/>
          </ac:spMkLst>
        </pc:spChg>
        <pc:picChg chg="add del mod">
          <ac:chgData name="ALLEGAERT Ludovic" userId="750089ea-d026-49f6-a757-75033beacffa" providerId="ADAL" clId="{C2B26831-8401-4DD9-A546-221273584D5E}" dt="2020-12-07T12:48:50.741" v="2278" actId="478"/>
          <ac:picMkLst>
            <pc:docMk/>
            <pc:sldMk cId="3972800079" sldId="258"/>
            <ac:picMk id="11" creationId="{C12723EC-E8E9-47CD-BC01-82820C07CB93}"/>
          </ac:picMkLst>
        </pc:picChg>
        <pc:picChg chg="add del">
          <ac:chgData name="ALLEGAERT Ludovic" userId="750089ea-d026-49f6-a757-75033beacffa" providerId="ADAL" clId="{C2B26831-8401-4DD9-A546-221273584D5E}" dt="2020-12-07T13:19:05.555" v="2654" actId="478"/>
          <ac:picMkLst>
            <pc:docMk/>
            <pc:sldMk cId="3972800079" sldId="258"/>
            <ac:picMk id="12" creationId="{D2530E86-99FB-4C93-AACF-6C79321CEE4B}"/>
          </ac:picMkLst>
        </pc:picChg>
        <pc:picChg chg="add">
          <ac:chgData name="ALLEGAERT Ludovic" userId="750089ea-d026-49f6-a757-75033beacffa" providerId="ADAL" clId="{C2B26831-8401-4DD9-A546-221273584D5E}" dt="2020-12-07T13:21:58.076" v="2720"/>
          <ac:picMkLst>
            <pc:docMk/>
            <pc:sldMk cId="3972800079" sldId="258"/>
            <ac:picMk id="13" creationId="{F218ABF7-D66B-4187-9B10-1BA3A11322E7}"/>
          </ac:picMkLst>
        </pc:picChg>
      </pc:sldChg>
      <pc:sldChg chg="addSp delSp modSp add setBg">
        <pc:chgData name="ALLEGAERT Ludovic" userId="750089ea-d026-49f6-a757-75033beacffa" providerId="ADAL" clId="{C2B26831-8401-4DD9-A546-221273584D5E}" dt="2020-12-07T13:22:00.712" v="2722"/>
        <pc:sldMkLst>
          <pc:docMk/>
          <pc:sldMk cId="2151397754" sldId="259"/>
        </pc:sldMkLst>
        <pc:spChg chg="del">
          <ac:chgData name="ALLEGAERT Ludovic" userId="750089ea-d026-49f6-a757-75033beacffa" providerId="ADAL" clId="{C2B26831-8401-4DD9-A546-221273584D5E}" dt="2020-12-07T09:45:29.670" v="687"/>
          <ac:spMkLst>
            <pc:docMk/>
            <pc:sldMk cId="2151397754" sldId="259"/>
            <ac:spMk id="2" creationId="{ADC1B6F3-6279-415E-8385-266B94C4AAF2}"/>
          </ac:spMkLst>
        </pc:spChg>
        <pc:spChg chg="del">
          <ac:chgData name="ALLEGAERT Ludovic" userId="750089ea-d026-49f6-a757-75033beacffa" providerId="ADAL" clId="{C2B26831-8401-4DD9-A546-221273584D5E}" dt="2020-12-07T09:45:29.670" v="687"/>
          <ac:spMkLst>
            <pc:docMk/>
            <pc:sldMk cId="2151397754" sldId="259"/>
            <ac:spMk id="3" creationId="{B2ACBE96-6D04-47FE-8C91-9E44DD39E245}"/>
          </ac:spMkLst>
        </pc:spChg>
        <pc:spChg chg="del">
          <ac:chgData name="ALLEGAERT Ludovic" userId="750089ea-d026-49f6-a757-75033beacffa" providerId="ADAL" clId="{C2B26831-8401-4DD9-A546-221273584D5E}" dt="2020-12-07T09:45:29.670" v="687"/>
          <ac:spMkLst>
            <pc:docMk/>
            <pc:sldMk cId="2151397754" sldId="259"/>
            <ac:spMk id="4" creationId="{0B26BCCC-D320-4F79-B85C-BC40BBE34C27}"/>
          </ac:spMkLst>
        </pc:spChg>
        <pc:spChg chg="add del mod">
          <ac:chgData name="ALLEGAERT Ludovic" userId="750089ea-d026-49f6-a757-75033beacffa" providerId="ADAL" clId="{C2B26831-8401-4DD9-A546-221273584D5E}" dt="2020-12-07T09:45:23.253" v="686"/>
          <ac:spMkLst>
            <pc:docMk/>
            <pc:sldMk cId="2151397754" sldId="259"/>
            <ac:spMk id="5" creationId="{375EE1BA-AA8E-4E0E-94B6-4062D3281779}"/>
          </ac:spMkLst>
        </pc:spChg>
        <pc:spChg chg="add del">
          <ac:chgData name="ALLEGAERT Ludovic" userId="750089ea-d026-49f6-a757-75033beacffa" providerId="ADAL" clId="{C2B26831-8401-4DD9-A546-221273584D5E}" dt="2020-12-07T09:45:23.253" v="686"/>
          <ac:spMkLst>
            <pc:docMk/>
            <pc:sldMk cId="2151397754" sldId="259"/>
            <ac:spMk id="6" creationId="{02FF5153-C429-4ED5-8A91-E59FCC131B53}"/>
          </ac:spMkLst>
        </pc:spChg>
        <pc:spChg chg="add del">
          <ac:chgData name="ALLEGAERT Ludovic" userId="750089ea-d026-49f6-a757-75033beacffa" providerId="ADAL" clId="{C2B26831-8401-4DD9-A546-221273584D5E}" dt="2020-12-07T09:45:23.253" v="686"/>
          <ac:spMkLst>
            <pc:docMk/>
            <pc:sldMk cId="2151397754" sldId="259"/>
            <ac:spMk id="7" creationId="{2ECBB9C7-1F96-48E4-A562-20CB92AC574A}"/>
          </ac:spMkLst>
        </pc:spChg>
        <pc:spChg chg="add mod">
          <ac:chgData name="ALLEGAERT Ludovic" userId="750089ea-d026-49f6-a757-75033beacffa" providerId="ADAL" clId="{C2B26831-8401-4DD9-A546-221273584D5E}" dt="2020-12-07T09:46:12.248" v="692" actId="255"/>
          <ac:spMkLst>
            <pc:docMk/>
            <pc:sldMk cId="2151397754" sldId="259"/>
            <ac:spMk id="9" creationId="{03690B80-3001-4254-B25A-CA05E11F66F4}"/>
          </ac:spMkLst>
        </pc:spChg>
        <pc:spChg chg="add mod">
          <ac:chgData name="ALLEGAERT Ludovic" userId="750089ea-d026-49f6-a757-75033beacffa" providerId="ADAL" clId="{C2B26831-8401-4DD9-A546-221273584D5E}" dt="2020-12-07T13:12:59.254" v="2604" actId="20577"/>
          <ac:spMkLst>
            <pc:docMk/>
            <pc:sldMk cId="2151397754" sldId="259"/>
            <ac:spMk id="10" creationId="{902B2897-732F-433E-8980-316A3CD0BB29}"/>
          </ac:spMkLst>
        </pc:spChg>
        <pc:spChg chg="add mod">
          <ac:chgData name="ALLEGAERT Ludovic" userId="750089ea-d026-49f6-a757-75033beacffa" providerId="ADAL" clId="{C2B26831-8401-4DD9-A546-221273584D5E}" dt="2020-12-07T13:08:59.517" v="2571"/>
          <ac:spMkLst>
            <pc:docMk/>
            <pc:sldMk cId="2151397754" sldId="259"/>
            <ac:spMk id="11" creationId="{272AB005-BE4B-4019-9574-583D76CFBF86}"/>
          </ac:spMkLst>
        </pc:spChg>
        <pc:picChg chg="add del">
          <ac:chgData name="ALLEGAERT Ludovic" userId="750089ea-d026-49f6-a757-75033beacffa" providerId="ADAL" clId="{C2B26831-8401-4DD9-A546-221273584D5E}" dt="2020-12-07T09:45:23.253" v="686"/>
          <ac:picMkLst>
            <pc:docMk/>
            <pc:sldMk cId="2151397754" sldId="259"/>
            <ac:picMk id="8" creationId="{B67704FB-D08D-4CD3-9366-12F730C27E7B}"/>
          </ac:picMkLst>
        </pc:picChg>
        <pc:picChg chg="add del">
          <ac:chgData name="ALLEGAERT Ludovic" userId="750089ea-d026-49f6-a757-75033beacffa" providerId="ADAL" clId="{C2B26831-8401-4DD9-A546-221273584D5E}" dt="2020-12-07T09:50:02.740" v="801" actId="478"/>
          <ac:picMkLst>
            <pc:docMk/>
            <pc:sldMk cId="2151397754" sldId="259"/>
            <ac:picMk id="12" creationId="{C8547058-DEF5-4875-AEA7-24577EF84D2F}"/>
          </ac:picMkLst>
        </pc:picChg>
        <pc:picChg chg="add del mod">
          <ac:chgData name="ALLEGAERT Ludovic" userId="750089ea-d026-49f6-a757-75033beacffa" providerId="ADAL" clId="{C2B26831-8401-4DD9-A546-221273584D5E}" dt="2020-12-07T10:28:44.160" v="1087" actId="478"/>
          <ac:picMkLst>
            <pc:docMk/>
            <pc:sldMk cId="2151397754" sldId="259"/>
            <ac:picMk id="13" creationId="{D6346594-C8A8-49A9-A394-2A42C6F0572C}"/>
          </ac:picMkLst>
        </pc:picChg>
        <pc:picChg chg="add del mod">
          <ac:chgData name="ALLEGAERT Ludovic" userId="750089ea-d026-49f6-a757-75033beacffa" providerId="ADAL" clId="{C2B26831-8401-4DD9-A546-221273584D5E}" dt="2020-12-07T13:19:09.459" v="2657" actId="478"/>
          <ac:picMkLst>
            <pc:docMk/>
            <pc:sldMk cId="2151397754" sldId="259"/>
            <ac:picMk id="14" creationId="{13B91B1C-2BFB-4080-992C-0A15DFE8349A}"/>
          </ac:picMkLst>
        </pc:picChg>
        <pc:picChg chg="add">
          <ac:chgData name="ALLEGAERT Ludovic" userId="750089ea-d026-49f6-a757-75033beacffa" providerId="ADAL" clId="{C2B26831-8401-4DD9-A546-221273584D5E}" dt="2020-12-07T13:22:00.712" v="2722"/>
          <ac:picMkLst>
            <pc:docMk/>
            <pc:sldMk cId="2151397754" sldId="259"/>
            <ac:picMk id="15" creationId="{600D2368-141D-42B3-A0A7-3B312CAF37CA}"/>
          </ac:picMkLst>
        </pc:picChg>
      </pc:sldChg>
      <pc:sldChg chg="addSp delSp modSp add setBg">
        <pc:chgData name="ALLEGAERT Ludovic" userId="750089ea-d026-49f6-a757-75033beacffa" providerId="ADAL" clId="{C2B26831-8401-4DD9-A546-221273584D5E}" dt="2020-12-07T13:22:02.566" v="2723"/>
        <pc:sldMkLst>
          <pc:docMk/>
          <pc:sldMk cId="1960653530" sldId="260"/>
        </pc:sldMkLst>
        <pc:spChg chg="add">
          <ac:chgData name="ALLEGAERT Ludovic" userId="750089ea-d026-49f6-a757-75033beacffa" providerId="ADAL" clId="{C2B26831-8401-4DD9-A546-221273584D5E}" dt="2020-12-07T10:04:30.440" v="905"/>
          <ac:spMkLst>
            <pc:docMk/>
            <pc:sldMk cId="1960653530" sldId="260"/>
            <ac:spMk id="2" creationId="{325055A1-C696-4664-855B-6F22F2417683}"/>
          </ac:spMkLst>
        </pc:spChg>
        <pc:spChg chg="add mod">
          <ac:chgData name="ALLEGAERT Ludovic" userId="750089ea-d026-49f6-a757-75033beacffa" providerId="ADAL" clId="{C2B26831-8401-4DD9-A546-221273584D5E}" dt="2020-12-07T13:16:12.585" v="2626" actId="20577"/>
          <ac:spMkLst>
            <pc:docMk/>
            <pc:sldMk cId="1960653530" sldId="260"/>
            <ac:spMk id="3" creationId="{F430FB2F-C3CD-4908-B7C5-F72ADD5C26AC}"/>
          </ac:spMkLst>
        </pc:spChg>
        <pc:spChg chg="add mod">
          <ac:chgData name="ALLEGAERT Ludovic" userId="750089ea-d026-49f6-a757-75033beacffa" providerId="ADAL" clId="{C2B26831-8401-4DD9-A546-221273584D5E}" dt="2020-12-07T13:09:04.990" v="2572"/>
          <ac:spMkLst>
            <pc:docMk/>
            <pc:sldMk cId="1960653530" sldId="260"/>
            <ac:spMk id="4" creationId="{ABC898D1-4581-4B56-A950-57E44BE9E763}"/>
          </ac:spMkLst>
        </pc:spChg>
        <pc:picChg chg="add del">
          <ac:chgData name="ALLEGAERT Ludovic" userId="750089ea-d026-49f6-a757-75033beacffa" providerId="ADAL" clId="{C2B26831-8401-4DD9-A546-221273584D5E}" dt="2020-12-07T10:06:05.505" v="919" actId="478"/>
          <ac:picMkLst>
            <pc:docMk/>
            <pc:sldMk cId="1960653530" sldId="260"/>
            <ac:picMk id="5" creationId="{E1599F32-811B-42E2-95A6-3FAB58FB45E0}"/>
          </ac:picMkLst>
        </pc:picChg>
        <pc:picChg chg="add mod">
          <ac:chgData name="ALLEGAERT Ludovic" userId="750089ea-d026-49f6-a757-75033beacffa" providerId="ADAL" clId="{C2B26831-8401-4DD9-A546-221273584D5E}" dt="2020-12-07T10:26:51.602" v="1053" actId="1076"/>
          <ac:picMkLst>
            <pc:docMk/>
            <pc:sldMk cId="1960653530" sldId="260"/>
            <ac:picMk id="6" creationId="{F8F08115-5920-4EDD-89B7-9DB394D70A2F}"/>
          </ac:picMkLst>
        </pc:picChg>
        <pc:picChg chg="add del">
          <ac:chgData name="ALLEGAERT Ludovic" userId="750089ea-d026-49f6-a757-75033beacffa" providerId="ADAL" clId="{C2B26831-8401-4DD9-A546-221273584D5E}" dt="2020-12-07T13:19:12.562" v="2658" actId="478"/>
          <ac:picMkLst>
            <pc:docMk/>
            <pc:sldMk cId="1960653530" sldId="260"/>
            <ac:picMk id="7" creationId="{650BC775-8317-4A0F-880F-4EF251633DC3}"/>
          </ac:picMkLst>
        </pc:picChg>
        <pc:picChg chg="add">
          <ac:chgData name="ALLEGAERT Ludovic" userId="750089ea-d026-49f6-a757-75033beacffa" providerId="ADAL" clId="{C2B26831-8401-4DD9-A546-221273584D5E}" dt="2020-12-07T13:22:02.566" v="2723"/>
          <ac:picMkLst>
            <pc:docMk/>
            <pc:sldMk cId="1960653530" sldId="260"/>
            <ac:picMk id="8" creationId="{6BBF9D85-5CE9-4AE4-9FFC-5FACED79A147}"/>
          </ac:picMkLst>
        </pc:picChg>
      </pc:sldChg>
      <pc:sldChg chg="addSp delSp modSp add del">
        <pc:chgData name="ALLEGAERT Ludovic" userId="750089ea-d026-49f6-a757-75033beacffa" providerId="ADAL" clId="{C2B26831-8401-4DD9-A546-221273584D5E}" dt="2020-12-07T13:22:04.314" v="2724"/>
        <pc:sldMkLst>
          <pc:docMk/>
          <pc:sldMk cId="763155879" sldId="261"/>
        </pc:sldMkLst>
        <pc:spChg chg="mod">
          <ac:chgData name="ALLEGAERT Ludovic" userId="750089ea-d026-49f6-a757-75033beacffa" providerId="ADAL" clId="{C2B26831-8401-4DD9-A546-221273584D5E}" dt="2020-12-07T13:17:15.411" v="2642" actId="20577"/>
          <ac:spMkLst>
            <pc:docMk/>
            <pc:sldMk cId="763155879" sldId="261"/>
            <ac:spMk id="3" creationId="{F430FB2F-C3CD-4908-B7C5-F72ADD5C26AC}"/>
          </ac:spMkLst>
        </pc:spChg>
        <pc:spChg chg="mod">
          <ac:chgData name="ALLEGAERT Ludovic" userId="750089ea-d026-49f6-a757-75033beacffa" providerId="ADAL" clId="{C2B26831-8401-4DD9-A546-221273584D5E}" dt="2020-12-07T13:09:11.660" v="2573"/>
          <ac:spMkLst>
            <pc:docMk/>
            <pc:sldMk cId="763155879" sldId="261"/>
            <ac:spMk id="4" creationId="{ABC898D1-4581-4B56-A950-57E44BE9E763}"/>
          </ac:spMkLst>
        </pc:spChg>
        <pc:spChg chg="add mod">
          <ac:chgData name="ALLEGAERT Ludovic" userId="750089ea-d026-49f6-a757-75033beacffa" providerId="ADAL" clId="{C2B26831-8401-4DD9-A546-221273584D5E}" dt="2020-12-07T12:12:37.676" v="1761" actId="1076"/>
          <ac:spMkLst>
            <pc:docMk/>
            <pc:sldMk cId="763155879" sldId="261"/>
            <ac:spMk id="18" creationId="{24C2C63E-2FD1-488D-8403-58DA2899E668}"/>
          </ac:spMkLst>
        </pc:spChg>
        <pc:spChg chg="add mod">
          <ac:chgData name="ALLEGAERT Ludovic" userId="750089ea-d026-49f6-a757-75033beacffa" providerId="ADAL" clId="{C2B26831-8401-4DD9-A546-221273584D5E}" dt="2020-12-07T12:12:20.505" v="1756" actId="1076"/>
          <ac:spMkLst>
            <pc:docMk/>
            <pc:sldMk cId="763155879" sldId="261"/>
            <ac:spMk id="19" creationId="{C7B32F7D-99DC-4962-9A00-7A0BE075A129}"/>
          </ac:spMkLst>
        </pc:spChg>
        <pc:spChg chg="add mod">
          <ac:chgData name="ALLEGAERT Ludovic" userId="750089ea-d026-49f6-a757-75033beacffa" providerId="ADAL" clId="{C2B26831-8401-4DD9-A546-221273584D5E}" dt="2020-12-07T12:12:33.764" v="1760" actId="1076"/>
          <ac:spMkLst>
            <pc:docMk/>
            <pc:sldMk cId="763155879" sldId="261"/>
            <ac:spMk id="20" creationId="{F170B54A-5E30-4B61-9D0F-0AD18C0BB9AE}"/>
          </ac:spMkLst>
        </pc:spChg>
        <pc:spChg chg="add mod">
          <ac:chgData name="ALLEGAERT Ludovic" userId="750089ea-d026-49f6-a757-75033beacffa" providerId="ADAL" clId="{C2B26831-8401-4DD9-A546-221273584D5E}" dt="2020-12-07T12:37:28.922" v="1804" actId="1076"/>
          <ac:spMkLst>
            <pc:docMk/>
            <pc:sldMk cId="763155879" sldId="261"/>
            <ac:spMk id="25" creationId="{3019B801-DE1D-4A9A-B900-7955888C449A}"/>
          </ac:spMkLst>
        </pc:spChg>
        <pc:spChg chg="add mod">
          <ac:chgData name="ALLEGAERT Ludovic" userId="750089ea-d026-49f6-a757-75033beacffa" providerId="ADAL" clId="{C2B26831-8401-4DD9-A546-221273584D5E}" dt="2020-12-07T12:38:01.753" v="1821" actId="6549"/>
          <ac:spMkLst>
            <pc:docMk/>
            <pc:sldMk cId="763155879" sldId="261"/>
            <ac:spMk id="26" creationId="{06610E60-A91D-4111-907E-3102591F4457}"/>
          </ac:spMkLst>
        </pc:spChg>
        <pc:picChg chg="add del mod">
          <ac:chgData name="ALLEGAERT Ludovic" userId="750089ea-d026-49f6-a757-75033beacffa" providerId="ADAL" clId="{C2B26831-8401-4DD9-A546-221273584D5E}" dt="2020-12-07T10:38:57.751" v="1271" actId="478"/>
          <ac:picMkLst>
            <pc:docMk/>
            <pc:sldMk cId="763155879" sldId="261"/>
            <ac:picMk id="5" creationId="{A358E542-9670-459D-A5CA-EA8D88D3CC88}"/>
          </ac:picMkLst>
        </pc:picChg>
        <pc:picChg chg="del">
          <ac:chgData name="ALLEGAERT Ludovic" userId="750089ea-d026-49f6-a757-75033beacffa" providerId="ADAL" clId="{C2B26831-8401-4DD9-A546-221273584D5E}" dt="2020-12-07T10:28:54.272" v="1093" actId="478"/>
          <ac:picMkLst>
            <pc:docMk/>
            <pc:sldMk cId="763155879" sldId="261"/>
            <ac:picMk id="6" creationId="{F8F08115-5920-4EDD-89B7-9DB394D70A2F}"/>
          </ac:picMkLst>
        </pc:picChg>
        <pc:picChg chg="add del mod">
          <ac:chgData name="ALLEGAERT Ludovic" userId="750089ea-d026-49f6-a757-75033beacffa" providerId="ADAL" clId="{C2B26831-8401-4DD9-A546-221273584D5E}" dt="2020-12-07T12:11:30.884" v="1744" actId="478"/>
          <ac:picMkLst>
            <pc:docMk/>
            <pc:sldMk cId="763155879" sldId="261"/>
            <ac:picMk id="11" creationId="{D7DA3476-21D4-416A-AEF5-693A41871A1B}"/>
          </ac:picMkLst>
        </pc:picChg>
        <pc:picChg chg="add mod ord">
          <ac:chgData name="ALLEGAERT Ludovic" userId="750089ea-d026-49f6-a757-75033beacffa" providerId="ADAL" clId="{C2B26831-8401-4DD9-A546-221273584D5E}" dt="2020-12-07T12:11:45.446" v="1747" actId="167"/>
          <ac:picMkLst>
            <pc:docMk/>
            <pc:sldMk cId="763155879" sldId="261"/>
            <ac:picMk id="24" creationId="{D48421FB-46F1-447C-986A-E149B35C36C1}"/>
          </ac:picMkLst>
        </pc:picChg>
        <pc:picChg chg="add del">
          <ac:chgData name="ALLEGAERT Ludovic" userId="750089ea-d026-49f6-a757-75033beacffa" providerId="ADAL" clId="{C2B26831-8401-4DD9-A546-221273584D5E}" dt="2020-12-07T13:19:15.048" v="2659" actId="478"/>
          <ac:picMkLst>
            <pc:docMk/>
            <pc:sldMk cId="763155879" sldId="261"/>
            <ac:picMk id="32" creationId="{D8221998-8242-4050-8A85-44DCBD288C9C}"/>
          </ac:picMkLst>
        </pc:picChg>
        <pc:picChg chg="add">
          <ac:chgData name="ALLEGAERT Ludovic" userId="750089ea-d026-49f6-a757-75033beacffa" providerId="ADAL" clId="{C2B26831-8401-4DD9-A546-221273584D5E}" dt="2020-12-07T13:22:04.314" v="2724"/>
          <ac:picMkLst>
            <pc:docMk/>
            <pc:sldMk cId="763155879" sldId="261"/>
            <ac:picMk id="33" creationId="{C6348409-ACF4-4AA2-A29D-B47BFC6DB4AE}"/>
          </ac:picMkLst>
        </pc:picChg>
        <pc:cxnChg chg="add del mod">
          <ac:chgData name="ALLEGAERT Ludovic" userId="750089ea-d026-49f6-a757-75033beacffa" providerId="ADAL" clId="{C2B26831-8401-4DD9-A546-221273584D5E}" dt="2020-12-07T10:39:01.312" v="1273" actId="478"/>
          <ac:cxnSpMkLst>
            <pc:docMk/>
            <pc:sldMk cId="763155879" sldId="261"/>
            <ac:cxnSpMk id="8" creationId="{D0ACB952-FE8E-48FC-94DF-7D615E961883}"/>
          </ac:cxnSpMkLst>
        </pc:cxnChg>
        <pc:cxnChg chg="add del mod">
          <ac:chgData name="ALLEGAERT Ludovic" userId="750089ea-d026-49f6-a757-75033beacffa" providerId="ADAL" clId="{C2B26831-8401-4DD9-A546-221273584D5E}" dt="2020-12-07T10:39:00.109" v="1272" actId="478"/>
          <ac:cxnSpMkLst>
            <pc:docMk/>
            <pc:sldMk cId="763155879" sldId="261"/>
            <ac:cxnSpMk id="10" creationId="{23E96949-8229-4DE3-804C-FBFA3C6263FE}"/>
          </ac:cxnSpMkLst>
        </pc:cxnChg>
        <pc:cxnChg chg="add mod">
          <ac:chgData name="ALLEGAERT Ludovic" userId="750089ea-d026-49f6-a757-75033beacffa" providerId="ADAL" clId="{C2B26831-8401-4DD9-A546-221273584D5E}" dt="2020-12-07T12:11:50.171" v="1748" actId="1076"/>
          <ac:cxnSpMkLst>
            <pc:docMk/>
            <pc:sldMk cId="763155879" sldId="261"/>
            <ac:cxnSpMk id="13" creationId="{6AB39C57-9C52-4724-AFF4-E2AF6F02F410}"/>
          </ac:cxnSpMkLst>
        </pc:cxnChg>
        <pc:cxnChg chg="add mod">
          <ac:chgData name="ALLEGAERT Ludovic" userId="750089ea-d026-49f6-a757-75033beacffa" providerId="ADAL" clId="{C2B26831-8401-4DD9-A546-221273584D5E}" dt="2020-12-07T12:12:00.362" v="1750" actId="1076"/>
          <ac:cxnSpMkLst>
            <pc:docMk/>
            <pc:sldMk cId="763155879" sldId="261"/>
            <ac:cxnSpMk id="15" creationId="{25A80376-4467-4A1D-A64D-BE38D979E7C7}"/>
          </ac:cxnSpMkLst>
        </pc:cxnChg>
        <pc:cxnChg chg="add mod">
          <ac:chgData name="ALLEGAERT Ludovic" userId="750089ea-d026-49f6-a757-75033beacffa" providerId="ADAL" clId="{C2B26831-8401-4DD9-A546-221273584D5E}" dt="2020-12-07T12:12:04.073" v="1751" actId="1076"/>
          <ac:cxnSpMkLst>
            <pc:docMk/>
            <pc:sldMk cId="763155879" sldId="261"/>
            <ac:cxnSpMk id="17" creationId="{09DA38BD-CDF6-41C2-AAE9-F5EFF24DC118}"/>
          </ac:cxnSpMkLst>
        </pc:cxnChg>
        <pc:cxnChg chg="add del mod">
          <ac:chgData name="ALLEGAERT Ludovic" userId="750089ea-d026-49f6-a757-75033beacffa" providerId="ADAL" clId="{C2B26831-8401-4DD9-A546-221273584D5E}" dt="2020-12-07T10:43:07.626" v="1317" actId="11529"/>
          <ac:cxnSpMkLst>
            <pc:docMk/>
            <pc:sldMk cId="763155879" sldId="261"/>
            <ac:cxnSpMk id="22" creationId="{8404CAA7-FF8D-463F-A52C-C62641BFE7BF}"/>
          </ac:cxnSpMkLst>
        </pc:cxnChg>
        <pc:cxnChg chg="add mod">
          <ac:chgData name="ALLEGAERT Ludovic" userId="750089ea-d026-49f6-a757-75033beacffa" providerId="ADAL" clId="{C2B26831-8401-4DD9-A546-221273584D5E}" dt="2020-12-07T12:38:50.689" v="1825" actId="1076"/>
          <ac:cxnSpMkLst>
            <pc:docMk/>
            <pc:sldMk cId="763155879" sldId="261"/>
            <ac:cxnSpMk id="28" creationId="{0AED8C8A-B880-4A1D-9880-C4E93A9512A2}"/>
          </ac:cxnSpMkLst>
        </pc:cxnChg>
        <pc:cxnChg chg="add del mod">
          <ac:chgData name="ALLEGAERT Ludovic" userId="750089ea-d026-49f6-a757-75033beacffa" providerId="ADAL" clId="{C2B26831-8401-4DD9-A546-221273584D5E}" dt="2020-12-07T12:38:55.408" v="1826" actId="478"/>
          <ac:cxnSpMkLst>
            <pc:docMk/>
            <pc:sldMk cId="763155879" sldId="261"/>
            <ac:cxnSpMk id="29" creationId="{414CC6F6-8D8D-466C-867C-75453D53FE6B}"/>
          </ac:cxnSpMkLst>
        </pc:cxnChg>
        <pc:cxnChg chg="add mod">
          <ac:chgData name="ALLEGAERT Ludovic" userId="750089ea-d026-49f6-a757-75033beacffa" providerId="ADAL" clId="{C2B26831-8401-4DD9-A546-221273584D5E}" dt="2020-12-07T12:39:13.693" v="1828" actId="1076"/>
          <ac:cxnSpMkLst>
            <pc:docMk/>
            <pc:sldMk cId="763155879" sldId="261"/>
            <ac:cxnSpMk id="31" creationId="{2428F968-5B81-4649-8DA6-274F994B0115}"/>
          </ac:cxnSpMkLst>
        </pc:cxnChg>
      </pc:sldChg>
      <pc:sldChg chg="add del">
        <pc:chgData name="ALLEGAERT Ludovic" userId="750089ea-d026-49f6-a757-75033beacffa" providerId="ADAL" clId="{C2B26831-8401-4DD9-A546-221273584D5E}" dt="2020-12-07T12:42:24.107" v="1845" actId="2696"/>
        <pc:sldMkLst>
          <pc:docMk/>
          <pc:sldMk cId="547344850" sldId="262"/>
        </pc:sldMkLst>
      </pc:sldChg>
      <pc:sldChg chg="addSp delSp modSp add">
        <pc:chgData name="ALLEGAERT Ludovic" userId="750089ea-d026-49f6-a757-75033beacffa" providerId="ADAL" clId="{C2B26831-8401-4DD9-A546-221273584D5E}" dt="2020-12-07T13:21:59.493" v="2721"/>
        <pc:sldMkLst>
          <pc:docMk/>
          <pc:sldMk cId="2223569496" sldId="262"/>
        </pc:sldMkLst>
        <pc:spChg chg="mod">
          <ac:chgData name="ALLEGAERT Ludovic" userId="750089ea-d026-49f6-a757-75033beacffa" providerId="ADAL" clId="{C2B26831-8401-4DD9-A546-221273584D5E}" dt="2020-12-07T12:55:56.721" v="2390" actId="20577"/>
          <ac:spMkLst>
            <pc:docMk/>
            <pc:sldMk cId="2223569496" sldId="262"/>
            <ac:spMk id="3" creationId="{9EBDE1F0-9023-489D-97C6-952BC21C4DD0}"/>
          </ac:spMkLst>
        </pc:spChg>
        <pc:spChg chg="mod">
          <ac:chgData name="ALLEGAERT Ludovic" userId="750089ea-d026-49f6-a757-75033beacffa" providerId="ADAL" clId="{C2B26831-8401-4DD9-A546-221273584D5E}" dt="2020-12-07T13:08:55.389" v="2570"/>
          <ac:spMkLst>
            <pc:docMk/>
            <pc:sldMk cId="2223569496" sldId="262"/>
            <ac:spMk id="4" creationId="{0C22283C-F777-4A85-A9A8-2E71E4F38880}"/>
          </ac:spMkLst>
        </pc:spChg>
        <pc:picChg chg="add del">
          <ac:chgData name="ALLEGAERT Ludovic" userId="750089ea-d026-49f6-a757-75033beacffa" providerId="ADAL" clId="{C2B26831-8401-4DD9-A546-221273584D5E}" dt="2020-12-07T13:19:07.635" v="2655" actId="478"/>
          <ac:picMkLst>
            <pc:docMk/>
            <pc:sldMk cId="2223569496" sldId="262"/>
            <ac:picMk id="6" creationId="{2B9D5369-CEE2-4DA4-B2AC-29EAFBE2BD7E}"/>
          </ac:picMkLst>
        </pc:picChg>
        <pc:picChg chg="add">
          <ac:chgData name="ALLEGAERT Ludovic" userId="750089ea-d026-49f6-a757-75033beacffa" providerId="ADAL" clId="{C2B26831-8401-4DD9-A546-221273584D5E}" dt="2020-12-07T13:21:59.493" v="2721"/>
          <ac:picMkLst>
            <pc:docMk/>
            <pc:sldMk cId="2223569496" sldId="262"/>
            <ac:picMk id="7" creationId="{96126B9F-49B3-439F-B48E-650587045249}"/>
          </ac:picMkLst>
        </pc:picChg>
        <pc:picChg chg="mod">
          <ac:chgData name="ALLEGAERT Ludovic" userId="750089ea-d026-49f6-a757-75033beacffa" providerId="ADAL" clId="{C2B26831-8401-4DD9-A546-221273584D5E}" dt="2020-12-07T12:51:51.839" v="2346" actId="1076"/>
          <ac:picMkLst>
            <pc:docMk/>
            <pc:sldMk cId="2223569496" sldId="262"/>
            <ac:picMk id="11" creationId="{C12723EC-E8E9-47CD-BC01-82820C07CB93}"/>
          </ac:picMkLst>
        </pc:picChg>
      </pc:sldChg>
      <pc:sldMasterChg chg="modSp">
        <pc:chgData name="ALLEGAERT Ludovic" userId="750089ea-d026-49f6-a757-75033beacffa" providerId="ADAL" clId="{C2B26831-8401-4DD9-A546-221273584D5E}" dt="2020-12-07T12:54:55.753" v="2380"/>
        <pc:sldMasterMkLst>
          <pc:docMk/>
          <pc:sldMasterMk cId="3521982772" sldId="2147483648"/>
        </pc:sldMasterMkLst>
        <pc:spChg chg="mod">
          <ac:chgData name="ALLEGAERT Ludovic" userId="750089ea-d026-49f6-a757-75033beacffa" providerId="ADAL" clId="{C2B26831-8401-4DD9-A546-221273584D5E}" dt="2020-12-07T12:54:55.753" v="2380"/>
          <ac:spMkLst>
            <pc:docMk/>
            <pc:sldMasterMk cId="3521982772" sldId="2147483648"/>
            <ac:spMk id="7" creationId="{56C3A55A-BE3B-46C5-BA04-364A0A6A8F00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F6CBCB-CE53-41AF-B5D2-1EA5ED121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D3934A-F2D5-4C7B-8855-22BF2FE92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177DDB-E6A3-43C4-96BC-CC55A5DA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E058-B253-4EC0-95A6-A373AE7302EF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1CFB79-17CB-4B99-BBBB-580AA2C3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E95F13-7A19-4274-A343-681CBF1A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05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9E7D7-E89E-4F7B-9920-C55E2ED0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F5E5B4-5455-4DF9-89DA-661C734D4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5F7B37-48D5-455D-BF5A-A671C7EB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E058-B253-4EC0-95A6-A373AE7302EF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E5E3EF-3D2B-4D11-BCF3-7EE712E6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5CAC04-2E77-4338-817D-D9BA5CCA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47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59AE42-9206-44EF-8221-DFD4E3C19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7BFDC0-358E-49D7-BCCE-741B96F9E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2CB414-B319-4728-BA57-446303FB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E058-B253-4EC0-95A6-A373AE7302EF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E3DB97-7604-49A7-ACA2-7A8A79B1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D8CCC4-E794-44E1-8291-FA593758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62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EC231-1DEC-4A16-BB20-37B8F8BE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8093A-FDF2-4F73-8BE8-89A45E79C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AC2F48-BDD2-428E-9FC9-38FE8340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E058-B253-4EC0-95A6-A373AE7302EF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2C8D67-2299-471F-9D7B-448FA266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128D7D-2C44-4246-9276-62F9F262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15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6EDCE-5286-4F27-9016-442D4A31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44125F-188B-4BE9-B86F-C9233B4B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D2A8EC-F8F3-4F10-852E-1BDC0722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E058-B253-4EC0-95A6-A373AE7302EF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6F0253-63A5-4931-9552-950CE022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BDEB3-CDF5-4FB9-BE3B-9B0B8C4C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97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D6E5A-77F1-4D68-8C5B-B3FB94F4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8F6BDE-0C9E-4F41-A748-17E2C0304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E6C3DA-4462-4B70-A10B-0A8691BD6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971B3E-772D-4C56-B16C-51D8E3A6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E058-B253-4EC0-95A6-A373AE7302EF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B07A61-E56A-4A55-914F-13B8C1A2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AEF139-2BA5-4705-AF07-18E3819A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69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371842-105F-46E2-9ECA-24CBE3E1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A70D91-E87F-4F96-9F55-488FB9CD9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24DBF2-B4F7-4744-8281-538CD645D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805DAB-0387-4272-AC6A-40793A664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BCF2590-CF33-45E4-B661-3C083C322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7ACF0D-832A-40D9-BBAA-6A5F3326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E058-B253-4EC0-95A6-A373AE7302EF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F3BFA2-8153-47E4-B330-96506A84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991F94-BEAF-4DAA-8F2D-8FF39FB5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8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F20EF-7CEF-404E-91DF-022B9A4D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9B7EE0-E43C-4C33-85F5-ADC9C694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E058-B253-4EC0-95A6-A373AE7302EF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84AC8E-3EF7-42B8-A169-1F35E2FF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9A5FF1-F8A5-4C50-8E05-A6B78C59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88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B948682-877D-4DA4-A714-3F0662B4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E058-B253-4EC0-95A6-A373AE7302EF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33FAE9-07F4-43B1-8E52-32A495F5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12F306-ACC8-45E4-AAF6-059CBED0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07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ACD970-D901-47F1-BA6B-AB1D2669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44E54A-5C06-4876-9D1C-6DD2209BC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1709CA-D873-4082-A01B-1CE4F41C8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A88B00-91AC-400A-81CC-7857E754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E058-B253-4EC0-95A6-A373AE7302EF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E1D0CA-F55F-48DB-9500-8F50CBC6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4B89E8-B825-4501-9DCB-1662E6C8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5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CFD33E-1062-45DA-8FA6-318DC9D3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0BE174B-5A43-4652-97D2-AF0D7AD70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C5403B-2EBE-431E-B1B4-C0B66C091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EFCAE8-2954-4488-94D0-8F606631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E058-B253-4EC0-95A6-A373AE7302EF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CCDE71-57BB-41AB-BF7C-68F2B82B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1A63AD-B8B0-4F3D-A02A-0C2A5620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66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E4FBB4E-8BC1-4F09-BAC3-2556DDF7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560E5B-4C6F-41F1-ACD6-C763335B1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8E4F5A-1A2C-49DE-A299-8AD88B1A2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0E058-B253-4EC0-95A6-A373AE7302EF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1386B5-9DB8-41FA-8D86-18DEE2C9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64E88C-D624-4E93-A376-D2E14173A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-510168642,&quot;Placement&quot;:&quot;Footer&quot;}">
            <a:extLst>
              <a:ext uri="{FF2B5EF4-FFF2-40B4-BE49-F238E27FC236}">
                <a16:creationId xmlns:a16="http://schemas.microsoft.com/office/drawing/2014/main" id="{56C3A55A-BE3B-46C5-BA04-364A0A6A8F00}"/>
              </a:ext>
            </a:extLst>
          </p:cNvPr>
          <p:cNvSpPr txBox="1"/>
          <p:nvPr userDrawn="1"/>
        </p:nvSpPr>
        <p:spPr>
          <a:xfrm>
            <a:off x="0" y="6495424"/>
            <a:ext cx="171993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solidFill>
                  <a:srgbClr val="000000"/>
                </a:solidFill>
                <a:latin typeface="Calibri" panose="020F0502020204030204" pitchFamily="34" charset="0"/>
              </a:rPr>
              <a:t>
 </a:t>
            </a:r>
            <a:r>
              <a:rPr lang="fr-FR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ification</a:t>
            </a:r>
            <a:r>
              <a:rPr lang="fr-FR" sz="1000" dirty="0">
                <a:solidFill>
                  <a:srgbClr val="000000"/>
                </a:solidFill>
                <a:latin typeface="Calibri" panose="020F0502020204030204" pitchFamily="34" charset="0"/>
              </a:rPr>
              <a:t> : Confidentiel </a:t>
            </a:r>
          </a:p>
        </p:txBody>
      </p:sp>
    </p:spTree>
    <p:extLst>
      <p:ext uri="{BB962C8B-B14F-4D97-AF65-F5344CB8AC3E}">
        <p14:creationId xmlns:p14="http://schemas.microsoft.com/office/powerpoint/2010/main" val="352198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C398C44-FE6B-4CEF-B1DC-2B801574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Projet </a:t>
            </a:r>
            <a:r>
              <a:rPr lang="fr-FR" dirty="0" err="1">
                <a:solidFill>
                  <a:schemeClr val="bg1"/>
                </a:solidFill>
              </a:rPr>
              <a:t>Heme</a:t>
            </a:r>
            <a:r>
              <a:rPr lang="fr-FR" dirty="0">
                <a:solidFill>
                  <a:schemeClr val="bg1"/>
                </a:solidFill>
              </a:rPr>
              <a:t> Biotech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Analyse de symptômes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6A0BF2-3066-4645-A482-A46751DE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Analyse du code existant / Identification des problèmes.</a:t>
            </a:r>
          </a:p>
          <a:p>
            <a:r>
              <a:rPr lang="fr-FR" dirty="0">
                <a:solidFill>
                  <a:schemeClr val="bg1"/>
                </a:solidFill>
              </a:rPr>
              <a:t>Restructuration et correction du code.</a:t>
            </a:r>
          </a:p>
          <a:p>
            <a:r>
              <a:rPr lang="fr-FR" dirty="0">
                <a:solidFill>
                  <a:schemeClr val="bg1"/>
                </a:solidFill>
              </a:rPr>
              <a:t>Mise en place de la solution.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6A6F19B-0F04-4674-A369-27F6CBF17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1" y="108841"/>
            <a:ext cx="687088" cy="5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1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85737C7-7CA3-4287-A0C2-AC3AE313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439947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</a:rPr>
              <a:t>HEME Biotech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2C1A606-8C28-4E8C-82A6-EBDAF3491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325" y="457200"/>
            <a:ext cx="7762875" cy="5799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chemeClr val="bg1"/>
                </a:solidFill>
              </a:rPr>
              <a:t>Analyse du code existant / Identification des problèmes :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L’analyse du code d’Alex m’a permis de comprendre l’algorithme qu’il a souhaité mettre en place :</a:t>
            </a:r>
          </a:p>
          <a:p>
            <a:r>
              <a:rPr lang="fr-FR" sz="1800" dirty="0">
                <a:solidFill>
                  <a:schemeClr val="bg1"/>
                </a:solidFill>
              </a:rPr>
              <a:t>Lire le fichier symptoms.txt ligne par ligne.</a:t>
            </a:r>
          </a:p>
          <a:p>
            <a:r>
              <a:rPr lang="fr-FR" sz="1800" dirty="0">
                <a:solidFill>
                  <a:schemeClr val="bg1"/>
                </a:solidFill>
              </a:rPr>
              <a:t>Compter le nombre d'occurrences de chaque symptôme.</a:t>
            </a:r>
          </a:p>
          <a:p>
            <a:r>
              <a:rPr lang="fr-FR" sz="1800" dirty="0">
                <a:solidFill>
                  <a:schemeClr val="bg1"/>
                </a:solidFill>
              </a:rPr>
              <a:t>Ecrire le résultat dans le fichier </a:t>
            </a:r>
            <a:r>
              <a:rPr lang="fr-FR" sz="1800" dirty="0" err="1">
                <a:solidFill>
                  <a:schemeClr val="bg1"/>
                </a:solidFill>
              </a:rPr>
              <a:t>result.out</a:t>
            </a:r>
            <a:r>
              <a:rPr lang="fr-FR" sz="1800" dirty="0">
                <a:solidFill>
                  <a:schemeClr val="bg1"/>
                </a:solidFill>
              </a:rPr>
              <a:t> .</a:t>
            </a: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Son code révèle de nombreux problèmes :</a:t>
            </a:r>
          </a:p>
          <a:p>
            <a:r>
              <a:rPr lang="fr-FR" sz="1800" dirty="0">
                <a:solidFill>
                  <a:schemeClr val="bg1"/>
                </a:solidFill>
              </a:rPr>
              <a:t>Il utilise une variable par symptôme.</a:t>
            </a:r>
          </a:p>
          <a:p>
            <a:r>
              <a:rPr lang="fr-FR" sz="1800" dirty="0">
                <a:solidFill>
                  <a:schemeClr val="bg1"/>
                </a:solidFill>
              </a:rPr>
              <a:t>Certaines ressources ne sont pas libérées.</a:t>
            </a:r>
          </a:p>
          <a:p>
            <a:r>
              <a:rPr lang="fr-FR" sz="1800" dirty="0">
                <a:solidFill>
                  <a:schemeClr val="bg1"/>
                </a:solidFill>
              </a:rPr>
              <a:t>Les exceptions ne sont pas gérées.</a:t>
            </a:r>
          </a:p>
          <a:p>
            <a:r>
              <a:rPr lang="fr-FR" sz="1800" dirty="0">
                <a:solidFill>
                  <a:schemeClr val="bg1"/>
                </a:solidFill>
              </a:rPr>
              <a:t>Il y a de nombreux commentaires inutiles.</a:t>
            </a:r>
          </a:p>
          <a:p>
            <a:r>
              <a:rPr lang="fr-FR" sz="1800" dirty="0">
                <a:solidFill>
                  <a:schemeClr val="bg1"/>
                </a:solidFill>
              </a:rPr>
              <a:t>Le code n’est pas modulaire.</a:t>
            </a: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6588C85-C481-4F49-8BE8-8C6C0DB13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995363"/>
            <a:ext cx="3085230" cy="4896479"/>
          </a:xfrm>
        </p:spPr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Analyse du code existant / Identification des problèmes.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Restructuration et correction du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Mise en place de la solution.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29127CB-236F-4507-8B8F-2E9D8AFA4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1" y="108841"/>
            <a:ext cx="687088" cy="5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1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C2B85-58D1-42AB-9271-46204E11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468521"/>
            <a:ext cx="3085232" cy="437253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</a:rPr>
              <a:t>HEME Biotech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DE1F0-9023-489D-97C6-952BC21C4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845" y="476459"/>
            <a:ext cx="7430369" cy="6148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chemeClr val="bg1"/>
                </a:solidFill>
              </a:rPr>
              <a:t>Restructuration et correction du code :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Chaque étape de l'algorithme sera isolée dans sa propre class, puis ces différentes parties seront appelées dans une class principale.</a:t>
            </a: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lvl="1"/>
            <a:r>
              <a:rPr lang="fr-FR" sz="1800" dirty="0">
                <a:solidFill>
                  <a:schemeClr val="bg1"/>
                </a:solidFill>
              </a:rPr>
              <a:t>Les trois étapes sont :</a:t>
            </a:r>
          </a:p>
          <a:p>
            <a:pPr lvl="2"/>
            <a:r>
              <a:rPr lang="fr-FR" sz="1400" dirty="0">
                <a:solidFill>
                  <a:schemeClr val="bg1"/>
                </a:solidFill>
              </a:rPr>
              <a:t>Lecture des symptômes.</a:t>
            </a:r>
          </a:p>
          <a:p>
            <a:pPr lvl="2"/>
            <a:r>
              <a:rPr lang="fr-FR" sz="1400" dirty="0">
                <a:solidFill>
                  <a:schemeClr val="bg1"/>
                </a:solidFill>
              </a:rPr>
              <a:t>Décompte des symptômes.</a:t>
            </a:r>
          </a:p>
          <a:p>
            <a:pPr lvl="2"/>
            <a:r>
              <a:rPr lang="fr-FR" sz="1400" dirty="0">
                <a:solidFill>
                  <a:schemeClr val="bg1"/>
                </a:solidFill>
              </a:rPr>
              <a:t>Écriture du résultat.</a:t>
            </a:r>
          </a:p>
          <a:p>
            <a:pPr lvl="1"/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22283C-F777-4A85-A9A8-2E71E4F3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6950"/>
            <a:ext cx="3085231" cy="4872038"/>
          </a:xfrm>
        </p:spPr>
        <p:txBody>
          <a:bodyPr/>
          <a:lstStyle/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Analyse du code existant / Identification des problèmes.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Restructuration et correction du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Mise en place de la solution.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218ABF7-D66B-4187-9B10-1BA3A1132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1" y="108841"/>
            <a:ext cx="687088" cy="5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00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C2B85-58D1-42AB-9271-46204E11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468521"/>
            <a:ext cx="3085232" cy="437253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</a:rPr>
              <a:t>HEME Biotech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DE1F0-9023-489D-97C6-952BC21C4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845" y="476459"/>
            <a:ext cx="7430369" cy="6148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chemeClr val="bg1"/>
                </a:solidFill>
              </a:rPr>
              <a:t>Restructuration et correction du code :</a:t>
            </a:r>
          </a:p>
          <a:p>
            <a:r>
              <a:rPr lang="fr-FR" sz="1800" b="1" dirty="0">
                <a:solidFill>
                  <a:schemeClr val="bg1"/>
                </a:solidFill>
              </a:rPr>
              <a:t>Lecture des symptômes </a:t>
            </a:r>
            <a:r>
              <a:rPr lang="fr-FR" sz="18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fr-FR" sz="1500" dirty="0">
                <a:solidFill>
                  <a:schemeClr val="bg1"/>
                </a:solidFill>
              </a:rPr>
              <a:t>Pour la lecture des symptômes, j'ai utilisé la class </a:t>
            </a:r>
            <a:r>
              <a:rPr lang="fr-FR" sz="1500" b="1" dirty="0" err="1">
                <a:solidFill>
                  <a:schemeClr val="bg1"/>
                </a:solidFill>
              </a:rPr>
              <a:t>ReadSymptomsFile</a:t>
            </a:r>
            <a:r>
              <a:rPr lang="fr-FR" sz="1500" dirty="0">
                <a:solidFill>
                  <a:schemeClr val="bg1"/>
                </a:solidFill>
              </a:rPr>
              <a:t> qui implémente l’interface </a:t>
            </a:r>
            <a:r>
              <a:rPr lang="fr-FR" sz="1500" b="1" dirty="0" err="1">
                <a:solidFill>
                  <a:schemeClr val="bg1"/>
                </a:solidFill>
              </a:rPr>
              <a:t>ISymptomReader</a:t>
            </a:r>
            <a:r>
              <a:rPr lang="fr-FR" sz="1500" dirty="0">
                <a:solidFill>
                  <a:schemeClr val="bg1"/>
                </a:solidFill>
              </a:rPr>
              <a:t>. Cela permettra par la suite d'implémenter différentes sources de données pour les symptômes (par exemple depuis une base de données).</a:t>
            </a:r>
          </a:p>
          <a:p>
            <a:pPr lvl="1"/>
            <a:endParaRPr lang="fr-FR" sz="1800" dirty="0">
              <a:solidFill>
                <a:schemeClr val="bg1"/>
              </a:solidFill>
            </a:endParaRPr>
          </a:p>
          <a:p>
            <a:pPr lvl="1"/>
            <a:endParaRPr lang="fr-FR" sz="1800" dirty="0">
              <a:solidFill>
                <a:schemeClr val="bg1"/>
              </a:solidFill>
            </a:endParaRPr>
          </a:p>
          <a:p>
            <a:pPr lvl="1"/>
            <a:endParaRPr lang="fr-FR" sz="1800" dirty="0">
              <a:solidFill>
                <a:schemeClr val="bg1"/>
              </a:solidFill>
            </a:endParaRPr>
          </a:p>
          <a:p>
            <a:pPr lvl="1"/>
            <a:endParaRPr lang="fr-FR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lvl="1"/>
            <a:r>
              <a:rPr lang="fr-FR" sz="1500" dirty="0">
                <a:solidFill>
                  <a:schemeClr val="bg1"/>
                </a:solidFill>
              </a:rPr>
              <a:t>Les ressources sont ouvertes avec une déclaration </a:t>
            </a:r>
            <a:r>
              <a:rPr lang="fr-FR" sz="1500" dirty="0" err="1">
                <a:solidFill>
                  <a:schemeClr val="bg1"/>
                </a:solidFill>
              </a:rPr>
              <a:t>try</a:t>
            </a:r>
            <a:r>
              <a:rPr lang="fr-FR" sz="1500" dirty="0">
                <a:solidFill>
                  <a:schemeClr val="bg1"/>
                </a:solidFill>
              </a:rPr>
              <a:t>-catch-</a:t>
            </a:r>
            <a:r>
              <a:rPr lang="fr-FR" sz="1500" dirty="0" err="1">
                <a:solidFill>
                  <a:schemeClr val="bg1"/>
                </a:solidFill>
              </a:rPr>
              <a:t>finally</a:t>
            </a:r>
            <a:r>
              <a:rPr lang="fr-FR" sz="1500" dirty="0">
                <a:solidFill>
                  <a:schemeClr val="bg1"/>
                </a:solidFill>
              </a:rPr>
              <a:t>, ce qui garantit une libération de ces dernières à la fin du traitement (même en cas d'exceptions).</a:t>
            </a:r>
          </a:p>
          <a:p>
            <a:pPr lvl="1"/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22283C-F777-4A85-A9A8-2E71E4F3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6950"/>
            <a:ext cx="3085231" cy="4872038"/>
          </a:xfrm>
        </p:spPr>
        <p:txBody>
          <a:bodyPr/>
          <a:lstStyle/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Analyse du code existant / Identification des problèmes.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Restructuration et correction du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Mise en place de la solution.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12723EC-E8E9-47CD-BC01-82820C07C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90644"/>
            <a:ext cx="2714625" cy="1905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6126B9F-49B3-439F-B48E-650587045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1" y="108841"/>
            <a:ext cx="687088" cy="5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69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03690B80-3001-4254-B25A-CA05E11F66F4}"/>
              </a:ext>
            </a:extLst>
          </p:cNvPr>
          <p:cNvSpPr txBox="1">
            <a:spLocks/>
          </p:cNvSpPr>
          <p:nvPr/>
        </p:nvSpPr>
        <p:spPr>
          <a:xfrm>
            <a:off x="836613" y="468521"/>
            <a:ext cx="3085232" cy="437253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1"/>
                </a:solidFill>
              </a:rPr>
              <a:t>HEME </a:t>
            </a:r>
            <a:r>
              <a:rPr lang="fr-FR" sz="4300" dirty="0">
                <a:solidFill>
                  <a:schemeClr val="bg1"/>
                </a:solidFill>
              </a:rPr>
              <a:t>Biotech</a:t>
            </a:r>
            <a:endParaRPr lang="fr-FR" sz="4300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02B2897-732F-433E-8980-316A3CD0BB29}"/>
              </a:ext>
            </a:extLst>
          </p:cNvPr>
          <p:cNvSpPr txBox="1">
            <a:spLocks/>
          </p:cNvSpPr>
          <p:nvPr/>
        </p:nvSpPr>
        <p:spPr>
          <a:xfrm>
            <a:off x="3921845" y="476459"/>
            <a:ext cx="7430369" cy="61486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b="1" dirty="0">
                <a:solidFill>
                  <a:schemeClr val="bg1"/>
                </a:solidFill>
              </a:rPr>
              <a:t>Restructuration et correction du code :</a:t>
            </a:r>
          </a:p>
          <a:p>
            <a:r>
              <a:rPr lang="fr-FR" sz="1800" b="1" dirty="0">
                <a:solidFill>
                  <a:schemeClr val="bg1"/>
                </a:solidFill>
              </a:rPr>
              <a:t>Décompte des symptômes </a:t>
            </a:r>
            <a:r>
              <a:rPr lang="fr-FR" sz="18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fr-FR" sz="1500" dirty="0">
                <a:solidFill>
                  <a:schemeClr val="bg1"/>
                </a:solidFill>
              </a:rPr>
              <a:t>Afin de compter le nombre d'occurrences des différents symptômes, j'ai défini une class </a:t>
            </a:r>
            <a:r>
              <a:rPr lang="fr-FR" sz="1500" b="1" dirty="0" err="1">
                <a:solidFill>
                  <a:schemeClr val="bg1"/>
                </a:solidFill>
              </a:rPr>
              <a:t>CountSymptoms</a:t>
            </a:r>
            <a:r>
              <a:rPr lang="fr-FR" sz="1500" b="1" dirty="0">
                <a:solidFill>
                  <a:schemeClr val="bg1"/>
                </a:solidFill>
              </a:rPr>
              <a:t> </a:t>
            </a:r>
            <a:r>
              <a:rPr lang="fr-FR" sz="1500" dirty="0">
                <a:solidFill>
                  <a:schemeClr val="bg1"/>
                </a:solidFill>
              </a:rPr>
              <a:t>qui implémente l’interface </a:t>
            </a:r>
            <a:r>
              <a:rPr lang="fr-FR" sz="1500" b="1" dirty="0" err="1">
                <a:solidFill>
                  <a:schemeClr val="bg1"/>
                </a:solidFill>
              </a:rPr>
              <a:t>ISymptomCount</a:t>
            </a:r>
            <a:r>
              <a:rPr lang="fr-FR" sz="1500" b="1" dirty="0">
                <a:solidFill>
                  <a:schemeClr val="bg1"/>
                </a:solidFill>
              </a:rPr>
              <a:t> </a:t>
            </a:r>
            <a:r>
              <a:rPr lang="fr-FR" sz="1500" dirty="0">
                <a:solidFill>
                  <a:schemeClr val="bg1"/>
                </a:solidFill>
              </a:rPr>
              <a:t>. Elle permet d'ajouter des symptômes depuis une liste. </a:t>
            </a: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r>
              <a:rPr lang="fr-FR" sz="1500" dirty="0">
                <a:solidFill>
                  <a:schemeClr val="bg1"/>
                </a:solidFill>
              </a:rPr>
              <a:t>Cette class utilise une </a:t>
            </a:r>
            <a:r>
              <a:rPr lang="fr-FR" sz="1500" b="1" dirty="0" err="1">
                <a:solidFill>
                  <a:schemeClr val="bg1"/>
                </a:solidFill>
              </a:rPr>
              <a:t>TreeMap</a:t>
            </a:r>
            <a:r>
              <a:rPr lang="fr-FR" sz="1500" dirty="0">
                <a:solidFill>
                  <a:schemeClr val="bg1"/>
                </a:solidFill>
              </a:rPr>
              <a:t> pour associer chaque symptôme à son nombre d'occurrences actuel, le tout classé dans l’ordre alphabétique. Cela permet de gérer tous les symptômes (même si on ne les connaît pas à l'avance). Ce compteur permet de récupérer une </a:t>
            </a:r>
            <a:r>
              <a:rPr lang="fr-FR" sz="1500" dirty="0" err="1">
                <a:solidFill>
                  <a:schemeClr val="bg1"/>
                </a:solidFill>
              </a:rPr>
              <a:t>Map</a:t>
            </a:r>
            <a:r>
              <a:rPr lang="fr-FR" sz="1500" dirty="0">
                <a:solidFill>
                  <a:schemeClr val="bg1"/>
                </a:solidFill>
              </a:rPr>
              <a:t>&lt;String, Integer&gt; pour lire le résultat.</a:t>
            </a:r>
          </a:p>
          <a:p>
            <a:pPr marL="457200" lvl="1" indent="0">
              <a:buNone/>
            </a:pPr>
            <a:endParaRPr lang="fr-FR" sz="1500" dirty="0">
              <a:solidFill>
                <a:schemeClr val="bg1"/>
              </a:solidFill>
            </a:endParaRP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272AB005-BE4B-4019-9574-583D76CFBF86}"/>
              </a:ext>
            </a:extLst>
          </p:cNvPr>
          <p:cNvSpPr txBox="1">
            <a:spLocks/>
          </p:cNvSpPr>
          <p:nvPr/>
        </p:nvSpPr>
        <p:spPr>
          <a:xfrm>
            <a:off x="839788" y="996950"/>
            <a:ext cx="3085231" cy="48720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fr-FR" sz="1600" dirty="0">
              <a:solidFill>
                <a:schemeClr val="bg1"/>
              </a:solidFill>
            </a:endParaRPr>
          </a:p>
          <a:p>
            <a:pPr marL="285750" indent="-285750"/>
            <a:r>
              <a:rPr lang="fr-FR" sz="1600" dirty="0">
                <a:solidFill>
                  <a:schemeClr val="bg1"/>
                </a:solidFill>
              </a:rPr>
              <a:t>Analyse du code existant / Identification des problèmes.</a:t>
            </a:r>
          </a:p>
          <a:p>
            <a:pPr marL="285750" indent="-285750"/>
            <a:r>
              <a:rPr lang="fr-FR" sz="1600" dirty="0">
                <a:solidFill>
                  <a:schemeClr val="bg1"/>
                </a:solidFill>
              </a:rPr>
              <a:t>Restructuration et correction du code.</a:t>
            </a:r>
          </a:p>
          <a:p>
            <a:pPr marL="285750" indent="-285750"/>
            <a:r>
              <a:rPr lang="fr-FR" sz="1600" dirty="0">
                <a:solidFill>
                  <a:schemeClr val="bg1"/>
                </a:solidFill>
              </a:rPr>
              <a:t>Mise en place de la solution.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6346594-C8A8-49A9-A394-2A42C6F05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354" y="2517310"/>
            <a:ext cx="2676525" cy="20669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00D2368-141D-42B3-A0A7-3B312CAF3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1" y="108841"/>
            <a:ext cx="687088" cy="5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97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5055A1-C696-4664-855B-6F22F2417683}"/>
              </a:ext>
            </a:extLst>
          </p:cNvPr>
          <p:cNvSpPr txBox="1">
            <a:spLocks/>
          </p:cNvSpPr>
          <p:nvPr/>
        </p:nvSpPr>
        <p:spPr>
          <a:xfrm>
            <a:off x="836613" y="468521"/>
            <a:ext cx="3085232" cy="437253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1"/>
                </a:solidFill>
              </a:rPr>
              <a:t>HEME </a:t>
            </a:r>
            <a:r>
              <a:rPr lang="fr-FR" sz="4300" dirty="0">
                <a:solidFill>
                  <a:schemeClr val="bg1"/>
                </a:solidFill>
              </a:rPr>
              <a:t>Biotech</a:t>
            </a:r>
            <a:endParaRPr lang="fr-FR" sz="43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30FB2F-C3CD-4908-B7C5-F72ADD5C26AC}"/>
              </a:ext>
            </a:extLst>
          </p:cNvPr>
          <p:cNvSpPr txBox="1">
            <a:spLocks/>
          </p:cNvSpPr>
          <p:nvPr/>
        </p:nvSpPr>
        <p:spPr>
          <a:xfrm>
            <a:off x="3921845" y="476459"/>
            <a:ext cx="7430369" cy="61486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b="1" dirty="0">
                <a:solidFill>
                  <a:schemeClr val="bg1"/>
                </a:solidFill>
              </a:rPr>
              <a:t>Restructuration et correction du code :</a:t>
            </a:r>
          </a:p>
          <a:p>
            <a:r>
              <a:rPr lang="fr-FR" sz="1800" b="1" dirty="0">
                <a:solidFill>
                  <a:schemeClr val="bg1"/>
                </a:solidFill>
              </a:rPr>
              <a:t>Écriture du résultat :</a:t>
            </a:r>
          </a:p>
          <a:p>
            <a:pPr lvl="1"/>
            <a:r>
              <a:rPr lang="fr-FR" sz="1400" dirty="0">
                <a:solidFill>
                  <a:schemeClr val="bg1"/>
                </a:solidFill>
              </a:rPr>
              <a:t>Pour écrire le résultat, j'ai créé une class </a:t>
            </a:r>
            <a:r>
              <a:rPr lang="fr-FR" sz="1400" b="1" dirty="0" err="1">
                <a:solidFill>
                  <a:schemeClr val="bg1"/>
                </a:solidFill>
              </a:rPr>
              <a:t>WriteOutputFile</a:t>
            </a:r>
            <a:r>
              <a:rPr lang="fr-FR" sz="1400" dirty="0">
                <a:solidFill>
                  <a:schemeClr val="bg1"/>
                </a:solidFill>
              </a:rPr>
              <a:t> qui implémente l’interface </a:t>
            </a:r>
            <a:r>
              <a:rPr lang="fr-FR" sz="1400" b="1" dirty="0" err="1">
                <a:solidFill>
                  <a:schemeClr val="bg1"/>
                </a:solidFill>
              </a:rPr>
              <a:t>ISymptomWrite</a:t>
            </a:r>
            <a:r>
              <a:rPr lang="fr-FR" sz="1400" dirty="0">
                <a:solidFill>
                  <a:schemeClr val="bg1"/>
                </a:solidFill>
              </a:rPr>
              <a:t>. </a:t>
            </a: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sz="1400" dirty="0">
              <a:solidFill>
                <a:schemeClr val="bg1"/>
              </a:solidFill>
            </a:endParaRPr>
          </a:p>
          <a:p>
            <a:pPr lvl="1"/>
            <a:r>
              <a:rPr lang="fr-FR" sz="1400" dirty="0">
                <a:solidFill>
                  <a:schemeClr val="bg1"/>
                </a:solidFill>
              </a:rPr>
              <a:t>À partir de la </a:t>
            </a:r>
            <a:r>
              <a:rPr lang="fr-FR" sz="1400" dirty="0" err="1">
                <a:solidFill>
                  <a:schemeClr val="bg1"/>
                </a:solidFill>
              </a:rPr>
              <a:t>Map</a:t>
            </a:r>
            <a:r>
              <a:rPr lang="fr-FR" sz="1400" dirty="0">
                <a:solidFill>
                  <a:schemeClr val="bg1"/>
                </a:solidFill>
              </a:rPr>
              <a:t>&lt;String, Integer&gt; associant les symptômes à leur nombre d'occurrences, elle écrit le résultat ligne par ligne. Cette class hérite de la class utilitaire </a:t>
            </a:r>
            <a:r>
              <a:rPr lang="fr-FR" sz="1400" dirty="0" err="1">
                <a:solidFill>
                  <a:schemeClr val="bg1"/>
                </a:solidFill>
              </a:rPr>
              <a:t>FilterWriter</a:t>
            </a:r>
            <a:r>
              <a:rPr lang="fr-FR" sz="1400" dirty="0">
                <a:solidFill>
                  <a:schemeClr val="bg1"/>
                </a:solidFill>
              </a:rPr>
              <a:t> pour écrire le fichier de sortie.</a:t>
            </a:r>
          </a:p>
          <a:p>
            <a:pPr lvl="1"/>
            <a:r>
              <a:rPr lang="fr-FR" sz="1400" dirty="0">
                <a:solidFill>
                  <a:schemeClr val="bg1"/>
                </a:solidFill>
              </a:rPr>
              <a:t>Ici aussi les ressources sont ouvertes avec une déclaration </a:t>
            </a:r>
            <a:r>
              <a:rPr lang="fr-FR" sz="1400" dirty="0" err="1">
                <a:solidFill>
                  <a:schemeClr val="bg1"/>
                </a:solidFill>
              </a:rPr>
              <a:t>try</a:t>
            </a:r>
            <a:r>
              <a:rPr lang="fr-FR" sz="1400" dirty="0">
                <a:solidFill>
                  <a:schemeClr val="bg1"/>
                </a:solidFill>
              </a:rPr>
              <a:t>-catch-</a:t>
            </a:r>
            <a:r>
              <a:rPr lang="fr-FR" sz="1400" dirty="0" err="1">
                <a:solidFill>
                  <a:schemeClr val="bg1"/>
                </a:solidFill>
              </a:rPr>
              <a:t>finally</a:t>
            </a:r>
            <a:r>
              <a:rPr lang="fr-F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C898D1-4581-4B56-A950-57E44BE9E763}"/>
              </a:ext>
            </a:extLst>
          </p:cNvPr>
          <p:cNvSpPr txBox="1">
            <a:spLocks/>
          </p:cNvSpPr>
          <p:nvPr/>
        </p:nvSpPr>
        <p:spPr>
          <a:xfrm>
            <a:off x="839788" y="996950"/>
            <a:ext cx="3085231" cy="48720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fr-FR" sz="1600" dirty="0">
              <a:solidFill>
                <a:schemeClr val="bg1"/>
              </a:solidFill>
            </a:endParaRPr>
          </a:p>
          <a:p>
            <a:pPr marL="285750" indent="-285750"/>
            <a:r>
              <a:rPr lang="fr-FR" sz="1600" dirty="0">
                <a:solidFill>
                  <a:schemeClr val="bg1"/>
                </a:solidFill>
              </a:rPr>
              <a:t>Analyse du code existant / Identification des problèmes.</a:t>
            </a:r>
          </a:p>
          <a:p>
            <a:pPr marL="285750" indent="-285750"/>
            <a:r>
              <a:rPr lang="fr-FR" sz="1600" dirty="0">
                <a:solidFill>
                  <a:schemeClr val="bg1"/>
                </a:solidFill>
              </a:rPr>
              <a:t>Restructuration et correction du code.</a:t>
            </a:r>
          </a:p>
          <a:p>
            <a:pPr marL="285750" indent="-285750"/>
            <a:r>
              <a:rPr lang="fr-FR" sz="1600" dirty="0">
                <a:solidFill>
                  <a:schemeClr val="bg1"/>
                </a:solidFill>
              </a:rPr>
              <a:t>Mise en place de la solution.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8F08115-5920-4EDD-89B7-9DB394D70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091" y="2275217"/>
            <a:ext cx="2809875" cy="18859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BBF9D85-5CE9-4AE4-9FFC-5FACED79A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1" y="108841"/>
            <a:ext cx="687088" cy="5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53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>
            <a:extLst>
              <a:ext uri="{FF2B5EF4-FFF2-40B4-BE49-F238E27FC236}">
                <a16:creationId xmlns:a16="http://schemas.microsoft.com/office/drawing/2014/main" id="{D48421FB-46F1-447C-986A-E149B35C3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829" y="2245848"/>
            <a:ext cx="6505575" cy="26098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25055A1-C696-4664-855B-6F22F2417683}"/>
              </a:ext>
            </a:extLst>
          </p:cNvPr>
          <p:cNvSpPr txBox="1">
            <a:spLocks/>
          </p:cNvSpPr>
          <p:nvPr/>
        </p:nvSpPr>
        <p:spPr>
          <a:xfrm>
            <a:off x="836613" y="468521"/>
            <a:ext cx="3085232" cy="437253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1"/>
                </a:solidFill>
              </a:rPr>
              <a:t>HEME </a:t>
            </a:r>
            <a:r>
              <a:rPr lang="fr-FR" sz="4300" dirty="0">
                <a:solidFill>
                  <a:schemeClr val="bg1"/>
                </a:solidFill>
              </a:rPr>
              <a:t>Biotech</a:t>
            </a:r>
            <a:endParaRPr lang="fr-FR" sz="43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30FB2F-C3CD-4908-B7C5-F72ADD5C26AC}"/>
              </a:ext>
            </a:extLst>
          </p:cNvPr>
          <p:cNvSpPr txBox="1">
            <a:spLocks/>
          </p:cNvSpPr>
          <p:nvPr/>
        </p:nvSpPr>
        <p:spPr>
          <a:xfrm>
            <a:off x="3921845" y="476459"/>
            <a:ext cx="7430369" cy="61486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b="1" dirty="0">
                <a:solidFill>
                  <a:schemeClr val="bg1"/>
                </a:solidFill>
              </a:rPr>
              <a:t>Mise en place de la solution :</a:t>
            </a:r>
          </a:p>
          <a:p>
            <a:r>
              <a:rPr lang="fr-FR" sz="1800" dirty="0">
                <a:solidFill>
                  <a:schemeClr val="bg1"/>
                </a:solidFill>
              </a:rPr>
              <a:t>Les Trois parties évoqués précédemment son appelées les unes après les autres dans la class principale: Analytics.</a:t>
            </a:r>
          </a:p>
          <a:p>
            <a:pPr marL="457200" lvl="1" indent="0">
              <a:buNone/>
            </a:pPr>
            <a:endParaRPr lang="fr-FR" sz="1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1400" dirty="0">
                <a:solidFill>
                  <a:schemeClr val="bg1"/>
                </a:solidFill>
              </a:rPr>
              <a:t>Schéma de la solution :</a:t>
            </a: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sz="1400" dirty="0">
              <a:solidFill>
                <a:schemeClr val="bg1"/>
              </a:solidFill>
            </a:endParaRPr>
          </a:p>
          <a:p>
            <a:pPr lvl="1"/>
            <a:r>
              <a:rPr lang="fr-FR" sz="1400" dirty="0">
                <a:solidFill>
                  <a:schemeClr val="bg1"/>
                </a:solidFill>
              </a:rPr>
              <a:t>1) Appel de la class </a:t>
            </a:r>
            <a:r>
              <a:rPr lang="fr-FR" sz="1400" dirty="0" err="1">
                <a:solidFill>
                  <a:schemeClr val="bg1"/>
                </a:solidFill>
              </a:rPr>
              <a:t>ReadSymptomsFile</a:t>
            </a:r>
            <a:r>
              <a:rPr lang="fr-FR" sz="1400" dirty="0">
                <a:solidFill>
                  <a:schemeClr val="bg1"/>
                </a:solidFill>
              </a:rPr>
              <a:t> pour récupérer une List&lt;String&gt; de symptômes.</a:t>
            </a:r>
          </a:p>
          <a:p>
            <a:pPr lvl="1"/>
            <a:r>
              <a:rPr lang="fr-FR" sz="1400" dirty="0">
                <a:solidFill>
                  <a:schemeClr val="bg1"/>
                </a:solidFill>
              </a:rPr>
              <a:t>2) Cette liste est envoyée à la class </a:t>
            </a:r>
            <a:r>
              <a:rPr lang="fr-FR" sz="1400" dirty="0" err="1">
                <a:solidFill>
                  <a:schemeClr val="bg1"/>
                </a:solidFill>
              </a:rPr>
              <a:t>CountSymptoms</a:t>
            </a:r>
            <a:r>
              <a:rPr lang="fr-FR" sz="1400" dirty="0">
                <a:solidFill>
                  <a:schemeClr val="bg1"/>
                </a:solidFill>
              </a:rPr>
              <a:t> pour compter les symptômes. Le résultat est récupéré dans une </a:t>
            </a:r>
            <a:r>
              <a:rPr lang="fr-FR" sz="1400" dirty="0" err="1">
                <a:solidFill>
                  <a:schemeClr val="bg1"/>
                </a:solidFill>
              </a:rPr>
              <a:t>Map</a:t>
            </a:r>
            <a:r>
              <a:rPr lang="fr-FR" sz="1400" dirty="0">
                <a:solidFill>
                  <a:schemeClr val="bg1"/>
                </a:solidFill>
              </a:rPr>
              <a:t> triée.</a:t>
            </a:r>
          </a:p>
          <a:p>
            <a:pPr lvl="1"/>
            <a:r>
              <a:rPr lang="fr-FR" sz="1400" dirty="0">
                <a:solidFill>
                  <a:schemeClr val="bg1"/>
                </a:solidFill>
              </a:rPr>
              <a:t>3) La </a:t>
            </a:r>
            <a:r>
              <a:rPr lang="fr-FR" sz="1400" dirty="0" err="1">
                <a:solidFill>
                  <a:schemeClr val="bg1"/>
                </a:solidFill>
              </a:rPr>
              <a:t>Map</a:t>
            </a:r>
            <a:r>
              <a:rPr lang="fr-FR" sz="1400" dirty="0">
                <a:solidFill>
                  <a:schemeClr val="bg1"/>
                </a:solidFill>
              </a:rPr>
              <a:t> est envoyée à la class </a:t>
            </a:r>
            <a:r>
              <a:rPr lang="fr-FR" sz="1400" dirty="0" err="1">
                <a:solidFill>
                  <a:schemeClr val="bg1"/>
                </a:solidFill>
              </a:rPr>
              <a:t>WriteOutputFile</a:t>
            </a:r>
            <a:r>
              <a:rPr lang="fr-FR" sz="1400" dirty="0">
                <a:solidFill>
                  <a:schemeClr val="bg1"/>
                </a:solidFill>
              </a:rPr>
              <a:t> pour écrire le résultat.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C898D1-4581-4B56-A950-57E44BE9E763}"/>
              </a:ext>
            </a:extLst>
          </p:cNvPr>
          <p:cNvSpPr txBox="1">
            <a:spLocks/>
          </p:cNvSpPr>
          <p:nvPr/>
        </p:nvSpPr>
        <p:spPr>
          <a:xfrm>
            <a:off x="839788" y="996950"/>
            <a:ext cx="3085231" cy="48720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fr-FR" sz="1600" dirty="0">
              <a:solidFill>
                <a:schemeClr val="bg1"/>
              </a:solidFill>
            </a:endParaRPr>
          </a:p>
          <a:p>
            <a:pPr marL="285750" indent="-285750"/>
            <a:r>
              <a:rPr lang="fr-FR" sz="1600" dirty="0">
                <a:solidFill>
                  <a:schemeClr val="bg1"/>
                </a:solidFill>
              </a:rPr>
              <a:t>Analyse du code existant / Identification des problèmes.</a:t>
            </a:r>
          </a:p>
          <a:p>
            <a:pPr marL="285750" indent="-285750"/>
            <a:r>
              <a:rPr lang="fr-FR" sz="1600" dirty="0">
                <a:solidFill>
                  <a:schemeClr val="bg1"/>
                </a:solidFill>
              </a:rPr>
              <a:t>Restructuration et correction du code.</a:t>
            </a:r>
          </a:p>
          <a:p>
            <a:pPr marL="285750" indent="-285750"/>
            <a:r>
              <a:rPr lang="fr-FR" sz="1600" dirty="0">
                <a:solidFill>
                  <a:schemeClr val="bg1"/>
                </a:solidFill>
              </a:rPr>
              <a:t>Mise en place de la solution.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AB39C57-9C52-4724-AFF4-E2AF6F02F410}"/>
              </a:ext>
            </a:extLst>
          </p:cNvPr>
          <p:cNvCxnSpPr/>
          <p:nvPr/>
        </p:nvCxnSpPr>
        <p:spPr>
          <a:xfrm flipH="1" flipV="1">
            <a:off x="5570185" y="3536169"/>
            <a:ext cx="1811547" cy="78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5A80376-4467-4A1D-A64D-BE38D979E7C7}"/>
              </a:ext>
            </a:extLst>
          </p:cNvPr>
          <p:cNvCxnSpPr/>
          <p:nvPr/>
        </p:nvCxnSpPr>
        <p:spPr>
          <a:xfrm flipV="1">
            <a:off x="7637029" y="3536168"/>
            <a:ext cx="0" cy="78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9DA38BD-CDF6-41C2-AAE9-F5EFF24DC118}"/>
              </a:ext>
            </a:extLst>
          </p:cNvPr>
          <p:cNvCxnSpPr/>
          <p:nvPr/>
        </p:nvCxnSpPr>
        <p:spPr>
          <a:xfrm flipV="1">
            <a:off x="7878394" y="3536167"/>
            <a:ext cx="1518249" cy="78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24C2C63E-2FD1-488D-8403-58DA2899E668}"/>
              </a:ext>
            </a:extLst>
          </p:cNvPr>
          <p:cNvSpPr txBox="1"/>
          <p:nvPr/>
        </p:nvSpPr>
        <p:spPr>
          <a:xfrm>
            <a:off x="5900230" y="3754674"/>
            <a:ext cx="2674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7B32F7D-99DC-4962-9A00-7A0BE075A129}"/>
              </a:ext>
            </a:extLst>
          </p:cNvPr>
          <p:cNvSpPr txBox="1"/>
          <p:nvPr/>
        </p:nvSpPr>
        <p:spPr>
          <a:xfrm>
            <a:off x="7250541" y="3743547"/>
            <a:ext cx="197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170B54A-5E30-4B61-9D0F-0AD18C0BB9AE}"/>
              </a:ext>
            </a:extLst>
          </p:cNvPr>
          <p:cNvSpPr txBox="1"/>
          <p:nvPr/>
        </p:nvSpPr>
        <p:spPr>
          <a:xfrm>
            <a:off x="9062088" y="3754674"/>
            <a:ext cx="250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19B801-DE1D-4A9A-B900-7955888C449A}"/>
              </a:ext>
            </a:extLst>
          </p:cNvPr>
          <p:cNvSpPr/>
          <p:nvPr/>
        </p:nvSpPr>
        <p:spPr>
          <a:xfrm>
            <a:off x="4567538" y="3989099"/>
            <a:ext cx="1017917" cy="21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Symptoms.txt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610E60-A91D-4111-907E-3102591F4457}"/>
              </a:ext>
            </a:extLst>
          </p:cNvPr>
          <p:cNvSpPr/>
          <p:nvPr/>
        </p:nvSpPr>
        <p:spPr>
          <a:xfrm>
            <a:off x="9644160" y="3984147"/>
            <a:ext cx="1017917" cy="21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Result.out</a:t>
            </a:r>
            <a:endParaRPr lang="fr-FR" sz="1100" dirty="0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AED8C8A-B880-4A1D-9880-C4E93A9512A2}"/>
              </a:ext>
            </a:extLst>
          </p:cNvPr>
          <p:cNvCxnSpPr>
            <a:cxnSpLocks/>
          </p:cNvCxnSpPr>
          <p:nvPr/>
        </p:nvCxnSpPr>
        <p:spPr>
          <a:xfrm flipH="1" flipV="1">
            <a:off x="5068860" y="3513777"/>
            <a:ext cx="1" cy="45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428F968-5B81-4649-8DA6-274F994B0115}"/>
              </a:ext>
            </a:extLst>
          </p:cNvPr>
          <p:cNvCxnSpPr>
            <a:cxnSpLocks/>
          </p:cNvCxnSpPr>
          <p:nvPr/>
        </p:nvCxnSpPr>
        <p:spPr>
          <a:xfrm>
            <a:off x="10153118" y="3530684"/>
            <a:ext cx="1" cy="44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 32">
            <a:extLst>
              <a:ext uri="{FF2B5EF4-FFF2-40B4-BE49-F238E27FC236}">
                <a16:creationId xmlns:a16="http://schemas.microsoft.com/office/drawing/2014/main" id="{C6348409-ACF4-4AA2-A29D-B47BFC6DB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1" y="108841"/>
            <a:ext cx="687088" cy="5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55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2981F7C1145248A8D3907E44AE30F6" ma:contentTypeVersion="11" ma:contentTypeDescription="Create a new document." ma:contentTypeScope="" ma:versionID="9c05ca292ac8759e913fb3c569d2931d">
  <xsd:schema xmlns:xsd="http://www.w3.org/2001/XMLSchema" xmlns:xs="http://www.w3.org/2001/XMLSchema" xmlns:p="http://schemas.microsoft.com/office/2006/metadata/properties" xmlns:ns3="f741cb3e-7080-43ab-9216-5d077f961791" xmlns:ns4="9aeed0b5-fe1c-4357-9e2f-a27f5a2a43be" targetNamespace="http://schemas.microsoft.com/office/2006/metadata/properties" ma:root="true" ma:fieldsID="585a25167f1c8dfa5b2866eca0b7e8a4" ns3:_="" ns4:_="">
    <xsd:import namespace="f741cb3e-7080-43ab-9216-5d077f961791"/>
    <xsd:import namespace="9aeed0b5-fe1c-4357-9e2f-a27f5a2a43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1cb3e-7080-43ab-9216-5d077f9617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eed0b5-fe1c-4357-9e2f-a27f5a2a43b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BC0345-D010-4297-9C70-529EBFA6796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CE97DEC-31C6-4560-9AD6-48685F778F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356DF7-8B25-409A-86DF-B999D117D1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41cb3e-7080-43ab-9216-5d077f961791"/>
    <ds:schemaRef ds:uri="9aeed0b5-fe1c-4357-9e2f-a27f5a2a43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658</Words>
  <Application>Microsoft Office PowerPoint</Application>
  <PresentationFormat>Grand écran</PresentationFormat>
  <Paragraphs>125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Projet Heme Biotech Analyse de symptômes</vt:lpstr>
      <vt:lpstr>HEME Biotech</vt:lpstr>
      <vt:lpstr>HEME Biotech</vt:lpstr>
      <vt:lpstr>HEME Biotech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HEME Biotech</dc:title>
  <dc:creator>ALLEGAERT Ludovic</dc:creator>
  <cp:lastModifiedBy>ALLEGAERT Ludovic</cp:lastModifiedBy>
  <cp:revision>8</cp:revision>
  <dcterms:created xsi:type="dcterms:W3CDTF">2020-12-04T14:33:42Z</dcterms:created>
  <dcterms:modified xsi:type="dcterms:W3CDTF">2020-12-07T13:28:33Z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bfbbd0f-0666-461a-9212-afe773a25324_Enabled">
    <vt:lpwstr>True</vt:lpwstr>
  </property>
  <property fmtid="{D5CDD505-2E9C-101B-9397-08002B2CF9AE}" pid="3" name="MSIP_Label_bbfbbd0f-0666-461a-9212-afe773a25324_SiteId">
    <vt:lpwstr>396b38cc-aa65-492b-bb0e-3d94ed25a97b</vt:lpwstr>
  </property>
  <property fmtid="{D5CDD505-2E9C-101B-9397-08002B2CF9AE}" pid="4" name="MSIP_Label_bbfbbd0f-0666-461a-9212-afe773a25324_Owner">
    <vt:lpwstr>ludovic.allegaert@axa.fr</vt:lpwstr>
  </property>
  <property fmtid="{D5CDD505-2E9C-101B-9397-08002B2CF9AE}" pid="5" name="MSIP_Label_bbfbbd0f-0666-461a-9212-afe773a25324_SetDate">
    <vt:lpwstr>2020-12-04T15:27:22.8222421Z</vt:lpwstr>
  </property>
  <property fmtid="{D5CDD505-2E9C-101B-9397-08002B2CF9AE}" pid="6" name="MSIP_Label_bbfbbd0f-0666-461a-9212-afe773a25324_Name">
    <vt:lpwstr>AXA FR Confidential</vt:lpwstr>
  </property>
  <property fmtid="{D5CDD505-2E9C-101B-9397-08002B2CF9AE}" pid="7" name="MSIP_Label_bbfbbd0f-0666-461a-9212-afe773a25324_Application">
    <vt:lpwstr>Microsoft Azure Information Protection</vt:lpwstr>
  </property>
  <property fmtid="{D5CDD505-2E9C-101B-9397-08002B2CF9AE}" pid="8" name="MSIP_Label_bbfbbd0f-0666-461a-9212-afe773a25324_Extended_MSFT_Method">
    <vt:lpwstr>Automatic</vt:lpwstr>
  </property>
  <property fmtid="{D5CDD505-2E9C-101B-9397-08002B2CF9AE}" pid="9" name="Sensitivity">
    <vt:lpwstr>AXA FR Confidential</vt:lpwstr>
  </property>
  <property fmtid="{D5CDD505-2E9C-101B-9397-08002B2CF9AE}" pid="10" name="ContentTypeId">
    <vt:lpwstr>0x010100202981F7C1145248A8D3907E44AE30F6</vt:lpwstr>
  </property>
</Properties>
</file>