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0E06B-8F05-463C-92A0-0E31259CE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8A9597-492C-4F16-BF6E-36D5B778E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9921C-A2FE-46EB-ACBC-9C6F530A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62E7F-D514-4828-935A-EC709E14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EB633-10DC-44AD-9268-3C9C49D2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24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34850-5BE8-4665-8C06-EED2BE2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40A135-BD5E-47CF-A06F-02BAC7DD6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384A30-9DEA-420B-B4D9-6237889B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6614A-2CC6-4B2E-8C50-1A651330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50651-16E7-4B79-BE78-BA83CD2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8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A4AD10-B288-47CD-BFB6-5A4E960B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3279DB-0F6E-4034-9736-83B500BB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9E2F2-322D-4685-A23E-8E1E777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D841B-AC7D-468C-9D3A-141DD68F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5F3599-43F1-4EA1-8EDE-A53FC6E1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0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4DB96-E79F-4B65-B8EC-957F1DD5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C17B9F-E246-43E9-803E-BFC5E788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B0EAF-EC63-42F2-A01A-29052F1B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E32ED-B0E4-4129-81A3-44F83DD0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31960-D8AA-4B70-9C7E-B60C095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4600D-DB23-48D4-A1D2-1E895E18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4CC8FD-534B-40C4-A509-7233ACFE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B33D8A-9A00-4DE3-907C-BF627948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BE717-A465-48A7-A83E-BCB00A18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C1B3B-2649-4DA9-B90E-F87D80C7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5C757-96DF-4281-B64C-B6D157D8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5BCF7-C1F2-4214-B936-77C2A3DA1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D7ADAF-50A9-4112-A966-DF7637F6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E4D40D-51F4-41B9-9D98-B68A2059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3A16E0-7370-4614-91FE-5C8A09DF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81496-A6CB-451C-8DD5-F6220ACD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F9AF5-CDEB-42D5-A99F-965CA9A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7C0D9-AA76-4A1E-9545-A36DD1BE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7EBB1-CCA9-4EE3-A856-8C6D03E9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8110AE-3B90-4B5B-A3C6-92C9BDACF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0430A9-6AEE-48B1-92D8-EB21F0B8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EFDD2B-EC12-4EE7-94DF-7386F974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F760C7-DE48-4263-ABDF-8BAD3C2E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13C480-D173-40F6-8BA5-57CA5685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9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DD1C7-20BE-4793-A5CC-6689136E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E8244-BDF5-495D-9713-2785A74B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B5A2B0-E6AE-4053-84A9-B0F5CD9B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98BB5F-105F-43D8-A14C-295CD8F1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DBE312-8F2A-4FCC-8059-2D12688E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8EEA4D-6997-4F8B-BA76-FEDCC11C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DD12F-6610-4F1A-A7EA-7A6E46C0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97D9-D0E6-45AA-8F5A-BC5290A1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DC829-C655-469E-B0F2-F8E67A06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41CB65-3CEE-406F-8398-7ED43F40D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AB5397-6E14-4DB2-9A44-0983DB3F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5B63B1-4100-4288-91F9-9F18A87C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A130CF-AF69-4D55-B633-18D7C6D8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B1F30-93BB-42E0-92FA-61CC485C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87EB60-66F0-46DE-AB72-AD1808A3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7D35FE-2FBD-463D-A518-46D93EE0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2722F-E009-4174-BF20-49C8CB2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57AF9D-B3FF-4F28-B5A4-2ACFE29C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FD2D9-5BED-4D0F-A046-44CE51F7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5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755CBB-7B43-4806-8BE7-C38EDDE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C0D796-3FD1-4DAA-B167-0C3A2B16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3C8768-A65B-4911-8E0E-91D5D34DF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89AF-B9E6-4EF8-B145-EDB7B678564F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DF62F-CEDC-4B1A-8730-48CAB1C3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9EAB7-46AA-4144-BF1D-AC1D0293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1743-470E-40B3-9C06-E662753F868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19118243-C31B-444F-8228-ED5890D48B56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76858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14F786-A99C-46DD-890B-48268A8BE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 err="1">
                <a:solidFill>
                  <a:schemeClr val="tx2"/>
                </a:solidFill>
              </a:rPr>
              <a:t>Pay</a:t>
            </a:r>
            <a:r>
              <a:rPr lang="fr-FR" sz="4000" dirty="0">
                <a:solidFill>
                  <a:schemeClr val="tx2"/>
                </a:solidFill>
              </a:rPr>
              <a:t> </a:t>
            </a:r>
            <a:r>
              <a:rPr lang="fr-FR" sz="4000" dirty="0" err="1">
                <a:solidFill>
                  <a:schemeClr val="tx2"/>
                </a:solidFill>
              </a:rPr>
              <a:t>My</a:t>
            </a:r>
            <a:r>
              <a:rPr lang="fr-FR" sz="4000" dirty="0">
                <a:solidFill>
                  <a:schemeClr val="tx2"/>
                </a:solidFill>
              </a:rPr>
              <a:t> Buddy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2000" dirty="0"/>
              <a:t>Application de transfert d’argent.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FC7CA6-4B70-45DC-878E-E53F685F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56215"/>
            <a:ext cx="4141760" cy="145996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8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ABD55-1966-4510-B494-B03C223A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b="1" i="1" dirty="0" err="1"/>
              <a:t>Pay</a:t>
            </a:r>
            <a:r>
              <a:rPr lang="fr-FR" b="1" i="1" dirty="0"/>
              <a:t> </a:t>
            </a:r>
            <a:r>
              <a:rPr lang="fr-FR" b="1" i="1" dirty="0" err="1"/>
              <a:t>My</a:t>
            </a:r>
            <a:r>
              <a:rPr lang="fr-FR" b="1" i="1" dirty="0"/>
              <a:t> Buddy</a:t>
            </a:r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BD38327-AD42-43D0-AF1F-2520BE76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972550"/>
            <a:ext cx="4105275" cy="14471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DBB2DB-B300-4285-835E-65C01A1B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1"/>
            <a:ext cx="5006336" cy="3603633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fr-FR" sz="1500" dirty="0"/>
              <a:t>Le contexte</a:t>
            </a:r>
          </a:p>
          <a:p>
            <a:pPr marL="285750" indent="-285750"/>
            <a:r>
              <a:rPr lang="fr-FR" sz="1500" dirty="0"/>
              <a:t>Technologies utilisées</a:t>
            </a:r>
          </a:p>
          <a:p>
            <a:pPr marL="285750" indent="-285750"/>
            <a:r>
              <a:rPr lang="fr-FR" sz="1500" dirty="0"/>
              <a:t>Diagramme UML</a:t>
            </a:r>
          </a:p>
          <a:p>
            <a:pPr marL="285750" indent="-285750"/>
            <a:r>
              <a:rPr lang="fr-FR" sz="1500" dirty="0"/>
              <a:t>Schéma de conception de la base de données</a:t>
            </a:r>
          </a:p>
          <a:p>
            <a:pPr marL="285750" indent="-285750"/>
            <a:r>
              <a:rPr lang="fr-FR" sz="1500" dirty="0"/>
              <a:t>Implémentation du schéma de données</a:t>
            </a:r>
          </a:p>
          <a:p>
            <a:pPr marL="285750" indent="-285750"/>
            <a:r>
              <a:rPr lang="fr-FR" sz="1500" dirty="0"/>
              <a:t>Spring Security</a:t>
            </a:r>
          </a:p>
          <a:p>
            <a:pPr marL="285750" indent="-285750"/>
            <a:r>
              <a:rPr lang="fr-FR" sz="1500" dirty="0"/>
              <a:t>Description de la solution</a:t>
            </a:r>
          </a:p>
          <a:p>
            <a:pPr marL="285750" indent="-285750"/>
            <a:r>
              <a:rPr lang="fr-FR" sz="1500" dirty="0"/>
              <a:t>Présentation de l’application</a:t>
            </a:r>
          </a:p>
          <a:p>
            <a:pPr marL="285750" indent="-285750"/>
            <a:r>
              <a:rPr lang="fr-FR" sz="1500" dirty="0"/>
              <a:t>Présentation des tests / couverture de code</a:t>
            </a:r>
          </a:p>
          <a:p>
            <a:pPr marL="285750" indent="-285750"/>
            <a:r>
              <a:rPr lang="fr-FR" sz="1500" dirty="0"/>
              <a:t>Amélioration / Difficultés rencontrées</a:t>
            </a:r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05442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ABD55-1966-4510-B494-B03C223A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044" y="282384"/>
            <a:ext cx="3441920" cy="740081"/>
          </a:xfrm>
        </p:spPr>
        <p:txBody>
          <a:bodyPr>
            <a:normAutofit/>
          </a:bodyPr>
          <a:lstStyle/>
          <a:p>
            <a:pPr marL="285750" indent="-285750"/>
            <a:r>
              <a:rPr lang="fr-FR" b="1" i="1" dirty="0"/>
              <a:t>Le contexte</a:t>
            </a:r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BD38327-AD42-43D0-AF1F-2520BE76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972550"/>
            <a:ext cx="4105275" cy="14471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DBB2DB-B300-4285-835E-65C01A1B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1271847"/>
            <a:ext cx="5006336" cy="5203767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fr-FR" sz="1500" dirty="0"/>
              <a:t>Développer une appli qui permettrait aux clients de transférer de l'argent pour gérer leurs finances ou payer leurs amis.</a:t>
            </a:r>
          </a:p>
          <a:p>
            <a:pPr marL="285750" indent="-285750"/>
            <a:r>
              <a:rPr lang="fr-FR" sz="1500" dirty="0"/>
              <a:t>Faire une maquette pour transformer cette idée en un produit totalement fonctionnel.</a:t>
            </a:r>
          </a:p>
          <a:p>
            <a:pPr marL="285750" indent="-285750"/>
            <a:r>
              <a:rPr lang="fr-FR" sz="1600" dirty="0"/>
              <a:t>Une appli web doit être créée.</a:t>
            </a:r>
          </a:p>
          <a:p>
            <a:pPr marL="285750" indent="-285750"/>
            <a:r>
              <a:rPr lang="fr-FR" sz="1600" dirty="0"/>
              <a:t>Les nouveaux utilisateurs doivent pouvoir s'enregistrer à l'aide d'un identifiant e-mail unique.</a:t>
            </a:r>
          </a:p>
          <a:p>
            <a:pPr marL="285750" indent="-285750"/>
            <a:r>
              <a:rPr lang="fr-FR" sz="1600" dirty="0"/>
              <a:t>Les utilisateurs peuvent ajouter des personnes à leurs listes à partir de leur adresse e-mail</a:t>
            </a:r>
          </a:p>
          <a:p>
            <a:pPr marL="285750" indent="-285750"/>
            <a:r>
              <a:rPr lang="fr-FR" sz="1600" dirty="0"/>
              <a:t>Un utilisateur peut verser de l'argent sur son compte depuis l’application.</a:t>
            </a:r>
          </a:p>
          <a:p>
            <a:pPr marL="285750" indent="-285750"/>
            <a:r>
              <a:rPr lang="fr-FR" sz="1600" dirty="0"/>
              <a:t>À partir du solde disponible, les utilisateurs peuvent effectuer des paiements à tout autre utilisateur enregistré sur l'application.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702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153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Pay My Buddy Application de transfert d’argent.</vt:lpstr>
      <vt:lpstr>Pay My Buddy</vt:lpstr>
      <vt:lpstr>Le contexte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 My Buddy</dc:title>
  <dc:creator>ALLEGAERT Ludovic</dc:creator>
  <cp:lastModifiedBy>ALLEGAERT Ludovic</cp:lastModifiedBy>
  <cp:revision>9</cp:revision>
  <dcterms:created xsi:type="dcterms:W3CDTF">2021-07-06T08:09:17Z</dcterms:created>
  <dcterms:modified xsi:type="dcterms:W3CDTF">2021-07-06T12:49:13Z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2021-07-06T12:49:13Z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dec3c05a-8c26-4728-86a0-d8f6521ef970</vt:lpwstr>
  </property>
  <property fmtid="{D5CDD505-2E9C-101B-9397-08002B2CF9AE}" pid="8" name="MSIP_Label_bbfbbd0f-0666-461a-9212-afe773a25324_ContentBits">
    <vt:lpwstr>3</vt:lpwstr>
  </property>
</Properties>
</file>