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88" r:id="rId2"/>
    <p:sldId id="2125" r:id="rId3"/>
    <p:sldId id="2179" r:id="rId4"/>
    <p:sldId id="2180" r:id="rId5"/>
    <p:sldId id="2181" r:id="rId6"/>
    <p:sldId id="2182" r:id="rId7"/>
    <p:sldId id="2183" r:id="rId8"/>
    <p:sldId id="2184" r:id="rId9"/>
    <p:sldId id="2185" r:id="rId10"/>
    <p:sldId id="2186" r:id="rId11"/>
    <p:sldId id="218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C7FC-5F14-4AAA-A65F-E12032EB9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640D7-915D-4C8D-9A7B-6D9135AAA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9BC69-A6A6-4468-86D6-72A76EB7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0BD-AE9E-4ACF-A199-8D8C313C329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BDDCE-DC08-44FC-911B-B6F5307E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2B04E-6AA5-4F46-9B28-5DCB45CF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F68-7C8C-45B7-A03D-3250A118D1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10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0795-0454-4CB7-9BF7-A928368D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D36FE-E06F-4BA9-B374-1AB903015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3AB4D-96A5-496A-A930-D82D548E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0BD-AE9E-4ACF-A199-8D8C313C329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AF237-00D2-4710-8AB6-E71D13F3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A11C0-ECEE-4A29-9E13-E8063BD1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F68-7C8C-45B7-A03D-3250A118D1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7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6C6CF-C230-41FF-81EF-61819FF1A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02BDE-55E4-40F2-9504-D6CE9407E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A9AB-3855-447E-8DCD-BD57DDD9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0BD-AE9E-4ACF-A199-8D8C313C329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89231-E928-4B4B-91FA-9BDF760C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A132F-25DB-4CF0-903D-5DD6B7BC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F68-7C8C-45B7-A03D-3250A118D1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226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EA8CE91-C375-4BA1-B153-C4D7F8BE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71" y="909615"/>
            <a:ext cx="11669487" cy="5513448"/>
          </a:xfrm>
          <a:prstGeom prst="rect">
            <a:avLst/>
          </a:prstGeom>
        </p:spPr>
        <p:txBody>
          <a:bodyPr lIns="36000" tIns="36000" rIns="36000" bIns="36000">
            <a:noAutofit/>
          </a:bodyPr>
          <a:lstStyle>
            <a:lvl1pPr marL="430611" indent="-430611">
              <a:buClr>
                <a:schemeClr val="accent5">
                  <a:lumMod val="50000"/>
                </a:schemeClr>
              </a:buClr>
              <a:buFont typeface="Webdings" panose="05030102010509060703" pitchFamily="18" charset="2"/>
              <a:buChar char="&lt;"/>
              <a:defRPr sz="2149" b="0" i="0">
                <a:latin typeface="Gill Sans MT" panose="020B0502020104020203" pitchFamily="34" charset="77"/>
              </a:defRPr>
            </a:lvl1pPr>
            <a:lvl2pPr marL="882209" indent="-436676">
              <a:buClr>
                <a:srgbClr val="C00000"/>
              </a:buClr>
              <a:buFont typeface="Wingdings" panose="05000000000000000000" pitchFamily="2" charset="2"/>
              <a:buChar char="q"/>
              <a:defRPr sz="1954" b="0" i="0">
                <a:latin typeface="Gill Sans MT" panose="020B0502020104020203" pitchFamily="34" charset="77"/>
              </a:defRPr>
            </a:lvl2pPr>
            <a:lvl3pPr>
              <a:defRPr sz="1911" b="0" i="0">
                <a:latin typeface="Gill Sans MT" panose="020B0502020104020203" pitchFamily="34" charset="77"/>
              </a:defRPr>
            </a:lvl3pPr>
            <a:lvl4pPr>
              <a:defRPr sz="1720" b="0" i="0">
                <a:latin typeface="Gill Sans MT" panose="020B0502020104020203" pitchFamily="34" charset="77"/>
              </a:defRPr>
            </a:lvl4pPr>
            <a:lvl5pPr marL="2004902" indent="-222766">
              <a:buFont typeface="Wingdings" panose="05000000000000000000" pitchFamily="2" charset="2"/>
              <a:buChar char="v"/>
              <a:defRPr sz="1529" b="0" i="0">
                <a:latin typeface="Gill Sans MT" panose="020B0502020104020203" pitchFamily="34" charset="77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4DAA922-1AF7-4336-90B1-1351A5AB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741" y="52343"/>
            <a:ext cx="10367946" cy="495006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2880" b="1" i="0">
                <a:latin typeface="Gill Sans MT" panose="020B0502020104020203" pitchFamily="34" charset="77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9F2AA-CDBF-445A-9B6A-0EAA969EE1FE}"/>
              </a:ext>
            </a:extLst>
          </p:cNvPr>
          <p:cNvSpPr/>
          <p:nvPr userDrawn="1"/>
        </p:nvSpPr>
        <p:spPr>
          <a:xfrm>
            <a:off x="1530743" y="615118"/>
            <a:ext cx="10367946" cy="7033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 sz="2854" b="0" i="0" dirty="0">
              <a:latin typeface="Gill Sans MT" panose="020B0502020104020203" pitchFamily="34" charset="77"/>
            </a:endParaRP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DDB784EE-30B3-4AD6-A8E3-7E609F12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460" y="6491576"/>
            <a:ext cx="620540" cy="365042"/>
          </a:xfrm>
          <a:prstGeom prst="rect">
            <a:avLst/>
          </a:prstGeom>
        </p:spPr>
        <p:txBody>
          <a:bodyPr/>
          <a:lstStyle>
            <a:lvl1pPr algn="ctr">
              <a:defRPr sz="1368" b="0" i="0">
                <a:solidFill>
                  <a:schemeClr val="tx1"/>
                </a:solidFill>
                <a:latin typeface="Gill Sans MT" panose="020B0502020104020203" pitchFamily="34" charset="77"/>
              </a:defRPr>
            </a:lvl1pPr>
          </a:lstStyle>
          <a:p>
            <a:fld id="{9705A05D-FF3A-44F5-A745-C0E08A1F026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0C917CE-5766-2148-A5D4-166BC7F623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32" y="429129"/>
            <a:ext cx="982265" cy="39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7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B4D5-45B5-442F-BAF0-680064DF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7CDA6-AD99-4A5D-A99F-55322228E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10AA3-108F-4D4C-BE7C-43F2125E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0BD-AE9E-4ACF-A199-8D8C313C329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641-7D67-43C5-8D6C-D7DA2931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F053B-B3C2-42BC-B420-A3BF21DB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F68-7C8C-45B7-A03D-3250A118D1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40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4E07-5328-404A-AD15-590FCCE97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99217-63E4-4E34-88AC-1E28FE11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2182-F974-40CA-BBC6-5EDAA039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0BD-AE9E-4ACF-A199-8D8C313C329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C1BB-1133-4036-83DB-0F2B0B2D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1EA81-9CD5-488A-86AF-CEFF8179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F68-7C8C-45B7-A03D-3250A118D1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66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5773-C17A-4973-949B-9CFC284E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387C-8715-419A-9AAB-8B8C21E33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105DF-A37D-494D-A85D-881324234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E9188-65DE-4215-A248-A12E1E45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0BD-AE9E-4ACF-A199-8D8C313C329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5CBD6-0231-4894-9007-C84AD4F2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9D97-D1A7-4C02-BA6D-7E0C65E2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F68-7C8C-45B7-A03D-3250A118D1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65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183D-7837-498F-9AF7-37CF2F73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46551-4026-4FBB-8C72-CC9E56953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8C424-0590-4B05-8164-4720660D7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CE0B4-B9A7-468B-8D5B-4BFE35269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0C8BC-DDF7-4BA3-8581-763339444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C1389-D86D-4458-81D1-B424C099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0BD-AE9E-4ACF-A199-8D8C313C329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51796-4CEA-4719-B434-FA185739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774D0-4A88-4B94-9A07-146C00D2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F68-7C8C-45B7-A03D-3250A118D1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00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8719-5734-4FE8-8EB7-E6294EA9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CC085-D8FA-4391-A426-41D6C425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0BD-AE9E-4ACF-A199-8D8C313C329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C9015-19EC-45EF-B5F8-CA25B232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69619-28A0-48E0-86B9-2EAEF941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F68-7C8C-45B7-A03D-3250A118D1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97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04969-FD8D-4991-8AAA-FAFA4CC4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0BD-AE9E-4ACF-A199-8D8C313C329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C59B1-2EC3-4A42-9309-67DD99B8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1ED25-4D92-4872-90C9-F9C393B9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F68-7C8C-45B7-A03D-3250A118D1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34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B97A-4AE5-4729-BB3C-4C1B2BC8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D373-58DF-4BA6-8117-3B70BE1FB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E1DFA-B766-4D23-B576-88641482C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28278-8FEA-4012-8A5B-6CB1F9FF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0BD-AE9E-4ACF-A199-8D8C313C329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A1DA4-C498-4F30-B031-B50F4414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88A41-D351-4ADA-A248-87BB952B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F68-7C8C-45B7-A03D-3250A118D1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47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479A8-27AB-43B8-9B89-44A54582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EC955-10CE-4CA5-ADE9-55F782298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25C9B-D025-4871-9E30-50C1EB9BA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B705E-D8FA-4C89-8DA6-957B711A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30BD-AE9E-4ACF-A199-8D8C313C329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2CCAA-D784-4FB6-8ED2-C8EA5CA2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2DCEC-847D-4E7A-BD22-542CE048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7F68-7C8C-45B7-A03D-3250A118D1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22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6D27F-AA36-4C21-8079-E1E4FDFB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AD7E8-7B00-4A75-851B-9E747374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E9513-905A-4909-AD61-A047F88CB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30BD-AE9E-4ACF-A199-8D8C313C3295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B0228-A41E-4ABB-8A35-C71CB74D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7A40-73B0-4B35-90A8-749CDACEE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57F68-7C8C-45B7-A03D-3250A118D1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52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73A37A6-72DC-4C4F-94DA-0B805A62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 algn="ctr">
              <a:buNone/>
            </a:pPr>
            <a:r>
              <a:rPr lang="fr-FR" sz="3200" dirty="0"/>
              <a:t>Quiz : </a:t>
            </a:r>
            <a:r>
              <a:rPr lang="fr-FR" sz="32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Python Intermédiaire</a:t>
            </a:r>
          </a:p>
          <a:p>
            <a:endParaRPr lang="fr-FR" altLang="fr-FR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2F39C3E-32F4-D54A-BCD9-AFF35AB4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Python Intermédiaire</a:t>
            </a:r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fr-TN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6C41DB-27B2-384A-B347-3242DB8F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A05D-FF3A-44F5-A745-C0E08A1F0267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9386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73A37A6-72DC-4C4F-94DA-0B805A62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Examen N°2 =&gt; QUIZ ( 10 Questions)</a:t>
            </a:r>
          </a:p>
          <a:p>
            <a:pPr lvl="1"/>
            <a:r>
              <a:rPr lang="fr-FR" dirty="0"/>
              <a:t>Question9:</a:t>
            </a:r>
            <a:endParaRPr lang="fr-TN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2F39C3E-32F4-D54A-BCD9-AFF35AB4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Python Intermédiaire</a:t>
            </a:r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fr-TN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6C41DB-27B2-384A-B347-3242DB8F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A05D-FF3A-44F5-A745-C0E08A1F0267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A5F82-E414-4DA6-B929-853E6BB7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67" y="2065775"/>
            <a:ext cx="7397707" cy="27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7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73A37A6-72DC-4C4F-94DA-0B805A62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Examen N°2 =&gt; QUIZ ( 10 Questions)</a:t>
            </a:r>
          </a:p>
          <a:p>
            <a:pPr lvl="1"/>
            <a:r>
              <a:rPr lang="fr-FR" dirty="0"/>
              <a:t>Question10: exécuter cette fonction avec </a:t>
            </a:r>
            <a:r>
              <a:rPr lang="fr-FR" dirty="0" err="1"/>
              <a:t>ch</a:t>
            </a:r>
            <a:r>
              <a:rPr lang="fr-FR" dirty="0"/>
              <a:t>=‘informatique’    p=2    n=7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45533" lvl="1" indent="0">
              <a:buNone/>
            </a:pPr>
            <a:r>
              <a:rPr lang="fr-FR" dirty="0"/>
              <a:t>A/’info’                 B/’</a:t>
            </a:r>
            <a:r>
              <a:rPr lang="fr-FR" dirty="0" err="1"/>
              <a:t>matique</a:t>
            </a:r>
            <a:r>
              <a:rPr lang="fr-FR" dirty="0"/>
              <a:t>’            C/’forma’                D/’format’</a:t>
            </a:r>
            <a:endParaRPr lang="fr-TN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2F39C3E-32F4-D54A-BCD9-AFF35AB4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Python Intermédiaire</a:t>
            </a:r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fr-TN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6C41DB-27B2-384A-B347-3242DB8F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A05D-FF3A-44F5-A745-C0E08A1F0267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94B05-C10F-476D-89B5-AE26FE64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08" y="2022060"/>
            <a:ext cx="4764309" cy="177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73A37A6-72DC-4C4F-94DA-0B805A62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Examen N°2 =&gt; QUIZ ( 10 Questions)</a:t>
            </a:r>
          </a:p>
          <a:p>
            <a:pPr lvl="1"/>
            <a:r>
              <a:rPr lang="fr-FR" altLang="fr-FR" dirty="0">
                <a:ea typeface="Tahoma" panose="020B0604030504040204" pitchFamily="34" charset="0"/>
                <a:cs typeface="Tahoma" panose="020B0604030504040204" pitchFamily="34" charset="0"/>
              </a:rPr>
              <a:t>Questions 1 :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Quelle est la différence entre une liste et un tuple en Python ?</a:t>
            </a:r>
            <a:endParaRPr lang="fr-TN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2F39C3E-32F4-D54A-BCD9-AFF35AB4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Python Intermédiaire</a:t>
            </a:r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fr-TN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6C41DB-27B2-384A-B347-3242DB8F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A05D-FF3A-44F5-A745-C0E08A1F0267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A60E7C-C763-41DE-BB30-AE013E3B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485" y="2233100"/>
            <a:ext cx="7881582" cy="161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7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73A37A6-72DC-4C4F-94DA-0B805A62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Examen N°2 =&gt; QUIZ ( 10 Questions)</a:t>
            </a:r>
          </a:p>
          <a:p>
            <a:pPr lvl="1"/>
            <a:r>
              <a:rPr lang="fr-FR" dirty="0">
                <a:ea typeface="Tahoma" panose="020B0604030504040204" pitchFamily="34" charset="0"/>
                <a:cs typeface="Tahoma" panose="020B0604030504040204" pitchFamily="34" charset="0"/>
              </a:rPr>
              <a:t>Question 2 : Quelle méthode peut être utilisée pour ajouter un élément à la fin d'une liste ?</a:t>
            </a:r>
          </a:p>
          <a:p>
            <a:pPr marL="445533" lvl="1" indent="0">
              <a:buNone/>
            </a:pPr>
            <a:endParaRPr lang="fr-FR" b="1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2F39C3E-32F4-D54A-BCD9-AFF35AB4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Python Intermédiaire</a:t>
            </a:r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fr-TN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6C41DB-27B2-384A-B347-3242DB8F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A05D-FF3A-44F5-A745-C0E08A1F0267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534FFC-8853-44E5-8A78-DEBF15846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78" y="2233101"/>
            <a:ext cx="7518676" cy="132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73A37A6-72DC-4C4F-94DA-0B805A62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Examen N°2 =&gt; QUIZ ( 10 Questions)</a:t>
            </a:r>
          </a:p>
          <a:p>
            <a:pPr lvl="1"/>
            <a:r>
              <a:rPr lang="fr-FR" dirty="0"/>
              <a:t>Question3: 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Quelle méthode peut être utilisée pour supprimer un élément d'une liste en fonction de sa valeur ?</a:t>
            </a:r>
            <a:endParaRPr lang="fr-TN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2F39C3E-32F4-D54A-BCD9-AFF35AB4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Python Intermédiaire</a:t>
            </a:r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fr-TN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6C41DB-27B2-384A-B347-3242DB8F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A05D-FF3A-44F5-A745-C0E08A1F0267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EBB2E7-1069-4F34-8440-4CE7538B8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790" y="2270544"/>
            <a:ext cx="7835056" cy="139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8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73A37A6-72DC-4C4F-94DA-0B805A62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Examen N°2 =&gt; QUIZ ( 10 Questions)</a:t>
            </a:r>
          </a:p>
          <a:p>
            <a:pPr lvl="1"/>
            <a:r>
              <a:rPr lang="fr-FR" dirty="0"/>
              <a:t>Question4: 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Quelle collection Python est utilisée pour stocker des paires clé-valeur uniques et non ordonnées ?</a:t>
            </a:r>
          </a:p>
          <a:p>
            <a:pPr marL="445533" lvl="1" indent="0">
              <a:buNone/>
            </a:pPr>
            <a:endParaRPr lang="fr-TN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2F39C3E-32F4-D54A-BCD9-AFF35AB4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Python Intermédiaire</a:t>
            </a:r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fr-TN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6C41DB-27B2-384A-B347-3242DB8F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A05D-FF3A-44F5-A745-C0E08A1F0267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0C801-1A39-4DDE-B95A-FBE56DBF9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138" y="2322838"/>
            <a:ext cx="8142130" cy="13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1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73A37A6-72DC-4C4F-94DA-0B805A62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Examen N°2 =&gt; QUIZ ( 10 Questions)</a:t>
            </a:r>
          </a:p>
          <a:p>
            <a:pPr lvl="1"/>
            <a:r>
              <a:rPr lang="fr-FR" dirty="0"/>
              <a:t>Question5: </a:t>
            </a:r>
            <a:r>
              <a:rPr lang="fr-FR" b="0" i="0" dirty="0">
                <a:solidFill>
                  <a:srgbClr val="0D0D0D"/>
                </a:solidFill>
                <a:effectLst/>
                <a:latin typeface="Söhne"/>
              </a:rPr>
              <a:t>Quelle méthode peut être utilisée pour obtenir tous les index d'une valeur donnée dans une liste ?</a:t>
            </a:r>
          </a:p>
          <a:p>
            <a:pPr marL="445533" lvl="1" indent="0">
              <a:buNone/>
            </a:pPr>
            <a:endParaRPr lang="fr-TN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2F39C3E-32F4-D54A-BCD9-AFF35AB4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Python Intermédiaire</a:t>
            </a:r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fr-TN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6C41DB-27B2-384A-B347-3242DB8F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A05D-FF3A-44F5-A745-C0E08A1F0267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E1D03-33D6-4940-B650-051E7D544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137" y="2233101"/>
            <a:ext cx="8467815" cy="13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3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73A37A6-72DC-4C4F-94DA-0B805A62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Examen N°2 =&gt; QUIZ ( 10 Questions)</a:t>
            </a:r>
          </a:p>
          <a:p>
            <a:pPr lvl="1"/>
            <a:r>
              <a:rPr lang="fr-FR" dirty="0"/>
              <a:t>Question6:</a:t>
            </a:r>
          </a:p>
          <a:p>
            <a:pPr marL="445533" lvl="1" indent="0">
              <a:buNone/>
            </a:pPr>
            <a:endParaRPr lang="fr-TN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2F39C3E-32F4-D54A-BCD9-AFF35AB4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Python Intermédiaire</a:t>
            </a:r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fr-TN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6C41DB-27B2-384A-B347-3242DB8F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A05D-FF3A-44F5-A745-C0E08A1F0267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74EBF-D230-41C9-ACDE-0B3D5CF4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79" y="2184010"/>
            <a:ext cx="7192991" cy="14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1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73A37A6-72DC-4C4F-94DA-0B805A62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Examen N°2 =&gt; QUIZ ( 10 Questions)</a:t>
            </a:r>
          </a:p>
          <a:p>
            <a:pPr lvl="1"/>
            <a:r>
              <a:rPr lang="fr-FR" dirty="0"/>
              <a:t>Question7:</a:t>
            </a:r>
            <a:endParaRPr lang="fr-TN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2F39C3E-32F4-D54A-BCD9-AFF35AB4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Python Intermédiaire</a:t>
            </a:r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fr-TN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6C41DB-27B2-384A-B347-3242DB8F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A05D-FF3A-44F5-A745-C0E08A1F0267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21A5B-0F92-48B1-923A-DB6E3B69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832" y="1949512"/>
            <a:ext cx="7155769" cy="343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1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73A37A6-72DC-4C4F-94DA-0B805A62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Examen N°2 =&gt; QUIZ ( 10 Questions)</a:t>
            </a:r>
          </a:p>
          <a:p>
            <a:pPr lvl="1"/>
            <a:r>
              <a:rPr lang="fr-FR" dirty="0"/>
              <a:t>Question8: pour x =256 , cette fonction va retourner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45533" lvl="1" indent="0">
              <a:buNone/>
            </a:pPr>
            <a:r>
              <a:rPr lang="fr-FR" dirty="0"/>
              <a:t>A/ 3                       B/13                     C/10                  D/’256’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2F39C3E-32F4-D54A-BCD9-AFF35AB4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Python Intermédiaire</a:t>
            </a:r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fr-FR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fr-TN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6C41DB-27B2-384A-B347-3242DB8F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A05D-FF3A-44F5-A745-C0E08A1F0267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C7C31-7FC9-4D67-A02E-7DCBF4CD7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690" y="2022060"/>
            <a:ext cx="3201020" cy="20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8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EB70D3874BF429614CBAE08238B3D" ma:contentTypeVersion="12" ma:contentTypeDescription="Crée un document." ma:contentTypeScope="" ma:versionID="9c664e27e90b984cf5a9900505d80dd2">
  <xsd:schema xmlns:xsd="http://www.w3.org/2001/XMLSchema" xmlns:xs="http://www.w3.org/2001/XMLSchema" xmlns:p="http://schemas.microsoft.com/office/2006/metadata/properties" xmlns:ns2="6528efb9-1f17-4af8-80c9-6c3f654eacb6" xmlns:ns3="3ea408bf-8f16-435d-9668-72bbadafbfcd" targetNamespace="http://schemas.microsoft.com/office/2006/metadata/properties" ma:root="true" ma:fieldsID="00dab5290903d7e33e75c806c30e6470" ns2:_="" ns3:_="">
    <xsd:import namespace="6528efb9-1f17-4af8-80c9-6c3f654eacb6"/>
    <xsd:import namespace="3ea408bf-8f16-435d-9668-72bbadafbf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28efb9-1f17-4af8-80c9-6c3f654eac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d4b6e4fd-4af2-4f07-b7d1-18266e5856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408bf-8f16-435d-9668-72bbadafbfcd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db50dea-5d1d-4f1e-8d79-66ba51b66f73}" ma:internalName="TaxCatchAll" ma:showField="CatchAllData" ma:web="3ea408bf-8f16-435d-9668-72bbadafbf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C9E1FD-C8FA-4E24-9294-6B135D98C8A7}"/>
</file>

<file path=customXml/itemProps2.xml><?xml version="1.0" encoding="utf-8"?>
<ds:datastoreItem xmlns:ds="http://schemas.openxmlformats.org/officeDocument/2006/customXml" ds:itemID="{154390F2-20B4-48A5-A9CA-642B0FA46AA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Gill Sans MT</vt:lpstr>
      <vt:lpstr>Söhne</vt:lpstr>
      <vt:lpstr>Webdings</vt:lpstr>
      <vt:lpstr>Wingdings</vt:lpstr>
      <vt:lpstr>Office Theme</vt:lpstr>
      <vt:lpstr>Python Intermédiaire  </vt:lpstr>
      <vt:lpstr>Python Intermédiaire  </vt:lpstr>
      <vt:lpstr> Python Intermédiaire </vt:lpstr>
      <vt:lpstr>Python Intermédiaire  </vt:lpstr>
      <vt:lpstr>Python Intermédiaire  </vt:lpstr>
      <vt:lpstr>Python Intermédiaire  </vt:lpstr>
      <vt:lpstr>Python Intermédiaire  </vt:lpstr>
      <vt:lpstr>Python Intermédiaire  </vt:lpstr>
      <vt:lpstr>Python Intermédiaire  </vt:lpstr>
      <vt:lpstr>Python Intermédiaire  </vt:lpstr>
      <vt:lpstr> Python Intermédiaire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Intermédiaire  </dc:title>
  <dc:creator>Utilisateur Windows</dc:creator>
  <cp:lastModifiedBy>Utilisateur Windows</cp:lastModifiedBy>
  <cp:revision>1</cp:revision>
  <dcterms:created xsi:type="dcterms:W3CDTF">2024-04-10T07:07:36Z</dcterms:created>
  <dcterms:modified xsi:type="dcterms:W3CDTF">2024-04-10T07:08:28Z</dcterms:modified>
</cp:coreProperties>
</file>