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Masters/slideMaster1.xml" ContentType="application/vnd.openxmlformats-officedocument.presentationml.slideMaster+xml"/>
  <Override PartName="/ppt/notesSlides/notesSlide3.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32" r:id="rId1"/>
  </p:sldMasterIdLst>
  <p:notesMasterIdLst>
    <p:notesMasterId r:id="rId26"/>
  </p:notesMasterIdLst>
  <p:handoutMasterIdLst>
    <p:handoutMasterId r:id="rId27"/>
  </p:handoutMasterIdLst>
  <p:sldIdLst>
    <p:sldId id="258" r:id="rId2"/>
    <p:sldId id="259" r:id="rId3"/>
    <p:sldId id="260" r:id="rId4"/>
    <p:sldId id="261" r:id="rId5"/>
    <p:sldId id="480" r:id="rId6"/>
    <p:sldId id="262" r:id="rId7"/>
    <p:sldId id="264" r:id="rId8"/>
    <p:sldId id="1077" r:id="rId9"/>
    <p:sldId id="1816" r:id="rId10"/>
    <p:sldId id="2234" r:id="rId11"/>
    <p:sldId id="2503" r:id="rId12"/>
    <p:sldId id="2504" r:id="rId13"/>
    <p:sldId id="2049" r:id="rId14"/>
    <p:sldId id="2505" r:id="rId15"/>
    <p:sldId id="2506" r:id="rId16"/>
    <p:sldId id="2507" r:id="rId17"/>
    <p:sldId id="2050" r:id="rId18"/>
    <p:sldId id="2063" r:id="rId19"/>
    <p:sldId id="2101" r:id="rId20"/>
    <p:sldId id="2508" r:id="rId21"/>
    <p:sldId id="2510" r:id="rId22"/>
    <p:sldId id="2511" r:id="rId23"/>
    <p:sldId id="2512" r:id="rId24"/>
    <p:sldId id="2509" r:id="rId25"/>
  </p:sldIdLst>
  <p:sldSz cx="10475913" cy="7019925"/>
  <p:notesSz cx="7099300" cy="10234613"/>
  <p:defaultTextStyle>
    <a:defPPr>
      <a:defRPr lang="en-US"/>
    </a:defPPr>
    <a:lvl1pPr algn="l" rtl="0" fontAlgn="base">
      <a:spcBef>
        <a:spcPct val="0"/>
      </a:spcBef>
      <a:spcAft>
        <a:spcPct val="0"/>
      </a:spcAft>
      <a:defRPr sz="1400" kern="1200">
        <a:solidFill>
          <a:schemeClr val="tx1"/>
        </a:solidFill>
        <a:latin typeface="Arial" charset="0"/>
        <a:ea typeface="+mn-ea"/>
        <a:cs typeface="Arial" charset="0"/>
      </a:defRPr>
    </a:lvl1pPr>
    <a:lvl2pPr marL="466363" algn="l" rtl="0" fontAlgn="base">
      <a:spcBef>
        <a:spcPct val="0"/>
      </a:spcBef>
      <a:spcAft>
        <a:spcPct val="0"/>
      </a:spcAft>
      <a:defRPr sz="1400" kern="1200">
        <a:solidFill>
          <a:schemeClr val="tx1"/>
        </a:solidFill>
        <a:latin typeface="Arial" charset="0"/>
        <a:ea typeface="+mn-ea"/>
        <a:cs typeface="Arial" charset="0"/>
      </a:defRPr>
    </a:lvl2pPr>
    <a:lvl3pPr marL="932727" algn="l" rtl="0" fontAlgn="base">
      <a:spcBef>
        <a:spcPct val="0"/>
      </a:spcBef>
      <a:spcAft>
        <a:spcPct val="0"/>
      </a:spcAft>
      <a:defRPr sz="1400" kern="1200">
        <a:solidFill>
          <a:schemeClr val="tx1"/>
        </a:solidFill>
        <a:latin typeface="Arial" charset="0"/>
        <a:ea typeface="+mn-ea"/>
        <a:cs typeface="Arial" charset="0"/>
      </a:defRPr>
    </a:lvl3pPr>
    <a:lvl4pPr marL="1399089" algn="l" rtl="0" fontAlgn="base">
      <a:spcBef>
        <a:spcPct val="0"/>
      </a:spcBef>
      <a:spcAft>
        <a:spcPct val="0"/>
      </a:spcAft>
      <a:defRPr sz="1400" kern="1200">
        <a:solidFill>
          <a:schemeClr val="tx1"/>
        </a:solidFill>
        <a:latin typeface="Arial" charset="0"/>
        <a:ea typeface="+mn-ea"/>
        <a:cs typeface="Arial" charset="0"/>
      </a:defRPr>
    </a:lvl4pPr>
    <a:lvl5pPr marL="1865452" algn="l" rtl="0" fontAlgn="base">
      <a:spcBef>
        <a:spcPct val="0"/>
      </a:spcBef>
      <a:spcAft>
        <a:spcPct val="0"/>
      </a:spcAft>
      <a:defRPr sz="1400" kern="1200">
        <a:solidFill>
          <a:schemeClr val="tx1"/>
        </a:solidFill>
        <a:latin typeface="Arial" charset="0"/>
        <a:ea typeface="+mn-ea"/>
        <a:cs typeface="Arial" charset="0"/>
      </a:defRPr>
    </a:lvl5pPr>
    <a:lvl6pPr marL="2331815" algn="l" defTabSz="932727" rtl="0" eaLnBrk="1" latinLnBrk="0" hangingPunct="1">
      <a:defRPr sz="1400" kern="1200">
        <a:solidFill>
          <a:schemeClr val="tx1"/>
        </a:solidFill>
        <a:latin typeface="Arial" charset="0"/>
        <a:ea typeface="+mn-ea"/>
        <a:cs typeface="Arial" charset="0"/>
      </a:defRPr>
    </a:lvl6pPr>
    <a:lvl7pPr marL="2798179" algn="l" defTabSz="932727" rtl="0" eaLnBrk="1" latinLnBrk="0" hangingPunct="1">
      <a:defRPr sz="1400" kern="1200">
        <a:solidFill>
          <a:schemeClr val="tx1"/>
        </a:solidFill>
        <a:latin typeface="Arial" charset="0"/>
        <a:ea typeface="+mn-ea"/>
        <a:cs typeface="Arial" charset="0"/>
      </a:defRPr>
    </a:lvl7pPr>
    <a:lvl8pPr marL="3264541" algn="l" defTabSz="932727" rtl="0" eaLnBrk="1" latinLnBrk="0" hangingPunct="1">
      <a:defRPr sz="1400" kern="1200">
        <a:solidFill>
          <a:schemeClr val="tx1"/>
        </a:solidFill>
        <a:latin typeface="Arial" charset="0"/>
        <a:ea typeface="+mn-ea"/>
        <a:cs typeface="Arial" charset="0"/>
      </a:defRPr>
    </a:lvl8pPr>
    <a:lvl9pPr marL="3730904" algn="l" defTabSz="932727" rtl="0" eaLnBrk="1" latinLnBrk="0" hangingPunct="1">
      <a:defRPr sz="14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211" userDrawn="1">
          <p15:clr>
            <a:srgbClr val="A4A3A4"/>
          </p15:clr>
        </p15:guide>
        <p15:guide id="2" pos="3302" userDrawn="1">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1E591E"/>
    <a:srgbClr val="0066FF"/>
    <a:srgbClr val="236A24"/>
    <a:srgbClr val="0000CC"/>
    <a:srgbClr val="339933"/>
    <a:srgbClr val="002777"/>
    <a:srgbClr val="00246D"/>
    <a:srgbClr val="FF66CC"/>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DBED569-4797-4DF1-A0F4-6AAB3CD982D8}" styleName="Style léger 3 - Accentuation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F2DE63D5-997A-4646-A377-4702673A728D}" styleName="Style léger 2 - Accentuation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367" autoAdjust="0"/>
  </p:normalViewPr>
  <p:slideViewPr>
    <p:cSldViewPr>
      <p:cViewPr varScale="1">
        <p:scale>
          <a:sx n="75" d="100"/>
          <a:sy n="75" d="100"/>
        </p:scale>
        <p:origin x="77" y="130"/>
      </p:cViewPr>
      <p:guideLst>
        <p:guide orient="horz" pos="2211"/>
        <p:guide pos="3302"/>
      </p:guideLst>
    </p:cSldViewPr>
  </p:slideViewPr>
  <p:outlineViewPr>
    <p:cViewPr>
      <p:scale>
        <a:sx n="33" d="100"/>
        <a:sy n="33" d="100"/>
      </p:scale>
      <p:origin x="0" y="25116"/>
    </p:cViewPr>
  </p:outlineViewPr>
  <p:notesTextViewPr>
    <p:cViewPr>
      <p:scale>
        <a:sx n="100" d="100"/>
        <a:sy n="100" d="100"/>
      </p:scale>
      <p:origin x="0" y="0"/>
    </p:cViewPr>
  </p:notesTextViewPr>
  <p:sorterViewPr>
    <p:cViewPr>
      <p:scale>
        <a:sx n="50" d="100"/>
        <a:sy n="50" d="100"/>
      </p:scale>
      <p:origin x="0" y="-22194"/>
    </p:cViewPr>
  </p:sorterViewPr>
  <p:notesViewPr>
    <p:cSldViewPr>
      <p:cViewPr varScale="1">
        <p:scale>
          <a:sx n="71" d="100"/>
          <a:sy n="71" d="100"/>
        </p:scale>
        <p:origin x="3536" y="184"/>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2750475" y="342084"/>
            <a:ext cx="1735285" cy="226591"/>
          </a:xfrm>
          <a:prstGeom prst="rect">
            <a:avLst/>
          </a:prstGeom>
        </p:spPr>
        <p:txBody>
          <a:bodyPr vert="horz" wrap="square" lIns="36000" tIns="36000" rIns="36000" bIns="36000" rtlCol="0">
            <a:spAutoFit/>
          </a:bodyPr>
          <a:lstStyle>
            <a:lvl1pPr algn="l">
              <a:defRPr sz="1200"/>
            </a:lvl1pPr>
          </a:lstStyle>
          <a:p>
            <a:pPr algn="ctr"/>
            <a:r>
              <a:rPr lang="fr-FR" sz="1000" dirty="0">
                <a:latin typeface="Gill Sans MT" panose="020B0502020104020203" pitchFamily="34" charset="77"/>
              </a:rPr>
              <a:t>CBC-Orsys-2020</a:t>
            </a:r>
          </a:p>
        </p:txBody>
      </p:sp>
      <p:sp>
        <p:nvSpPr>
          <p:cNvPr id="4" name="Espace réservé du numéro de diapositive 3"/>
          <p:cNvSpPr>
            <a:spLocks noGrp="1"/>
          </p:cNvSpPr>
          <p:nvPr>
            <p:ph type="sldNum" sz="quarter" idx="3"/>
          </p:nvPr>
        </p:nvSpPr>
        <p:spPr>
          <a:xfrm>
            <a:off x="3449752" y="9752240"/>
            <a:ext cx="459938" cy="261610"/>
          </a:xfrm>
          <a:prstGeom prst="rect">
            <a:avLst/>
          </a:prstGeom>
        </p:spPr>
        <p:txBody>
          <a:bodyPr vert="horz" wrap="square" lIns="91440" tIns="45720" rIns="91440" bIns="45720" rtlCol="0" anchor="b">
            <a:spAutoFit/>
          </a:bodyPr>
          <a:lstStyle>
            <a:lvl1pPr algn="r">
              <a:defRPr sz="1200"/>
            </a:lvl1pPr>
          </a:lstStyle>
          <a:p>
            <a:pPr algn="ctr"/>
            <a:fld id="{BDEDB053-3488-43E7-A911-DF4A4458D72B}" type="slidenum">
              <a:rPr lang="fr-FR" sz="1100" smtClean="0">
                <a:latin typeface="Gill Sans MT" panose="020B0502020104020203" pitchFamily="34" charset="77"/>
              </a:rPr>
              <a:pPr algn="ctr"/>
              <a:t>‹#›</a:t>
            </a:fld>
            <a:endParaRPr lang="fr-FR" sz="1100" dirty="0">
              <a:latin typeface="Gill Sans MT" panose="020B0502020104020203" pitchFamily="34" charset="77"/>
            </a:endParaRPr>
          </a:p>
        </p:txBody>
      </p:sp>
    </p:spTree>
    <p:extLst>
      <p:ext uri="{BB962C8B-B14F-4D97-AF65-F5344CB8AC3E}">
        <p14:creationId xmlns:p14="http://schemas.microsoft.com/office/powerpoint/2010/main" val="331941364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1010" name="Rectangle 2"/>
          <p:cNvSpPr>
            <a:spLocks noGrp="1" noChangeArrowheads="1"/>
          </p:cNvSpPr>
          <p:nvPr>
            <p:ph type="hdr" sz="quarter"/>
          </p:nvPr>
        </p:nvSpPr>
        <p:spPr bwMode="auto">
          <a:xfrm>
            <a:off x="1" y="19"/>
            <a:ext cx="3076364" cy="511627"/>
          </a:xfrm>
          <a:prstGeom prst="rect">
            <a:avLst/>
          </a:prstGeom>
          <a:noFill/>
          <a:ln w="9525">
            <a:noFill/>
            <a:miter lim="800000"/>
            <a:headEnd/>
            <a:tailEnd/>
          </a:ln>
          <a:effectLst/>
        </p:spPr>
        <p:txBody>
          <a:bodyPr vert="horz" wrap="square" lIns="95440" tIns="47720" rIns="95440" bIns="47720" numCol="1" anchor="t" anchorCtr="0" compatLnSpc="1">
            <a:prstTxWarp prst="textNoShape">
              <a:avLst/>
            </a:prstTxWarp>
          </a:bodyPr>
          <a:lstStyle>
            <a:lvl1pPr>
              <a:defRPr sz="1200" b="0" i="0">
                <a:latin typeface="Gill Sans MT" panose="020B0502020104020203" pitchFamily="34" charset="77"/>
                <a:cs typeface="Arial" pitchFamily="34" charset="0"/>
              </a:defRPr>
            </a:lvl1pPr>
          </a:lstStyle>
          <a:p>
            <a:pPr>
              <a:defRPr/>
            </a:pPr>
            <a:r>
              <a:rPr lang="fr-FR" dirty="0" err="1"/>
              <a:t>fdf</a:t>
            </a:r>
            <a:endParaRPr lang="fr-FR" dirty="0"/>
          </a:p>
        </p:txBody>
      </p:sp>
      <p:sp>
        <p:nvSpPr>
          <p:cNvPr id="171011" name="Rectangle 3"/>
          <p:cNvSpPr>
            <a:spLocks noGrp="1" noChangeArrowheads="1"/>
          </p:cNvSpPr>
          <p:nvPr>
            <p:ph type="dt" idx="1"/>
          </p:nvPr>
        </p:nvSpPr>
        <p:spPr bwMode="auto">
          <a:xfrm>
            <a:off x="4020915" y="19"/>
            <a:ext cx="3076364" cy="511627"/>
          </a:xfrm>
          <a:prstGeom prst="rect">
            <a:avLst/>
          </a:prstGeom>
          <a:noFill/>
          <a:ln w="9525">
            <a:noFill/>
            <a:miter lim="800000"/>
            <a:headEnd/>
            <a:tailEnd/>
          </a:ln>
          <a:effectLst/>
        </p:spPr>
        <p:txBody>
          <a:bodyPr vert="horz" wrap="square" lIns="95440" tIns="47720" rIns="95440" bIns="47720" numCol="1" anchor="t" anchorCtr="0" compatLnSpc="1">
            <a:prstTxWarp prst="textNoShape">
              <a:avLst/>
            </a:prstTxWarp>
          </a:bodyPr>
          <a:lstStyle>
            <a:lvl1pPr algn="r">
              <a:defRPr sz="1200" b="0" i="0">
                <a:latin typeface="Gill Sans MT" panose="020B0502020104020203" pitchFamily="34" charset="77"/>
                <a:cs typeface="Arial" pitchFamily="34" charset="0"/>
              </a:defRPr>
            </a:lvl1pPr>
          </a:lstStyle>
          <a:p>
            <a:pPr>
              <a:defRPr/>
            </a:pPr>
            <a:endParaRPr lang="fr-FR" dirty="0"/>
          </a:p>
        </p:txBody>
      </p:sp>
      <p:sp>
        <p:nvSpPr>
          <p:cNvPr id="31748" name="Rectangle 4"/>
          <p:cNvSpPr>
            <a:spLocks noGrp="1" noRot="1" noChangeAspect="1" noChangeArrowheads="1" noTextEdit="1"/>
          </p:cNvSpPr>
          <p:nvPr>
            <p:ph type="sldImg" idx="2"/>
          </p:nvPr>
        </p:nvSpPr>
        <p:spPr bwMode="auto">
          <a:xfrm>
            <a:off x="685800" y="768350"/>
            <a:ext cx="5727700" cy="3838575"/>
          </a:xfrm>
          <a:prstGeom prst="rect">
            <a:avLst/>
          </a:prstGeom>
          <a:noFill/>
          <a:ln w="9525">
            <a:solidFill>
              <a:srgbClr val="000000"/>
            </a:solidFill>
            <a:miter lim="800000"/>
            <a:headEnd/>
            <a:tailEnd/>
          </a:ln>
        </p:spPr>
      </p:sp>
      <p:sp>
        <p:nvSpPr>
          <p:cNvPr id="171013" name="Rectangle 5"/>
          <p:cNvSpPr>
            <a:spLocks noGrp="1" noChangeArrowheads="1"/>
          </p:cNvSpPr>
          <p:nvPr>
            <p:ph type="body" sz="quarter" idx="3"/>
          </p:nvPr>
        </p:nvSpPr>
        <p:spPr bwMode="auto">
          <a:xfrm>
            <a:off x="709931" y="4862540"/>
            <a:ext cx="5679440" cy="4604647"/>
          </a:xfrm>
          <a:prstGeom prst="rect">
            <a:avLst/>
          </a:prstGeom>
          <a:noFill/>
          <a:ln w="9525">
            <a:noFill/>
            <a:miter lim="800000"/>
            <a:headEnd/>
            <a:tailEnd/>
          </a:ln>
          <a:effectLst/>
        </p:spPr>
        <p:txBody>
          <a:bodyPr vert="horz" wrap="square" lIns="95440" tIns="47720" rIns="95440" bIns="47720" numCol="1" anchor="t" anchorCtr="0" compatLnSpc="1">
            <a:prstTxWarp prst="textNoShape">
              <a:avLst/>
            </a:prstTxWarp>
          </a:bodyPr>
          <a:lstStyle/>
          <a:p>
            <a:pPr lvl="0"/>
            <a:r>
              <a:rPr lang="fr-FR" noProof="0" dirty="0"/>
              <a:t>Click to </a:t>
            </a:r>
            <a:r>
              <a:rPr lang="fr-FR" noProof="0" dirty="0" err="1"/>
              <a:t>edit</a:t>
            </a:r>
            <a:r>
              <a:rPr lang="fr-FR" noProof="0" dirty="0"/>
              <a:t> Master </a:t>
            </a:r>
            <a:r>
              <a:rPr lang="fr-FR" noProof="0" dirty="0" err="1"/>
              <a:t>text</a:t>
            </a:r>
            <a:r>
              <a:rPr lang="fr-FR" noProof="0" dirty="0"/>
              <a:t> styles</a:t>
            </a:r>
          </a:p>
          <a:p>
            <a:pPr lvl="1"/>
            <a:r>
              <a:rPr lang="fr-FR" noProof="0" dirty="0"/>
              <a:t>Second </a:t>
            </a:r>
            <a:r>
              <a:rPr lang="fr-FR" noProof="0" dirty="0" err="1"/>
              <a:t>level</a:t>
            </a:r>
            <a:endParaRPr lang="fr-FR" noProof="0" dirty="0"/>
          </a:p>
          <a:p>
            <a:pPr lvl="2"/>
            <a:r>
              <a:rPr lang="fr-FR" noProof="0" dirty="0" err="1"/>
              <a:t>Third</a:t>
            </a:r>
            <a:r>
              <a:rPr lang="fr-FR" noProof="0" dirty="0"/>
              <a:t> </a:t>
            </a:r>
            <a:r>
              <a:rPr lang="fr-FR" noProof="0" dirty="0" err="1"/>
              <a:t>level</a:t>
            </a:r>
            <a:endParaRPr lang="fr-FR" noProof="0" dirty="0"/>
          </a:p>
          <a:p>
            <a:pPr lvl="3"/>
            <a:r>
              <a:rPr lang="fr-FR" noProof="0" dirty="0" err="1"/>
              <a:t>Fourth</a:t>
            </a:r>
            <a:r>
              <a:rPr lang="fr-FR" noProof="0" dirty="0"/>
              <a:t> </a:t>
            </a:r>
            <a:r>
              <a:rPr lang="fr-FR" noProof="0" dirty="0" err="1"/>
              <a:t>level</a:t>
            </a:r>
            <a:endParaRPr lang="fr-FR" noProof="0" dirty="0"/>
          </a:p>
          <a:p>
            <a:pPr lvl="4"/>
            <a:r>
              <a:rPr lang="fr-FR" noProof="0" dirty="0" err="1"/>
              <a:t>Fifth</a:t>
            </a:r>
            <a:r>
              <a:rPr lang="fr-FR" noProof="0" dirty="0"/>
              <a:t> </a:t>
            </a:r>
            <a:r>
              <a:rPr lang="fr-FR" noProof="0" dirty="0" err="1"/>
              <a:t>level</a:t>
            </a:r>
            <a:endParaRPr lang="fr-FR" noProof="0" dirty="0"/>
          </a:p>
        </p:txBody>
      </p:sp>
      <p:sp>
        <p:nvSpPr>
          <p:cNvPr id="171014" name="Rectangle 6"/>
          <p:cNvSpPr>
            <a:spLocks noGrp="1" noChangeArrowheads="1"/>
          </p:cNvSpPr>
          <p:nvPr>
            <p:ph type="ftr" sz="quarter" idx="4"/>
          </p:nvPr>
        </p:nvSpPr>
        <p:spPr bwMode="auto">
          <a:xfrm>
            <a:off x="1" y="9720941"/>
            <a:ext cx="3076364" cy="511627"/>
          </a:xfrm>
          <a:prstGeom prst="rect">
            <a:avLst/>
          </a:prstGeom>
          <a:noFill/>
          <a:ln w="9525">
            <a:noFill/>
            <a:miter lim="800000"/>
            <a:headEnd/>
            <a:tailEnd/>
          </a:ln>
          <a:effectLst/>
        </p:spPr>
        <p:txBody>
          <a:bodyPr vert="horz" wrap="square" lIns="95440" tIns="47720" rIns="95440" bIns="47720" numCol="1" anchor="b" anchorCtr="0" compatLnSpc="1">
            <a:prstTxWarp prst="textNoShape">
              <a:avLst/>
            </a:prstTxWarp>
          </a:bodyPr>
          <a:lstStyle>
            <a:lvl1pPr>
              <a:defRPr sz="1200" b="0" i="0">
                <a:latin typeface="Gill Sans MT" panose="020B0502020104020203" pitchFamily="34" charset="77"/>
                <a:cs typeface="Arial" pitchFamily="34" charset="0"/>
              </a:defRPr>
            </a:lvl1pPr>
          </a:lstStyle>
          <a:p>
            <a:pPr>
              <a:defRPr/>
            </a:pPr>
            <a:r>
              <a:rPr lang="fr-FR" dirty="0" err="1"/>
              <a:t>fsdaf</a:t>
            </a:r>
            <a:endParaRPr lang="fr-FR" dirty="0"/>
          </a:p>
        </p:txBody>
      </p:sp>
      <p:sp>
        <p:nvSpPr>
          <p:cNvPr id="171015" name="Rectangle 7"/>
          <p:cNvSpPr>
            <a:spLocks noGrp="1" noChangeArrowheads="1"/>
          </p:cNvSpPr>
          <p:nvPr>
            <p:ph type="sldNum" sz="quarter" idx="5"/>
          </p:nvPr>
        </p:nvSpPr>
        <p:spPr bwMode="auto">
          <a:xfrm>
            <a:off x="4020915" y="9720941"/>
            <a:ext cx="3076364" cy="511627"/>
          </a:xfrm>
          <a:prstGeom prst="rect">
            <a:avLst/>
          </a:prstGeom>
          <a:noFill/>
          <a:ln w="9525">
            <a:noFill/>
            <a:miter lim="800000"/>
            <a:headEnd/>
            <a:tailEnd/>
          </a:ln>
          <a:effectLst/>
        </p:spPr>
        <p:txBody>
          <a:bodyPr vert="horz" wrap="square" lIns="95440" tIns="47720" rIns="95440" bIns="47720" numCol="1" anchor="b" anchorCtr="0" compatLnSpc="1">
            <a:prstTxWarp prst="textNoShape">
              <a:avLst/>
            </a:prstTxWarp>
          </a:bodyPr>
          <a:lstStyle>
            <a:lvl1pPr algn="r">
              <a:defRPr sz="1200" b="0" i="0">
                <a:latin typeface="Gill Sans MT" panose="020B0502020104020203" pitchFamily="34" charset="77"/>
                <a:cs typeface="Arial" pitchFamily="34" charset="0"/>
              </a:defRPr>
            </a:lvl1pPr>
          </a:lstStyle>
          <a:p>
            <a:pPr>
              <a:defRPr/>
            </a:pPr>
            <a:fld id="{8612E637-D044-474B-ACE3-88C58B5B8B55}" type="slidenum">
              <a:rPr lang="fr-FR" smtClean="0"/>
              <a:pPr>
                <a:defRPr/>
              </a:pPr>
              <a:t>‹#›</a:t>
            </a:fld>
            <a:endParaRPr lang="fr-FR" dirty="0"/>
          </a:p>
        </p:txBody>
      </p:sp>
    </p:spTree>
    <p:extLst>
      <p:ext uri="{BB962C8B-B14F-4D97-AF65-F5344CB8AC3E}">
        <p14:creationId xmlns:p14="http://schemas.microsoft.com/office/powerpoint/2010/main" val="2067948167"/>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b="0" i="0" kern="1200">
        <a:solidFill>
          <a:schemeClr val="tx1"/>
        </a:solidFill>
        <a:latin typeface="Gill Sans MT" panose="020B0502020104020203" pitchFamily="34" charset="77"/>
        <a:ea typeface="+mn-ea"/>
        <a:cs typeface="Arial" pitchFamily="34" charset="0"/>
      </a:defRPr>
    </a:lvl1pPr>
    <a:lvl2pPr marL="466363" algn="l" rtl="0" eaLnBrk="0" fontAlgn="base" hangingPunct="0">
      <a:spcBef>
        <a:spcPct val="30000"/>
      </a:spcBef>
      <a:spcAft>
        <a:spcPct val="0"/>
      </a:spcAft>
      <a:defRPr sz="1200" b="0" i="0" kern="1200">
        <a:solidFill>
          <a:schemeClr val="tx1"/>
        </a:solidFill>
        <a:latin typeface="Gill Sans MT" panose="020B0502020104020203" pitchFamily="34" charset="77"/>
        <a:ea typeface="+mn-ea"/>
        <a:cs typeface="Arial" pitchFamily="34" charset="0"/>
      </a:defRPr>
    </a:lvl2pPr>
    <a:lvl3pPr marL="932727" algn="l" rtl="0" eaLnBrk="0" fontAlgn="base" hangingPunct="0">
      <a:spcBef>
        <a:spcPct val="30000"/>
      </a:spcBef>
      <a:spcAft>
        <a:spcPct val="0"/>
      </a:spcAft>
      <a:defRPr sz="1200" b="0" i="0" kern="1200">
        <a:solidFill>
          <a:schemeClr val="tx1"/>
        </a:solidFill>
        <a:latin typeface="Gill Sans MT" panose="020B0502020104020203" pitchFamily="34" charset="77"/>
        <a:ea typeface="+mn-ea"/>
        <a:cs typeface="Arial" pitchFamily="34" charset="0"/>
      </a:defRPr>
    </a:lvl3pPr>
    <a:lvl4pPr marL="1399089" algn="l" rtl="0" eaLnBrk="0" fontAlgn="base" hangingPunct="0">
      <a:spcBef>
        <a:spcPct val="30000"/>
      </a:spcBef>
      <a:spcAft>
        <a:spcPct val="0"/>
      </a:spcAft>
      <a:defRPr sz="1200" b="0" i="0" kern="1200">
        <a:solidFill>
          <a:schemeClr val="tx1"/>
        </a:solidFill>
        <a:latin typeface="Gill Sans MT" panose="020B0502020104020203" pitchFamily="34" charset="77"/>
        <a:ea typeface="+mn-ea"/>
        <a:cs typeface="Arial" pitchFamily="34" charset="0"/>
      </a:defRPr>
    </a:lvl4pPr>
    <a:lvl5pPr marL="1865452" algn="l" rtl="0" eaLnBrk="0" fontAlgn="base" hangingPunct="0">
      <a:spcBef>
        <a:spcPct val="30000"/>
      </a:spcBef>
      <a:spcAft>
        <a:spcPct val="0"/>
      </a:spcAft>
      <a:defRPr sz="1200" b="0" i="0" kern="1200">
        <a:solidFill>
          <a:schemeClr val="tx1"/>
        </a:solidFill>
        <a:latin typeface="Gill Sans MT" panose="020B0502020104020203" pitchFamily="34" charset="77"/>
        <a:ea typeface="+mn-ea"/>
        <a:cs typeface="Arial" pitchFamily="34" charset="0"/>
      </a:defRPr>
    </a:lvl5pPr>
    <a:lvl6pPr marL="2331815" algn="l" defTabSz="932727" rtl="0" eaLnBrk="1" latinLnBrk="0" hangingPunct="1">
      <a:defRPr sz="1200" kern="1200">
        <a:solidFill>
          <a:schemeClr val="tx1"/>
        </a:solidFill>
        <a:latin typeface="+mn-lt"/>
        <a:ea typeface="+mn-ea"/>
        <a:cs typeface="+mn-cs"/>
      </a:defRPr>
    </a:lvl6pPr>
    <a:lvl7pPr marL="2798179" algn="l" defTabSz="932727" rtl="0" eaLnBrk="1" latinLnBrk="0" hangingPunct="1">
      <a:defRPr sz="1200" kern="1200">
        <a:solidFill>
          <a:schemeClr val="tx1"/>
        </a:solidFill>
        <a:latin typeface="+mn-lt"/>
        <a:ea typeface="+mn-ea"/>
        <a:cs typeface="+mn-cs"/>
      </a:defRPr>
    </a:lvl7pPr>
    <a:lvl8pPr marL="3264541" algn="l" defTabSz="932727" rtl="0" eaLnBrk="1" latinLnBrk="0" hangingPunct="1">
      <a:defRPr sz="1200" kern="1200">
        <a:solidFill>
          <a:schemeClr val="tx1"/>
        </a:solidFill>
        <a:latin typeface="+mn-lt"/>
        <a:ea typeface="+mn-ea"/>
        <a:cs typeface="+mn-cs"/>
      </a:defRPr>
    </a:lvl8pPr>
    <a:lvl9pPr marL="3730904" algn="l" defTabSz="93272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6254CC53-A3B3-304E-9739-C0B0265D59F3}"/>
              </a:ext>
            </a:extLst>
          </p:cNvPr>
          <p:cNvSpPr>
            <a:spLocks noGrp="1"/>
          </p:cNvSpPr>
          <p:nvPr>
            <p:ph type="dt" sz="quarter" idx="1"/>
          </p:nvPr>
        </p:nvSpPr>
        <p:spPr/>
        <p:txBody>
          <a:bodyPr/>
          <a:lstStyle/>
          <a:p>
            <a:pPr>
              <a:defRPr/>
            </a:pPr>
            <a:fld id="{3C0A975C-8FB4-DA42-9B4D-768AFD1C0859}" type="datetimeFigureOut">
              <a:rPr lang="fr-FR"/>
              <a:pPr>
                <a:defRPr/>
              </a:pPr>
              <a:t>17/04/2024</a:t>
            </a:fld>
            <a:endParaRPr lang="x-none" dirty="0"/>
          </a:p>
        </p:txBody>
      </p:sp>
      <p:sp>
        <p:nvSpPr>
          <p:cNvPr id="10242" name="Espace réservé du numéro de diapositive 6">
            <a:extLst>
              <a:ext uri="{FF2B5EF4-FFF2-40B4-BE49-F238E27FC236}">
                <a16:creationId xmlns:a16="http://schemas.microsoft.com/office/drawing/2014/main" id="{3FF7944D-0AAF-4C47-95F4-74900430A6A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6B6F2B6F-0E1A-5C44-BCE3-968376619C31}" type="slidenum">
              <a:rPr lang="fr-FR" altLang="fr-FR" sz="1100" smtClean="0">
                <a:latin typeface="Gill Sans MT" panose="020B0502020104020203" pitchFamily="34" charset="77"/>
                <a:cs typeface="Arial" panose="020B0604020202020204" pitchFamily="34" charset="0"/>
              </a:rPr>
              <a:pPr/>
              <a:t>1</a:t>
            </a:fld>
            <a:endParaRPr lang="fr-FR" altLang="fr-FR" sz="1100" dirty="0">
              <a:latin typeface="Gill Sans MT" panose="020B0502020104020203" pitchFamily="34" charset="77"/>
              <a:cs typeface="Arial" panose="020B0604020202020204" pitchFamily="34" charset="0"/>
            </a:endParaRPr>
          </a:p>
        </p:txBody>
      </p:sp>
      <p:sp>
        <p:nvSpPr>
          <p:cNvPr id="10243" name="Espace réservé de l'image des diapositives 1">
            <a:extLst>
              <a:ext uri="{FF2B5EF4-FFF2-40B4-BE49-F238E27FC236}">
                <a16:creationId xmlns:a16="http://schemas.microsoft.com/office/drawing/2014/main" id="{E232C02B-E552-984C-8EB8-33A1D0879E85}"/>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4" name="Espace réservé des notes 2">
            <a:extLst>
              <a:ext uri="{FF2B5EF4-FFF2-40B4-BE49-F238E27FC236}">
                <a16:creationId xmlns:a16="http://schemas.microsoft.com/office/drawing/2014/main" id="{57490418-D682-A347-8AF4-220654BFCB43}"/>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0245" name="Espace réservé du numéro de diapositive 3">
            <a:extLst>
              <a:ext uri="{FF2B5EF4-FFF2-40B4-BE49-F238E27FC236}">
                <a16:creationId xmlns:a16="http://schemas.microsoft.com/office/drawing/2014/main" id="{D1F8A291-4C9A-E447-AFDD-0382504FCCD7}"/>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63D2D1C5-BA3B-BD48-BB24-18296967571B}" type="slidenum">
              <a:rPr lang="fr-FR" altLang="fr-FR" sz="1100">
                <a:latin typeface="Gill Sans MT" panose="020B0502020104020203" pitchFamily="34" charset="77"/>
                <a:cs typeface="Arial" panose="020B0604020202020204" pitchFamily="34" charset="0"/>
              </a:rPr>
              <a:pPr algn="r" eaLnBrk="1" hangingPunct="1"/>
              <a:t>1</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40491542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768350"/>
            <a:ext cx="5727700" cy="3838575"/>
          </a:xfrm>
        </p:spPr>
      </p:sp>
      <p:sp>
        <p:nvSpPr>
          <p:cNvPr id="3" name="Espace réservé des notes 2"/>
          <p:cNvSpPr>
            <a:spLocks noGrp="1"/>
          </p:cNvSpPr>
          <p:nvPr>
            <p:ph type="body" idx="1"/>
          </p:nvPr>
        </p:nvSpPr>
        <p:spPr/>
        <p:txBody>
          <a:bodyPr/>
          <a:lstStyle/>
          <a:p>
            <a:endParaRPr lang="fr-TN" dirty="0"/>
          </a:p>
        </p:txBody>
      </p:sp>
      <p:sp>
        <p:nvSpPr>
          <p:cNvPr id="4" name="Espace réservé de l'en-tête 3"/>
          <p:cNvSpPr>
            <a:spLocks noGrp="1"/>
          </p:cNvSpPr>
          <p:nvPr>
            <p:ph type="hdr" sz="quarter"/>
          </p:nvPr>
        </p:nvSpPr>
        <p:spPr/>
        <p:txBody>
          <a:bodyPr/>
          <a:lstStyle/>
          <a:p>
            <a:pPr>
              <a:defRPr/>
            </a:pPr>
            <a:r>
              <a:rPr lang="fr-FR" dirty="0" err="1"/>
              <a:t>fdf</a:t>
            </a:r>
            <a:endParaRPr lang="fr-FR" dirty="0"/>
          </a:p>
        </p:txBody>
      </p:sp>
      <p:sp>
        <p:nvSpPr>
          <p:cNvPr id="5" name="Espace réservé du pied de page 4"/>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p:cNvSpPr>
            <a:spLocks noGrp="1"/>
          </p:cNvSpPr>
          <p:nvPr>
            <p:ph type="sldNum" sz="quarter" idx="5"/>
          </p:nvPr>
        </p:nvSpPr>
        <p:spPr/>
        <p:txBody>
          <a:bodyPr/>
          <a:lstStyle/>
          <a:p>
            <a:pPr>
              <a:defRPr/>
            </a:pPr>
            <a:fld id="{8612E637-D044-474B-ACE3-88C58B5B8B55}" type="slidenum">
              <a:rPr lang="fr-FR" smtClean="0"/>
              <a:pPr>
                <a:defRPr/>
              </a:pPr>
              <a:t>18</a:t>
            </a:fld>
            <a:endParaRPr lang="fr-FR" dirty="0"/>
          </a:p>
        </p:txBody>
      </p:sp>
    </p:spTree>
    <p:extLst>
      <p:ext uri="{BB962C8B-B14F-4D97-AF65-F5344CB8AC3E}">
        <p14:creationId xmlns:p14="http://schemas.microsoft.com/office/powerpoint/2010/main" val="2852400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C94E4280-C163-BE4D-8923-83306C15F6CD}"/>
              </a:ext>
            </a:extLst>
          </p:cNvPr>
          <p:cNvSpPr>
            <a:spLocks noGrp="1"/>
          </p:cNvSpPr>
          <p:nvPr>
            <p:ph type="dt" sz="quarter" idx="1"/>
          </p:nvPr>
        </p:nvSpPr>
        <p:spPr/>
        <p:txBody>
          <a:bodyPr/>
          <a:lstStyle/>
          <a:p>
            <a:pPr>
              <a:defRPr/>
            </a:pPr>
            <a:fld id="{4BE79701-11F6-1F4F-A8FC-6D7F99E83116}" type="datetimeFigureOut">
              <a:rPr lang="fr-FR"/>
              <a:pPr>
                <a:defRPr/>
              </a:pPr>
              <a:t>17/04/2024</a:t>
            </a:fld>
            <a:endParaRPr lang="x-none" dirty="0"/>
          </a:p>
        </p:txBody>
      </p:sp>
      <p:sp>
        <p:nvSpPr>
          <p:cNvPr id="12290" name="Espace réservé du numéro de diapositive 6">
            <a:extLst>
              <a:ext uri="{FF2B5EF4-FFF2-40B4-BE49-F238E27FC236}">
                <a16:creationId xmlns:a16="http://schemas.microsoft.com/office/drawing/2014/main" id="{F755D0E2-73F9-0944-B978-778B8CB201E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A46B3970-6C33-354D-BDBD-1FF646872BC0}" type="slidenum">
              <a:rPr lang="fr-FR" altLang="fr-FR" sz="1100" smtClean="0">
                <a:latin typeface="Gill Sans MT" panose="020B0502020104020203" pitchFamily="34" charset="77"/>
                <a:cs typeface="Arial" panose="020B0604020202020204" pitchFamily="34" charset="0"/>
              </a:rPr>
              <a:pPr/>
              <a:t>2</a:t>
            </a:fld>
            <a:endParaRPr lang="fr-FR" altLang="fr-FR" sz="1100" dirty="0">
              <a:latin typeface="Gill Sans MT" panose="020B0502020104020203" pitchFamily="34" charset="77"/>
              <a:cs typeface="Arial" panose="020B0604020202020204" pitchFamily="34" charset="0"/>
            </a:endParaRPr>
          </a:p>
        </p:txBody>
      </p:sp>
      <p:sp>
        <p:nvSpPr>
          <p:cNvPr id="12291" name="Espace réservé de l'image des diapositives 1">
            <a:extLst>
              <a:ext uri="{FF2B5EF4-FFF2-40B4-BE49-F238E27FC236}">
                <a16:creationId xmlns:a16="http://schemas.microsoft.com/office/drawing/2014/main" id="{47E0508F-7AF7-AE44-B6AC-E27120C270A1}"/>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2" name="Espace réservé des notes 2">
            <a:extLst>
              <a:ext uri="{FF2B5EF4-FFF2-40B4-BE49-F238E27FC236}">
                <a16:creationId xmlns:a16="http://schemas.microsoft.com/office/drawing/2014/main" id="{12BA9E12-3E71-9A49-B474-2C3C17E8E11B}"/>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2293" name="Espace réservé du numéro de diapositive 3">
            <a:extLst>
              <a:ext uri="{FF2B5EF4-FFF2-40B4-BE49-F238E27FC236}">
                <a16:creationId xmlns:a16="http://schemas.microsoft.com/office/drawing/2014/main" id="{2E54266E-2349-D946-AF6F-9EE1B2BD001A}"/>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D02FEF2A-BF4F-EA47-B276-3E1F4B90D793}" type="slidenum">
              <a:rPr lang="fr-FR" altLang="fr-FR" sz="1100">
                <a:latin typeface="Gill Sans MT" panose="020B0502020104020203" pitchFamily="34" charset="77"/>
                <a:cs typeface="Arial" panose="020B0604020202020204" pitchFamily="34" charset="0"/>
              </a:rPr>
              <a:pPr algn="r" eaLnBrk="1" hangingPunct="1"/>
              <a:t>2</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4028870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BC50F87-0A64-4D4E-A98E-119E05E9CFB5}"/>
              </a:ext>
            </a:extLst>
          </p:cNvPr>
          <p:cNvSpPr>
            <a:spLocks noGrp="1"/>
          </p:cNvSpPr>
          <p:nvPr>
            <p:ph type="dt" sz="quarter" idx="1"/>
          </p:nvPr>
        </p:nvSpPr>
        <p:spPr/>
        <p:txBody>
          <a:bodyPr/>
          <a:lstStyle/>
          <a:p>
            <a:pPr>
              <a:defRPr/>
            </a:pPr>
            <a:fld id="{574A1AE8-F8C0-6E4C-B23B-F2CF66F0DDC4}" type="datetimeFigureOut">
              <a:rPr lang="fr-FR"/>
              <a:pPr>
                <a:defRPr/>
              </a:pPr>
              <a:t>17/04/2024</a:t>
            </a:fld>
            <a:endParaRPr lang="x-none" dirty="0"/>
          </a:p>
        </p:txBody>
      </p:sp>
      <p:sp>
        <p:nvSpPr>
          <p:cNvPr id="14338" name="Espace réservé du numéro de diapositive 6">
            <a:extLst>
              <a:ext uri="{FF2B5EF4-FFF2-40B4-BE49-F238E27FC236}">
                <a16:creationId xmlns:a16="http://schemas.microsoft.com/office/drawing/2014/main" id="{F9E8D056-2C8F-7F41-8474-85A55E99B24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34768BE2-A6F8-C24A-A82A-4F15ECB2DF0E}" type="slidenum">
              <a:rPr lang="fr-FR" altLang="fr-FR" sz="1100" smtClean="0">
                <a:latin typeface="Gill Sans MT" panose="020B0502020104020203" pitchFamily="34" charset="77"/>
                <a:cs typeface="Arial" panose="020B0604020202020204" pitchFamily="34" charset="0"/>
              </a:rPr>
              <a:pPr/>
              <a:t>3</a:t>
            </a:fld>
            <a:endParaRPr lang="fr-FR" altLang="fr-FR" sz="1100" dirty="0">
              <a:latin typeface="Gill Sans MT" panose="020B0502020104020203" pitchFamily="34" charset="77"/>
              <a:cs typeface="Arial" panose="020B0604020202020204" pitchFamily="34" charset="0"/>
            </a:endParaRPr>
          </a:p>
        </p:txBody>
      </p:sp>
      <p:sp>
        <p:nvSpPr>
          <p:cNvPr id="14339" name="Espace réservé de l'image des diapositives 1">
            <a:extLst>
              <a:ext uri="{FF2B5EF4-FFF2-40B4-BE49-F238E27FC236}">
                <a16:creationId xmlns:a16="http://schemas.microsoft.com/office/drawing/2014/main" id="{58638ECC-A81F-D14A-8FFC-5EF54990D04E}"/>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40" name="Espace réservé des notes 2">
            <a:extLst>
              <a:ext uri="{FF2B5EF4-FFF2-40B4-BE49-F238E27FC236}">
                <a16:creationId xmlns:a16="http://schemas.microsoft.com/office/drawing/2014/main" id="{DDBA986B-79B0-4642-B013-76B66A59CF39}"/>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4341" name="Espace réservé du numéro de diapositive 3">
            <a:extLst>
              <a:ext uri="{FF2B5EF4-FFF2-40B4-BE49-F238E27FC236}">
                <a16:creationId xmlns:a16="http://schemas.microsoft.com/office/drawing/2014/main" id="{7AF4E074-7A74-8149-9D3B-5A8FA8D08B8C}"/>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D839853C-68B1-054E-91BF-A2FC83B50909}" type="slidenum">
              <a:rPr lang="fr-FR" altLang="fr-FR" sz="1100">
                <a:latin typeface="Gill Sans MT" panose="020B0502020104020203" pitchFamily="34" charset="77"/>
                <a:cs typeface="Arial" panose="020B0604020202020204" pitchFamily="34" charset="0"/>
              </a:rPr>
              <a:pPr algn="r" eaLnBrk="1" hangingPunct="1"/>
              <a:t>3</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766742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7A2CE79D-0E60-D842-B669-CAF0CF478BE7}"/>
              </a:ext>
            </a:extLst>
          </p:cNvPr>
          <p:cNvSpPr>
            <a:spLocks noGrp="1"/>
          </p:cNvSpPr>
          <p:nvPr>
            <p:ph type="dt" sz="quarter" idx="1"/>
          </p:nvPr>
        </p:nvSpPr>
        <p:spPr/>
        <p:txBody>
          <a:bodyPr/>
          <a:lstStyle/>
          <a:p>
            <a:pPr>
              <a:defRPr/>
            </a:pPr>
            <a:fld id="{E5155258-5AE8-334A-A844-A33C1233B8E8}" type="datetimeFigureOut">
              <a:rPr lang="fr-FR"/>
              <a:pPr>
                <a:defRPr/>
              </a:pPr>
              <a:t>17/04/2024</a:t>
            </a:fld>
            <a:endParaRPr lang="x-none" dirty="0"/>
          </a:p>
        </p:txBody>
      </p:sp>
      <p:sp>
        <p:nvSpPr>
          <p:cNvPr id="16386" name="Espace réservé du numéro de diapositive 6">
            <a:extLst>
              <a:ext uri="{FF2B5EF4-FFF2-40B4-BE49-F238E27FC236}">
                <a16:creationId xmlns:a16="http://schemas.microsoft.com/office/drawing/2014/main" id="{82A92FE3-4838-464C-84EA-ECBD0DD20B9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A3FD823-7C87-2348-A2CF-6861DE91D704}" type="slidenum">
              <a:rPr lang="fr-FR" altLang="fr-FR" sz="1100" smtClean="0">
                <a:latin typeface="Gill Sans MT" panose="020B0502020104020203" pitchFamily="34" charset="77"/>
                <a:cs typeface="Arial" panose="020B0604020202020204" pitchFamily="34" charset="0"/>
              </a:rPr>
              <a:pPr/>
              <a:t>4</a:t>
            </a:fld>
            <a:endParaRPr lang="fr-FR" altLang="fr-FR" sz="1100" dirty="0">
              <a:latin typeface="Gill Sans MT" panose="020B0502020104020203" pitchFamily="34" charset="77"/>
              <a:cs typeface="Arial" panose="020B0604020202020204" pitchFamily="34" charset="0"/>
            </a:endParaRPr>
          </a:p>
        </p:txBody>
      </p:sp>
      <p:sp>
        <p:nvSpPr>
          <p:cNvPr id="16387" name="Espace réservé de l'image des diapositives 1">
            <a:extLst>
              <a:ext uri="{FF2B5EF4-FFF2-40B4-BE49-F238E27FC236}">
                <a16:creationId xmlns:a16="http://schemas.microsoft.com/office/drawing/2014/main" id="{237785D2-7D71-AC4B-9C64-1E3C542642B6}"/>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8" name="Espace réservé des notes 2">
            <a:extLst>
              <a:ext uri="{FF2B5EF4-FFF2-40B4-BE49-F238E27FC236}">
                <a16:creationId xmlns:a16="http://schemas.microsoft.com/office/drawing/2014/main" id="{942FED11-9F70-194C-A429-E5B9BAB02CCB}"/>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6389" name="Espace réservé du numéro de diapositive 3">
            <a:extLst>
              <a:ext uri="{FF2B5EF4-FFF2-40B4-BE49-F238E27FC236}">
                <a16:creationId xmlns:a16="http://schemas.microsoft.com/office/drawing/2014/main" id="{35002897-DE82-B14A-A7E2-BEF5973DDDA9}"/>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F6BFA294-8CBE-3142-B1F3-346F4A7CC57C}" type="slidenum">
              <a:rPr lang="fr-FR" altLang="fr-FR" sz="1100">
                <a:latin typeface="Gill Sans MT" panose="020B0502020104020203" pitchFamily="34" charset="77"/>
                <a:cs typeface="Arial" panose="020B0604020202020204" pitchFamily="34" charset="0"/>
              </a:rPr>
              <a:pPr algn="r" eaLnBrk="1" hangingPunct="1"/>
              <a:t>4</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1780392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17/04/2024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5</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5</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3125293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94099641-81E3-714D-82DF-744639D9943F}"/>
              </a:ext>
            </a:extLst>
          </p:cNvPr>
          <p:cNvSpPr>
            <a:spLocks noGrp="1"/>
          </p:cNvSpPr>
          <p:nvPr>
            <p:ph type="dt" sz="quarter" idx="1"/>
          </p:nvPr>
        </p:nvSpPr>
        <p:spPr/>
        <p:txBody>
          <a:bodyPr/>
          <a:lstStyle/>
          <a:p>
            <a:pPr>
              <a:defRPr/>
            </a:pPr>
            <a:fld id="{01F6C656-EA52-2E45-9826-AED45B0BF51E}" type="datetimeFigureOut">
              <a:rPr lang="fr-FR"/>
              <a:pPr>
                <a:defRPr/>
              </a:pPr>
              <a:t>17/04/2024</a:t>
            </a:fld>
            <a:endParaRPr lang="x-none" dirty="0"/>
          </a:p>
        </p:txBody>
      </p:sp>
      <p:sp>
        <p:nvSpPr>
          <p:cNvPr id="18434" name="Espace réservé du numéro de diapositive 6">
            <a:extLst>
              <a:ext uri="{FF2B5EF4-FFF2-40B4-BE49-F238E27FC236}">
                <a16:creationId xmlns:a16="http://schemas.microsoft.com/office/drawing/2014/main" id="{33AB8BB0-5764-5E4C-B6E4-4A70A2E7670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EA869734-4F8A-0F4C-A700-8E6E91150042}" type="slidenum">
              <a:rPr lang="fr-FR" altLang="fr-FR" sz="1100" smtClean="0">
                <a:latin typeface="Gill Sans MT" panose="020B0502020104020203" pitchFamily="34" charset="77"/>
                <a:cs typeface="Arial" panose="020B0604020202020204" pitchFamily="34" charset="0"/>
              </a:rPr>
              <a:pPr/>
              <a:t>6</a:t>
            </a:fld>
            <a:endParaRPr lang="fr-FR" altLang="fr-FR" sz="1100" dirty="0">
              <a:latin typeface="Gill Sans MT" panose="020B0502020104020203" pitchFamily="34" charset="77"/>
              <a:cs typeface="Arial" panose="020B0604020202020204" pitchFamily="34" charset="0"/>
            </a:endParaRPr>
          </a:p>
        </p:txBody>
      </p:sp>
      <p:sp>
        <p:nvSpPr>
          <p:cNvPr id="18435" name="Espace réservé de l'image des diapositives 1">
            <a:extLst>
              <a:ext uri="{FF2B5EF4-FFF2-40B4-BE49-F238E27FC236}">
                <a16:creationId xmlns:a16="http://schemas.microsoft.com/office/drawing/2014/main" id="{04E5A376-1A33-EA47-A362-F1DC62A81AA0}"/>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6" name="Espace réservé des notes 2">
            <a:extLst>
              <a:ext uri="{FF2B5EF4-FFF2-40B4-BE49-F238E27FC236}">
                <a16:creationId xmlns:a16="http://schemas.microsoft.com/office/drawing/2014/main" id="{E5264B37-C8BD-604D-8772-0C96562286D7}"/>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8437" name="Espace réservé du numéro de diapositive 3">
            <a:extLst>
              <a:ext uri="{FF2B5EF4-FFF2-40B4-BE49-F238E27FC236}">
                <a16:creationId xmlns:a16="http://schemas.microsoft.com/office/drawing/2014/main" id="{97E6F1A0-1AA4-5649-83F0-C460F5E04321}"/>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2C145FB1-9253-C34D-B0DA-CB9169802026}" type="slidenum">
              <a:rPr lang="fr-FR" altLang="fr-FR" sz="1100">
                <a:latin typeface="Gill Sans MT" panose="020B0502020104020203" pitchFamily="34" charset="77"/>
                <a:cs typeface="Arial" panose="020B0604020202020204" pitchFamily="34" charset="0"/>
              </a:rPr>
              <a:pPr algn="r" eaLnBrk="1" hangingPunct="1"/>
              <a:t>6</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3920104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9845DF78-EEE3-7A40-B15A-9F6AD971EB65}"/>
              </a:ext>
            </a:extLst>
          </p:cNvPr>
          <p:cNvSpPr>
            <a:spLocks noGrp="1"/>
          </p:cNvSpPr>
          <p:nvPr>
            <p:ph type="dt" sz="quarter" idx="1"/>
          </p:nvPr>
        </p:nvSpPr>
        <p:spPr/>
        <p:txBody>
          <a:bodyPr/>
          <a:lstStyle/>
          <a:p>
            <a:pPr>
              <a:defRPr/>
            </a:pPr>
            <a:fld id="{AA23B5E2-D434-4842-AF08-B37436AE49E9}" type="datetimeFigureOut">
              <a:rPr lang="fr-FR"/>
              <a:pPr>
                <a:defRPr/>
              </a:pPr>
              <a:t>17/04/2024</a:t>
            </a:fld>
            <a:endParaRPr lang="x-none" dirty="0"/>
          </a:p>
        </p:txBody>
      </p:sp>
      <p:sp>
        <p:nvSpPr>
          <p:cNvPr id="20482" name="Espace réservé du numéro de diapositive 6">
            <a:extLst>
              <a:ext uri="{FF2B5EF4-FFF2-40B4-BE49-F238E27FC236}">
                <a16:creationId xmlns:a16="http://schemas.microsoft.com/office/drawing/2014/main" id="{D5860ABF-E02C-3B44-9A56-3CDB0112115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E2C1563C-839B-FB47-9A6E-D9671CBAD183}" type="slidenum">
              <a:rPr lang="fr-FR" altLang="fr-FR" sz="1100" smtClean="0">
                <a:latin typeface="Gill Sans MT" panose="020B0502020104020203" pitchFamily="34" charset="77"/>
                <a:cs typeface="Arial" panose="020B0604020202020204" pitchFamily="34" charset="0"/>
              </a:rPr>
              <a:pPr/>
              <a:t>7</a:t>
            </a:fld>
            <a:endParaRPr lang="fr-FR" altLang="fr-FR" sz="1100" dirty="0">
              <a:latin typeface="Gill Sans MT" panose="020B0502020104020203" pitchFamily="34" charset="77"/>
              <a:cs typeface="Arial" panose="020B0604020202020204" pitchFamily="34" charset="0"/>
            </a:endParaRPr>
          </a:p>
        </p:txBody>
      </p:sp>
      <p:sp>
        <p:nvSpPr>
          <p:cNvPr id="20483" name="Espace réservé de l'image des diapositives 1">
            <a:extLst>
              <a:ext uri="{FF2B5EF4-FFF2-40B4-BE49-F238E27FC236}">
                <a16:creationId xmlns:a16="http://schemas.microsoft.com/office/drawing/2014/main" id="{0987E4F6-70AA-2F45-B604-CFF1F798A1B5}"/>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4" name="Espace réservé des notes 2">
            <a:extLst>
              <a:ext uri="{FF2B5EF4-FFF2-40B4-BE49-F238E27FC236}">
                <a16:creationId xmlns:a16="http://schemas.microsoft.com/office/drawing/2014/main" id="{A50DBA28-3E14-6743-808D-369422A14E1E}"/>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20485" name="Espace réservé du numéro de diapositive 3">
            <a:extLst>
              <a:ext uri="{FF2B5EF4-FFF2-40B4-BE49-F238E27FC236}">
                <a16:creationId xmlns:a16="http://schemas.microsoft.com/office/drawing/2014/main" id="{E124E95C-5D8F-E045-B463-1FB5DD420218}"/>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E5F2CBD4-9F15-A348-93A8-71E320C98067}" type="slidenum">
              <a:rPr lang="fr-FR" altLang="fr-FR" sz="1100">
                <a:latin typeface="Gill Sans MT" panose="020B0502020104020203" pitchFamily="34" charset="77"/>
                <a:cs typeface="Arial" panose="020B0604020202020204" pitchFamily="34" charset="0"/>
              </a:rPr>
              <a:pPr algn="r" eaLnBrk="1" hangingPunct="1"/>
              <a:t>7</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3502463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06485199-9077-0345-A51B-17053DF85E89}"/>
              </a:ext>
            </a:extLst>
          </p:cNvPr>
          <p:cNvSpPr>
            <a:spLocks noGrp="1"/>
          </p:cNvSpPr>
          <p:nvPr>
            <p:ph type="dt" sz="quarter" idx="1"/>
          </p:nvPr>
        </p:nvSpPr>
        <p:spPr/>
        <p:txBody>
          <a:bodyPr/>
          <a:lstStyle/>
          <a:p>
            <a:pPr>
              <a:defRPr/>
            </a:pPr>
            <a:fld id="{AA23B5E2-D434-4842-AF08-B37436AE49E9}" type="datetimeFigureOut">
              <a:rPr lang="fr-FR"/>
              <a:pPr>
                <a:defRPr/>
              </a:pPr>
              <a:t>17/04/2024</a:t>
            </a:fld>
            <a:endParaRPr lang="x-none" dirty="0"/>
          </a:p>
        </p:txBody>
      </p:sp>
      <p:sp>
        <p:nvSpPr>
          <p:cNvPr id="22530" name="Espace réservé du numéro de diapositive 6">
            <a:extLst>
              <a:ext uri="{FF2B5EF4-FFF2-40B4-BE49-F238E27FC236}">
                <a16:creationId xmlns:a16="http://schemas.microsoft.com/office/drawing/2014/main" id="{C6070EB9-6769-CA48-BF02-6B834723C55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4A5372B3-20C8-2F42-9566-418CED79F6C5}" type="slidenum">
              <a:rPr lang="fr-FR" altLang="fr-FR" sz="1100" smtClean="0">
                <a:latin typeface="Gill Sans MT" panose="020B0502020104020203" pitchFamily="34" charset="77"/>
                <a:cs typeface="Arial" panose="020B0604020202020204" pitchFamily="34" charset="0"/>
              </a:rPr>
              <a:pPr/>
              <a:t>8</a:t>
            </a:fld>
            <a:endParaRPr lang="fr-FR" altLang="fr-FR" sz="1100" dirty="0">
              <a:latin typeface="Gill Sans MT" panose="020B0502020104020203" pitchFamily="34" charset="77"/>
              <a:cs typeface="Arial" panose="020B0604020202020204" pitchFamily="34" charset="0"/>
            </a:endParaRPr>
          </a:p>
        </p:txBody>
      </p:sp>
      <p:sp>
        <p:nvSpPr>
          <p:cNvPr id="22531" name="Espace réservé de l'image des diapositives 1">
            <a:extLst>
              <a:ext uri="{FF2B5EF4-FFF2-40B4-BE49-F238E27FC236}">
                <a16:creationId xmlns:a16="http://schemas.microsoft.com/office/drawing/2014/main" id="{DF20F00F-72F2-9047-B508-A3CB4EC00EBC}"/>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2" name="Espace réservé des notes 2">
            <a:extLst>
              <a:ext uri="{FF2B5EF4-FFF2-40B4-BE49-F238E27FC236}">
                <a16:creationId xmlns:a16="http://schemas.microsoft.com/office/drawing/2014/main" id="{4E85E92C-5713-6244-99F0-7A2926EC5A0E}"/>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22533" name="Espace réservé du numéro de diapositive 3">
            <a:extLst>
              <a:ext uri="{FF2B5EF4-FFF2-40B4-BE49-F238E27FC236}">
                <a16:creationId xmlns:a16="http://schemas.microsoft.com/office/drawing/2014/main" id="{B772F2F3-DF92-834E-A049-830969DA221A}"/>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5A68453-3424-AA44-8819-28A3E0D0EAF0}" type="slidenum">
              <a:rPr lang="fr-FR" altLang="fr-FR" sz="1100">
                <a:latin typeface="Gill Sans MT" panose="020B0502020104020203" pitchFamily="34" charset="77"/>
                <a:cs typeface="Arial" panose="020B0604020202020204" pitchFamily="34" charset="0"/>
              </a:rPr>
              <a:pPr algn="r" eaLnBrk="1" hangingPunct="1"/>
              <a:t>8</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702675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768350"/>
            <a:ext cx="5727700" cy="3838575"/>
          </a:xfrm>
        </p:spPr>
      </p:sp>
      <p:sp>
        <p:nvSpPr>
          <p:cNvPr id="3" name="Espace réservé des notes 2"/>
          <p:cNvSpPr>
            <a:spLocks noGrp="1"/>
          </p:cNvSpPr>
          <p:nvPr>
            <p:ph type="body" idx="1"/>
          </p:nvPr>
        </p:nvSpPr>
        <p:spPr/>
        <p:txBody>
          <a:bodyPr/>
          <a:lstStyle/>
          <a:p>
            <a:endParaRPr lang="fr-TN" dirty="0"/>
          </a:p>
        </p:txBody>
      </p:sp>
      <p:sp>
        <p:nvSpPr>
          <p:cNvPr id="4" name="Espace réservé de l'en-tête 3"/>
          <p:cNvSpPr>
            <a:spLocks noGrp="1"/>
          </p:cNvSpPr>
          <p:nvPr>
            <p:ph type="hdr" sz="quarter"/>
          </p:nvPr>
        </p:nvSpPr>
        <p:spPr/>
        <p:txBody>
          <a:bodyPr/>
          <a:lstStyle/>
          <a:p>
            <a:pPr>
              <a:defRPr/>
            </a:pPr>
            <a:r>
              <a:rPr lang="fr-FR" dirty="0" err="1"/>
              <a:t>fdf</a:t>
            </a:r>
            <a:endParaRPr lang="fr-FR" dirty="0"/>
          </a:p>
        </p:txBody>
      </p:sp>
      <p:sp>
        <p:nvSpPr>
          <p:cNvPr id="5" name="Espace réservé du pied de page 4"/>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p:cNvSpPr>
            <a:spLocks noGrp="1"/>
          </p:cNvSpPr>
          <p:nvPr>
            <p:ph type="sldNum" sz="quarter" idx="5"/>
          </p:nvPr>
        </p:nvSpPr>
        <p:spPr/>
        <p:txBody>
          <a:bodyPr/>
          <a:lstStyle/>
          <a:p>
            <a:pPr>
              <a:defRPr/>
            </a:pPr>
            <a:fld id="{8612E637-D044-474B-ACE3-88C58B5B8B55}" type="slidenum">
              <a:rPr lang="fr-FR" smtClean="0"/>
              <a:pPr>
                <a:defRPr/>
              </a:pPr>
              <a:t>9</a:t>
            </a:fld>
            <a:endParaRPr lang="fr-FR" dirty="0"/>
          </a:p>
        </p:txBody>
      </p:sp>
    </p:spTree>
    <p:extLst>
      <p:ext uri="{BB962C8B-B14F-4D97-AF65-F5344CB8AC3E}">
        <p14:creationId xmlns:p14="http://schemas.microsoft.com/office/powerpoint/2010/main" val="22354350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sp>
        <p:nvSpPr>
          <p:cNvPr id="7" name="Titre 1"/>
          <p:cNvSpPr>
            <a:spLocks noGrp="1"/>
          </p:cNvSpPr>
          <p:nvPr>
            <p:ph type="title"/>
          </p:nvPr>
        </p:nvSpPr>
        <p:spPr>
          <a:xfrm>
            <a:off x="795565" y="53578"/>
            <a:ext cx="9428322" cy="506694"/>
          </a:xfrm>
          <a:prstGeom prst="rect">
            <a:avLst/>
          </a:prstGeom>
        </p:spPr>
        <p:txBody>
          <a:bodyPr>
            <a:noAutofit/>
          </a:bodyPr>
          <a:lstStyle>
            <a:lvl1pPr algn="r">
              <a:defRPr sz="3000" b="1" i="0">
                <a:latin typeface="Gill Sans MT" panose="020B0502020104020203" pitchFamily="34" charset="77"/>
              </a:defRPr>
            </a:lvl1pPr>
          </a:lstStyle>
          <a:p>
            <a:r>
              <a:rPr lang="fr-FR" dirty="0"/>
              <a:t>Cliquez pour modifier le style du titre</a:t>
            </a:r>
          </a:p>
        </p:txBody>
      </p:sp>
      <p:sp>
        <p:nvSpPr>
          <p:cNvPr id="8" name="Espace réservé du contenu 2"/>
          <p:cNvSpPr>
            <a:spLocks noGrp="1"/>
          </p:cNvSpPr>
          <p:nvPr>
            <p:ph idx="1"/>
          </p:nvPr>
        </p:nvSpPr>
        <p:spPr>
          <a:xfrm>
            <a:off x="224238" y="931090"/>
            <a:ext cx="10026946" cy="5643627"/>
          </a:xfrm>
          <a:prstGeom prst="rect">
            <a:avLst/>
          </a:prstGeom>
        </p:spPr>
        <p:txBody>
          <a:bodyPr lIns="36000" tIns="36000" rIns="36000" bIns="36000">
            <a:noAutofit/>
          </a:bodyPr>
          <a:lstStyle>
            <a:lvl1pPr marL="448506" indent="-448506">
              <a:buClr>
                <a:schemeClr val="accent5">
                  <a:lumMod val="50000"/>
                </a:schemeClr>
              </a:buClr>
              <a:buFont typeface="Webdings" panose="05030102010509060703" pitchFamily="18" charset="2"/>
              <a:buChar char="&lt;"/>
              <a:defRPr sz="2200" b="0" i="0">
                <a:latin typeface="Gill Sans MT" panose="020B0502020104020203" pitchFamily="34" charset="77"/>
              </a:defRPr>
            </a:lvl1pPr>
            <a:lvl2pPr marL="918872" indent="-454823">
              <a:buClr>
                <a:srgbClr val="C00000"/>
              </a:buClr>
              <a:buFont typeface="Wingdings" panose="05000000000000000000" pitchFamily="2" charset="2"/>
              <a:buChar char="q"/>
              <a:defRPr sz="2000" b="0" i="0">
                <a:latin typeface="Gill Sans MT" panose="020B0502020104020203" pitchFamily="34" charset="77"/>
              </a:defRPr>
            </a:lvl2pPr>
            <a:lvl3pPr>
              <a:defRPr sz="1990" b="0" i="0">
                <a:latin typeface="Gill Sans MT" panose="020B0502020104020203" pitchFamily="34" charset="77"/>
              </a:defRPr>
            </a:lvl3pPr>
            <a:lvl4pPr>
              <a:defRPr sz="1791" b="0" i="0">
                <a:latin typeface="Gill Sans MT" panose="020B0502020104020203" pitchFamily="34" charset="77"/>
              </a:defRPr>
            </a:lvl4pPr>
            <a:lvl5pPr marL="2088221" indent="-232024">
              <a:buFont typeface="Wingdings" panose="05000000000000000000" pitchFamily="2" charset="2"/>
              <a:buChar char="v"/>
              <a:defRPr sz="1592" b="0" i="0">
                <a:latin typeface="Gill Sans MT" panose="020B0502020104020203" pitchFamily="34" charset="77"/>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2" name="Rectangle 11">
            <a:extLst>
              <a:ext uri="{FF2B5EF4-FFF2-40B4-BE49-F238E27FC236}">
                <a16:creationId xmlns:a16="http://schemas.microsoft.com/office/drawing/2014/main" id="{B18D8FFF-08FB-2B40-A124-5ED09C5658FD}"/>
              </a:ext>
            </a:extLst>
          </p:cNvPr>
          <p:cNvSpPr/>
          <p:nvPr userDrawn="1"/>
        </p:nvSpPr>
        <p:spPr>
          <a:xfrm>
            <a:off x="1315282" y="629642"/>
            <a:ext cx="8908604" cy="72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973" b="0" i="0" dirty="0">
              <a:latin typeface="Gill Sans MT" panose="020B0502020104020203" pitchFamily="34" charset="77"/>
            </a:endParaRPr>
          </a:p>
        </p:txBody>
      </p:sp>
      <p:sp>
        <p:nvSpPr>
          <p:cNvPr id="6" name="Espace réservé du numéro de diapositive 5">
            <a:extLst>
              <a:ext uri="{FF2B5EF4-FFF2-40B4-BE49-F238E27FC236}">
                <a16:creationId xmlns:a16="http://schemas.microsoft.com/office/drawing/2014/main" id="{A6899ED7-D8FB-4846-8873-269D38FA628F}"/>
              </a:ext>
            </a:extLst>
          </p:cNvPr>
          <p:cNvSpPr>
            <a:spLocks noGrp="1"/>
          </p:cNvSpPr>
          <p:nvPr>
            <p:ph type="sldNum" sz="quarter" idx="12"/>
          </p:nvPr>
        </p:nvSpPr>
        <p:spPr>
          <a:xfrm>
            <a:off x="9880247" y="6646351"/>
            <a:ext cx="598653" cy="373746"/>
          </a:xfrm>
          <a:prstGeom prst="rect">
            <a:avLst/>
          </a:prstGeom>
        </p:spPr>
        <p:txBody>
          <a:bodyPr/>
          <a:lstStyle>
            <a:lvl1pPr algn="ctr">
              <a:defRPr b="0" i="0">
                <a:solidFill>
                  <a:schemeClr val="tx1"/>
                </a:solidFill>
                <a:latin typeface="Gill Sans MT" panose="020B0502020104020203" pitchFamily="34" charset="77"/>
              </a:defRPr>
            </a:lvl1pPr>
          </a:lstStyle>
          <a:p>
            <a:fld id="{9705A05D-FF3A-44F5-A745-C0E08A1F0267}" type="slidenum">
              <a:rPr lang="fr-FR" smtClean="0"/>
              <a:pPr/>
              <a:t>‹#›</a:t>
            </a:fld>
            <a:endParaRPr lang="fr-FR" dirty="0"/>
          </a:p>
        </p:txBody>
      </p:sp>
      <p:pic>
        <p:nvPicPr>
          <p:cNvPr id="10" name="Image 9">
            <a:extLst>
              <a:ext uri="{FF2B5EF4-FFF2-40B4-BE49-F238E27FC236}">
                <a16:creationId xmlns:a16="http://schemas.microsoft.com/office/drawing/2014/main" id="{985E2C2D-C30D-914F-A5C6-34C251B71BD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7396" y="439261"/>
            <a:ext cx="844006" cy="4064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795565" y="42776"/>
            <a:ext cx="9428322" cy="506694"/>
          </a:xfrm>
          <a:prstGeom prst="rect">
            <a:avLst/>
          </a:prstGeom>
        </p:spPr>
        <p:txBody>
          <a:bodyPr>
            <a:noAutofit/>
          </a:bodyPr>
          <a:lstStyle>
            <a:lvl1pPr algn="r">
              <a:defRPr sz="3000" b="1" i="0">
                <a:latin typeface="Gill Sans MT" panose="020B0502020104020203" pitchFamily="34" charset="77"/>
              </a:defRPr>
            </a:lvl1pPr>
          </a:lstStyle>
          <a:p>
            <a:r>
              <a:rPr lang="fr-FR" dirty="0"/>
              <a:t>Cliquez pour modifier le style du titre</a:t>
            </a:r>
          </a:p>
        </p:txBody>
      </p:sp>
      <p:sp>
        <p:nvSpPr>
          <p:cNvPr id="3" name="Espace réservé du contenu 2"/>
          <p:cNvSpPr>
            <a:spLocks noGrp="1"/>
          </p:cNvSpPr>
          <p:nvPr>
            <p:ph idx="1"/>
          </p:nvPr>
        </p:nvSpPr>
        <p:spPr>
          <a:xfrm>
            <a:off x="224238" y="931090"/>
            <a:ext cx="10026946" cy="5643627"/>
          </a:xfrm>
          <a:prstGeom prst="rect">
            <a:avLst/>
          </a:prstGeom>
        </p:spPr>
        <p:txBody>
          <a:bodyPr lIns="36000" tIns="36000" rIns="36000" bIns="36000">
            <a:noAutofit/>
          </a:bodyPr>
          <a:lstStyle>
            <a:lvl1pPr marL="448506" indent="-448506">
              <a:buClr>
                <a:schemeClr val="accent5">
                  <a:lumMod val="50000"/>
                </a:schemeClr>
              </a:buClr>
              <a:buFont typeface="Webdings" panose="05030102010509060703" pitchFamily="18" charset="2"/>
              <a:buChar char="&lt;"/>
              <a:defRPr sz="2200" b="0" i="0">
                <a:latin typeface="Gill Sans MT" panose="020B0502020104020203" pitchFamily="34" charset="77"/>
              </a:defRPr>
            </a:lvl1pPr>
            <a:lvl2pPr marL="918872" indent="-454823">
              <a:buClr>
                <a:srgbClr val="C00000"/>
              </a:buClr>
              <a:buFont typeface="Wingdings" panose="05000000000000000000" pitchFamily="2" charset="2"/>
              <a:buChar char="q"/>
              <a:defRPr sz="2000" b="0" i="0">
                <a:latin typeface="Gill Sans MT" panose="020B0502020104020203" pitchFamily="34" charset="77"/>
              </a:defRPr>
            </a:lvl2pPr>
            <a:lvl3pPr>
              <a:defRPr sz="1900" b="0" i="0">
                <a:latin typeface="Gill Sans MT" panose="020B0502020104020203" pitchFamily="34" charset="77"/>
              </a:defRPr>
            </a:lvl3pPr>
            <a:lvl4pPr>
              <a:defRPr sz="1800" b="0" i="0">
                <a:latin typeface="Gill Sans MT" panose="020B0502020104020203" pitchFamily="34" charset="77"/>
              </a:defRPr>
            </a:lvl4pPr>
            <a:lvl5pPr marL="2088221" indent="-232024">
              <a:buFont typeface="Wingdings" panose="05000000000000000000" pitchFamily="2" charset="2"/>
              <a:buChar char="v"/>
              <a:defRPr sz="1592" b="0" i="0">
                <a:latin typeface="Gill Sans MT" panose="020B0502020104020203" pitchFamily="34" charset="77"/>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numéro de diapositive 5"/>
          <p:cNvSpPr>
            <a:spLocks noGrp="1"/>
          </p:cNvSpPr>
          <p:nvPr>
            <p:ph type="sldNum" sz="quarter" idx="12"/>
          </p:nvPr>
        </p:nvSpPr>
        <p:spPr>
          <a:xfrm>
            <a:off x="9880247" y="6646351"/>
            <a:ext cx="598653" cy="373746"/>
          </a:xfrm>
          <a:prstGeom prst="rect">
            <a:avLst/>
          </a:prstGeom>
        </p:spPr>
        <p:txBody>
          <a:bodyPr/>
          <a:lstStyle>
            <a:lvl1pPr algn="ctr">
              <a:defRPr b="0" i="0">
                <a:solidFill>
                  <a:schemeClr val="tx1"/>
                </a:solidFill>
                <a:latin typeface="Gill Sans MT" panose="020B0502020104020203" pitchFamily="34" charset="77"/>
              </a:defRPr>
            </a:lvl1pPr>
          </a:lstStyle>
          <a:p>
            <a:fld id="{9705A05D-FF3A-44F5-A745-C0E08A1F0267}" type="slidenum">
              <a:rPr lang="fr-FR" smtClean="0"/>
              <a:pPr/>
              <a:t>‹#›</a:t>
            </a:fld>
            <a:endParaRPr lang="fr-FR" dirty="0"/>
          </a:p>
        </p:txBody>
      </p:sp>
      <p:sp>
        <p:nvSpPr>
          <p:cNvPr id="12" name="Rectangle 11">
            <a:extLst>
              <a:ext uri="{FF2B5EF4-FFF2-40B4-BE49-F238E27FC236}">
                <a16:creationId xmlns:a16="http://schemas.microsoft.com/office/drawing/2014/main" id="{B271B5B9-7989-674F-89CD-C6BFCB0E28E1}"/>
              </a:ext>
            </a:extLst>
          </p:cNvPr>
          <p:cNvSpPr/>
          <p:nvPr userDrawn="1"/>
        </p:nvSpPr>
        <p:spPr>
          <a:xfrm>
            <a:off x="1315282" y="629642"/>
            <a:ext cx="8908604" cy="72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973" b="0" i="0" dirty="0">
              <a:latin typeface="Gill Sans MT" panose="020B0502020104020203" pitchFamily="34" charset="77"/>
            </a:endParaRPr>
          </a:p>
        </p:txBody>
      </p:sp>
      <p:pic>
        <p:nvPicPr>
          <p:cNvPr id="7" name="Image 6">
            <a:extLst>
              <a:ext uri="{FF2B5EF4-FFF2-40B4-BE49-F238E27FC236}">
                <a16:creationId xmlns:a16="http://schemas.microsoft.com/office/drawing/2014/main" id="{E4842C5B-6179-F74B-BA6A-4A64FB49945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7396" y="439261"/>
            <a:ext cx="844006" cy="4064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re de section">
    <p:spTree>
      <p:nvGrpSpPr>
        <p:cNvPr id="1" name=""/>
        <p:cNvGrpSpPr/>
        <p:nvPr/>
      </p:nvGrpSpPr>
      <p:grpSpPr>
        <a:xfrm>
          <a:off x="0" y="0"/>
          <a:ext cx="0" cy="0"/>
          <a:chOff x="0" y="0"/>
          <a:chExt cx="0" cy="0"/>
        </a:xfrm>
      </p:grpSpPr>
      <p:sp>
        <p:nvSpPr>
          <p:cNvPr id="7" name="Titre 1"/>
          <p:cNvSpPr>
            <a:spLocks noGrp="1"/>
          </p:cNvSpPr>
          <p:nvPr>
            <p:ph type="title"/>
          </p:nvPr>
        </p:nvSpPr>
        <p:spPr>
          <a:xfrm>
            <a:off x="830105" y="53578"/>
            <a:ext cx="9428322" cy="506694"/>
          </a:xfrm>
          <a:prstGeom prst="rect">
            <a:avLst/>
          </a:prstGeom>
        </p:spPr>
        <p:txBody>
          <a:bodyPr>
            <a:noAutofit/>
          </a:bodyPr>
          <a:lstStyle>
            <a:lvl1pPr algn="r">
              <a:defRPr sz="3000" b="1" i="0">
                <a:latin typeface="Gill Sans MT" panose="020B0502020104020203" pitchFamily="34" charset="77"/>
              </a:defRPr>
            </a:lvl1pPr>
          </a:lstStyle>
          <a:p>
            <a:r>
              <a:rPr lang="fr-FR" dirty="0"/>
              <a:t>Cliquez pour modifier le style du titre</a:t>
            </a:r>
          </a:p>
        </p:txBody>
      </p:sp>
      <p:sp>
        <p:nvSpPr>
          <p:cNvPr id="8" name="Espace réservé du contenu 2"/>
          <p:cNvSpPr>
            <a:spLocks noGrp="1"/>
          </p:cNvSpPr>
          <p:nvPr>
            <p:ph idx="1"/>
          </p:nvPr>
        </p:nvSpPr>
        <p:spPr>
          <a:xfrm>
            <a:off x="224238" y="931090"/>
            <a:ext cx="10026946" cy="5643627"/>
          </a:xfrm>
          <a:prstGeom prst="rect">
            <a:avLst/>
          </a:prstGeom>
        </p:spPr>
        <p:txBody>
          <a:bodyPr lIns="36000" tIns="36000" rIns="36000" bIns="36000">
            <a:noAutofit/>
          </a:bodyPr>
          <a:lstStyle>
            <a:lvl1pPr marL="448506" indent="-448506">
              <a:buClr>
                <a:schemeClr val="accent5">
                  <a:lumMod val="50000"/>
                </a:schemeClr>
              </a:buClr>
              <a:buFont typeface="Webdings" panose="05030102010509060703" pitchFamily="18" charset="2"/>
              <a:buChar char="&lt;"/>
              <a:defRPr sz="2200" b="0" i="0">
                <a:latin typeface="Gill Sans MT" panose="020B0502020104020203" pitchFamily="34" charset="77"/>
              </a:defRPr>
            </a:lvl1pPr>
            <a:lvl2pPr marL="918872" indent="-454823">
              <a:buClr>
                <a:srgbClr val="C00000"/>
              </a:buClr>
              <a:buFont typeface="Wingdings" panose="05000000000000000000" pitchFamily="2" charset="2"/>
              <a:buChar char="q"/>
              <a:defRPr sz="2000" b="0" i="0">
                <a:latin typeface="Gill Sans MT" panose="020B0502020104020203" pitchFamily="34" charset="77"/>
              </a:defRPr>
            </a:lvl2pPr>
            <a:lvl3pPr>
              <a:defRPr sz="2000" b="0" i="0">
                <a:latin typeface="Gill Sans MT" panose="020B0502020104020203" pitchFamily="34" charset="77"/>
              </a:defRPr>
            </a:lvl3pPr>
            <a:lvl4pPr>
              <a:defRPr sz="1791" b="0" i="0">
                <a:latin typeface="Gill Sans MT" panose="020B0502020104020203" pitchFamily="34" charset="77"/>
              </a:defRPr>
            </a:lvl4pPr>
            <a:lvl5pPr marL="2088221" indent="-232024">
              <a:buFont typeface="Wingdings" panose="05000000000000000000" pitchFamily="2" charset="2"/>
              <a:buChar char="v"/>
              <a:defRPr sz="1592" b="0" i="0">
                <a:latin typeface="Gill Sans MT" panose="020B0502020104020203" pitchFamily="34" charset="77"/>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0" name="Espace réservé du numéro de diapositive 5"/>
          <p:cNvSpPr>
            <a:spLocks noGrp="1"/>
          </p:cNvSpPr>
          <p:nvPr>
            <p:ph type="sldNum" sz="quarter" idx="12"/>
          </p:nvPr>
        </p:nvSpPr>
        <p:spPr>
          <a:xfrm>
            <a:off x="9877517" y="6646351"/>
            <a:ext cx="598653" cy="373746"/>
          </a:xfrm>
          <a:prstGeom prst="rect">
            <a:avLst/>
          </a:prstGeom>
        </p:spPr>
        <p:txBody>
          <a:bodyPr/>
          <a:lstStyle>
            <a:lvl1pPr>
              <a:defRPr b="0" i="0">
                <a:solidFill>
                  <a:schemeClr val="tx1"/>
                </a:solidFill>
                <a:latin typeface="Gill Sans MT" panose="020B0502020104020203" pitchFamily="34" charset="77"/>
              </a:defRPr>
            </a:lvl1pPr>
          </a:lstStyle>
          <a:p>
            <a:fld id="{9705A05D-FF3A-44F5-A745-C0E08A1F0267}" type="slidenum">
              <a:rPr lang="fr-FR" smtClean="0"/>
              <a:pPr/>
              <a:t>‹#›</a:t>
            </a:fld>
            <a:endParaRPr lang="fr-FR" dirty="0"/>
          </a:p>
        </p:txBody>
      </p:sp>
      <p:sp>
        <p:nvSpPr>
          <p:cNvPr id="14" name="Rectangle 13">
            <a:extLst>
              <a:ext uri="{FF2B5EF4-FFF2-40B4-BE49-F238E27FC236}">
                <a16:creationId xmlns:a16="http://schemas.microsoft.com/office/drawing/2014/main" id="{E73A0966-4B7E-3E45-A8B8-0EF4B26D0F20}"/>
              </a:ext>
            </a:extLst>
          </p:cNvPr>
          <p:cNvSpPr/>
          <p:nvPr userDrawn="1"/>
        </p:nvSpPr>
        <p:spPr>
          <a:xfrm>
            <a:off x="1315282" y="629642"/>
            <a:ext cx="8908604" cy="72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973" b="0" i="0" dirty="0">
              <a:latin typeface="Gill Sans MT" panose="020B0502020104020203" pitchFamily="34" charset="77"/>
            </a:endParaRPr>
          </a:p>
        </p:txBody>
      </p:sp>
      <p:pic>
        <p:nvPicPr>
          <p:cNvPr id="9" name="Image 8">
            <a:extLst>
              <a:ext uri="{FF2B5EF4-FFF2-40B4-BE49-F238E27FC236}">
                <a16:creationId xmlns:a16="http://schemas.microsoft.com/office/drawing/2014/main" id="{FF35F388-42D0-4F4D-AF18-1F3D2BEBC1B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7396" y="439261"/>
            <a:ext cx="844006" cy="4064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re seul">
    <p:spTree>
      <p:nvGrpSpPr>
        <p:cNvPr id="1" name=""/>
        <p:cNvGrpSpPr/>
        <p:nvPr/>
      </p:nvGrpSpPr>
      <p:grpSpPr>
        <a:xfrm>
          <a:off x="0" y="0"/>
          <a:ext cx="0" cy="0"/>
          <a:chOff x="0" y="0"/>
          <a:chExt cx="0" cy="0"/>
        </a:xfrm>
      </p:grpSpPr>
      <p:sp>
        <p:nvSpPr>
          <p:cNvPr id="6" name="Titre 1"/>
          <p:cNvSpPr>
            <a:spLocks noGrp="1"/>
          </p:cNvSpPr>
          <p:nvPr>
            <p:ph type="title"/>
          </p:nvPr>
        </p:nvSpPr>
        <p:spPr>
          <a:xfrm>
            <a:off x="830105" y="53578"/>
            <a:ext cx="9428322" cy="506694"/>
          </a:xfrm>
          <a:prstGeom prst="rect">
            <a:avLst/>
          </a:prstGeom>
        </p:spPr>
        <p:txBody>
          <a:bodyPr>
            <a:noAutofit/>
          </a:bodyPr>
          <a:lstStyle>
            <a:lvl1pPr algn="r">
              <a:defRPr sz="3000" b="1" i="0">
                <a:latin typeface="Gill Sans MT" panose="020B0502020104020203" pitchFamily="34" charset="77"/>
              </a:defRPr>
            </a:lvl1pPr>
          </a:lstStyle>
          <a:p>
            <a:r>
              <a:rPr lang="fr-FR" dirty="0"/>
              <a:t>Cliquez pour modifier le style du titre</a:t>
            </a:r>
          </a:p>
        </p:txBody>
      </p:sp>
      <p:sp>
        <p:nvSpPr>
          <p:cNvPr id="7" name="Espace réservé du contenu 2"/>
          <p:cNvSpPr>
            <a:spLocks noGrp="1"/>
          </p:cNvSpPr>
          <p:nvPr>
            <p:ph idx="1"/>
          </p:nvPr>
        </p:nvSpPr>
        <p:spPr>
          <a:xfrm>
            <a:off x="224238" y="931090"/>
            <a:ext cx="10026946" cy="5643627"/>
          </a:xfrm>
          <a:prstGeom prst="rect">
            <a:avLst/>
          </a:prstGeom>
        </p:spPr>
        <p:txBody>
          <a:bodyPr lIns="36000" tIns="36000" rIns="36000" bIns="36000">
            <a:noAutofit/>
          </a:bodyPr>
          <a:lstStyle>
            <a:lvl1pPr marL="448506" indent="-448506">
              <a:buClr>
                <a:schemeClr val="accent5">
                  <a:lumMod val="50000"/>
                </a:schemeClr>
              </a:buClr>
              <a:buFont typeface="Webdings" panose="05030102010509060703" pitchFamily="18" charset="2"/>
              <a:buChar char="&lt;"/>
              <a:defRPr sz="2200" b="0" i="0">
                <a:latin typeface="Gill Sans MT" panose="020B0502020104020203" pitchFamily="34" charset="77"/>
              </a:defRPr>
            </a:lvl1pPr>
            <a:lvl2pPr marL="918872" indent="-454823">
              <a:buClr>
                <a:srgbClr val="C00000"/>
              </a:buClr>
              <a:buFont typeface="Wingdings" panose="05000000000000000000" pitchFamily="2" charset="2"/>
              <a:buChar char="q"/>
              <a:defRPr sz="2000" b="0" i="0">
                <a:latin typeface="Gill Sans MT" panose="020B0502020104020203" pitchFamily="34" charset="77"/>
              </a:defRPr>
            </a:lvl2pPr>
            <a:lvl3pPr>
              <a:defRPr sz="1990" b="0" i="0">
                <a:latin typeface="Gill Sans MT" panose="020B0502020104020203" pitchFamily="34" charset="77"/>
              </a:defRPr>
            </a:lvl3pPr>
            <a:lvl4pPr>
              <a:defRPr sz="1791" b="0" i="0">
                <a:latin typeface="Gill Sans MT" panose="020B0502020104020203" pitchFamily="34" charset="77"/>
              </a:defRPr>
            </a:lvl4pPr>
            <a:lvl5pPr marL="2088221" indent="-232024">
              <a:buFont typeface="Wingdings" panose="05000000000000000000" pitchFamily="2" charset="2"/>
              <a:buChar char="v"/>
              <a:defRPr sz="1592" b="0" i="0">
                <a:latin typeface="Gill Sans MT" panose="020B0502020104020203" pitchFamily="34" charset="77"/>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9" name="Espace réservé du numéro de diapositive 5"/>
          <p:cNvSpPr>
            <a:spLocks noGrp="1"/>
          </p:cNvSpPr>
          <p:nvPr>
            <p:ph type="sldNum" sz="quarter" idx="12"/>
          </p:nvPr>
        </p:nvSpPr>
        <p:spPr>
          <a:xfrm>
            <a:off x="9877517" y="6646351"/>
            <a:ext cx="598653" cy="373746"/>
          </a:xfrm>
          <a:prstGeom prst="rect">
            <a:avLst/>
          </a:prstGeom>
        </p:spPr>
        <p:txBody>
          <a:bodyPr/>
          <a:lstStyle>
            <a:lvl1pPr>
              <a:defRPr b="0" i="0">
                <a:solidFill>
                  <a:schemeClr val="tx1"/>
                </a:solidFill>
                <a:latin typeface="Gill Sans MT" panose="020B0502020104020203" pitchFamily="34" charset="77"/>
              </a:defRPr>
            </a:lvl1pPr>
          </a:lstStyle>
          <a:p>
            <a:fld id="{9705A05D-FF3A-44F5-A745-C0E08A1F0267}" type="slidenum">
              <a:rPr lang="fr-FR" smtClean="0"/>
              <a:pPr/>
              <a:t>‹#›</a:t>
            </a:fld>
            <a:endParaRPr lang="fr-FR" dirty="0"/>
          </a:p>
        </p:txBody>
      </p:sp>
      <p:sp>
        <p:nvSpPr>
          <p:cNvPr id="14" name="Rectangle 13">
            <a:extLst>
              <a:ext uri="{FF2B5EF4-FFF2-40B4-BE49-F238E27FC236}">
                <a16:creationId xmlns:a16="http://schemas.microsoft.com/office/drawing/2014/main" id="{C7B5AADB-487A-354E-B05A-FCDA9A81D840}"/>
              </a:ext>
            </a:extLst>
          </p:cNvPr>
          <p:cNvSpPr/>
          <p:nvPr userDrawn="1"/>
        </p:nvSpPr>
        <p:spPr>
          <a:xfrm>
            <a:off x="1315282" y="629642"/>
            <a:ext cx="8908604" cy="72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973" b="0" i="0" dirty="0">
              <a:latin typeface="Gill Sans MT" panose="020B0502020104020203" pitchFamily="34" charset="77"/>
            </a:endParaRPr>
          </a:p>
        </p:txBody>
      </p:sp>
      <p:pic>
        <p:nvPicPr>
          <p:cNvPr id="8" name="Image 7">
            <a:extLst>
              <a:ext uri="{FF2B5EF4-FFF2-40B4-BE49-F238E27FC236}">
                <a16:creationId xmlns:a16="http://schemas.microsoft.com/office/drawing/2014/main" id="{A3EE0D6C-E254-8C46-845E-3DBF8470B62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7396" y="439261"/>
            <a:ext cx="844006" cy="4064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Vide">
    <p:spTree>
      <p:nvGrpSpPr>
        <p:cNvPr id="1" name=""/>
        <p:cNvGrpSpPr/>
        <p:nvPr/>
      </p:nvGrpSpPr>
      <p:grpSpPr>
        <a:xfrm>
          <a:off x="0" y="0"/>
          <a:ext cx="0" cy="0"/>
          <a:chOff x="0" y="0"/>
          <a:chExt cx="0" cy="0"/>
        </a:xfrm>
      </p:grpSpPr>
      <p:sp>
        <p:nvSpPr>
          <p:cNvPr id="9" name="Titre 1"/>
          <p:cNvSpPr>
            <a:spLocks noGrp="1"/>
          </p:cNvSpPr>
          <p:nvPr>
            <p:ph type="title"/>
          </p:nvPr>
        </p:nvSpPr>
        <p:spPr>
          <a:xfrm>
            <a:off x="795565" y="53578"/>
            <a:ext cx="9428322" cy="506694"/>
          </a:xfrm>
          <a:prstGeom prst="rect">
            <a:avLst/>
          </a:prstGeom>
        </p:spPr>
        <p:txBody>
          <a:bodyPr>
            <a:noAutofit/>
          </a:bodyPr>
          <a:lstStyle>
            <a:lvl1pPr algn="r">
              <a:defRPr sz="3000" b="1" i="0">
                <a:latin typeface="Gill Sans MT" panose="020B0502020104020203" pitchFamily="34" charset="77"/>
              </a:defRPr>
            </a:lvl1pPr>
          </a:lstStyle>
          <a:p>
            <a:r>
              <a:rPr lang="fr-FR" dirty="0"/>
              <a:t>Cliquez pour modifier le style du titre</a:t>
            </a:r>
          </a:p>
        </p:txBody>
      </p:sp>
      <p:sp>
        <p:nvSpPr>
          <p:cNvPr id="10" name="Espace réservé du contenu 2"/>
          <p:cNvSpPr>
            <a:spLocks noGrp="1"/>
          </p:cNvSpPr>
          <p:nvPr>
            <p:ph idx="1"/>
          </p:nvPr>
        </p:nvSpPr>
        <p:spPr>
          <a:xfrm>
            <a:off x="224238" y="931090"/>
            <a:ext cx="10026946" cy="5643627"/>
          </a:xfrm>
          <a:prstGeom prst="rect">
            <a:avLst/>
          </a:prstGeom>
        </p:spPr>
        <p:txBody>
          <a:bodyPr lIns="36000" tIns="36000" rIns="36000" bIns="36000">
            <a:noAutofit/>
          </a:bodyPr>
          <a:lstStyle>
            <a:lvl1pPr marL="448506" indent="-448506">
              <a:buClr>
                <a:schemeClr val="accent5">
                  <a:lumMod val="50000"/>
                </a:schemeClr>
              </a:buClr>
              <a:buFont typeface="Webdings" panose="05030102010509060703" pitchFamily="18" charset="2"/>
              <a:buChar char="&lt;"/>
              <a:defRPr sz="2200" b="0" i="0">
                <a:latin typeface="Gill Sans MT" panose="020B0502020104020203" pitchFamily="34" charset="77"/>
              </a:defRPr>
            </a:lvl1pPr>
            <a:lvl2pPr marL="918872" indent="-454823">
              <a:buClr>
                <a:srgbClr val="C00000"/>
              </a:buClr>
              <a:buFont typeface="Wingdings" panose="05000000000000000000" pitchFamily="2" charset="2"/>
              <a:buChar char="q"/>
              <a:defRPr sz="2000" b="0" i="0">
                <a:latin typeface="Gill Sans MT" panose="020B0502020104020203" pitchFamily="34" charset="77"/>
              </a:defRPr>
            </a:lvl2pPr>
            <a:lvl3pPr>
              <a:defRPr sz="1990" b="0" i="0">
                <a:latin typeface="Gill Sans MT" panose="020B0502020104020203" pitchFamily="34" charset="77"/>
              </a:defRPr>
            </a:lvl3pPr>
            <a:lvl4pPr>
              <a:defRPr sz="1791" b="0" i="0">
                <a:latin typeface="Gill Sans MT" panose="020B0502020104020203" pitchFamily="34" charset="77"/>
              </a:defRPr>
            </a:lvl4pPr>
            <a:lvl5pPr marL="2088221" indent="-232024">
              <a:buFont typeface="Wingdings" panose="05000000000000000000" pitchFamily="2" charset="2"/>
              <a:buChar char="v"/>
              <a:defRPr sz="1592" b="0" i="0">
                <a:latin typeface="Gill Sans MT" panose="020B0502020104020203" pitchFamily="34" charset="77"/>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2" name="Espace réservé du numéro de diapositive 5"/>
          <p:cNvSpPr>
            <a:spLocks noGrp="1"/>
          </p:cNvSpPr>
          <p:nvPr>
            <p:ph type="sldNum" sz="quarter" idx="12"/>
          </p:nvPr>
        </p:nvSpPr>
        <p:spPr>
          <a:xfrm>
            <a:off x="9877517" y="6646351"/>
            <a:ext cx="598653" cy="373746"/>
          </a:xfrm>
          <a:prstGeom prst="rect">
            <a:avLst/>
          </a:prstGeom>
        </p:spPr>
        <p:txBody>
          <a:bodyPr/>
          <a:lstStyle>
            <a:lvl1pPr>
              <a:defRPr b="0" i="0">
                <a:solidFill>
                  <a:schemeClr val="tx1"/>
                </a:solidFill>
                <a:latin typeface="Gill Sans MT" panose="020B0502020104020203" pitchFamily="34" charset="77"/>
              </a:defRPr>
            </a:lvl1pPr>
          </a:lstStyle>
          <a:p>
            <a:fld id="{9705A05D-FF3A-44F5-A745-C0E08A1F0267}" type="slidenum">
              <a:rPr lang="fr-FR" smtClean="0"/>
              <a:pPr/>
              <a:t>‹#›</a:t>
            </a:fld>
            <a:endParaRPr lang="fr-FR" dirty="0"/>
          </a:p>
        </p:txBody>
      </p:sp>
      <p:sp>
        <p:nvSpPr>
          <p:cNvPr id="14" name="Rectangle 13">
            <a:extLst>
              <a:ext uri="{FF2B5EF4-FFF2-40B4-BE49-F238E27FC236}">
                <a16:creationId xmlns:a16="http://schemas.microsoft.com/office/drawing/2014/main" id="{0F91E873-9EA6-A84A-A455-9D297D27FABD}"/>
              </a:ext>
            </a:extLst>
          </p:cNvPr>
          <p:cNvSpPr/>
          <p:nvPr userDrawn="1"/>
        </p:nvSpPr>
        <p:spPr>
          <a:xfrm>
            <a:off x="1315282" y="629642"/>
            <a:ext cx="8908604" cy="72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973" b="0" i="0" dirty="0">
              <a:latin typeface="Gill Sans MT" panose="020B0502020104020203" pitchFamily="34" charset="77"/>
            </a:endParaRPr>
          </a:p>
        </p:txBody>
      </p:sp>
      <p:pic>
        <p:nvPicPr>
          <p:cNvPr id="7" name="Image 6">
            <a:extLst>
              <a:ext uri="{FF2B5EF4-FFF2-40B4-BE49-F238E27FC236}">
                <a16:creationId xmlns:a16="http://schemas.microsoft.com/office/drawing/2014/main" id="{398FA09E-DB12-9646-801A-5E09CAA501E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7396" y="439261"/>
            <a:ext cx="844006" cy="4064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3_Title Slide">
    <p:spTree>
      <p:nvGrpSpPr>
        <p:cNvPr id="1" name=""/>
        <p:cNvGrpSpPr/>
        <p:nvPr/>
      </p:nvGrpSpPr>
      <p:grpSpPr>
        <a:xfrm>
          <a:off x="0" y="0"/>
          <a:ext cx="0" cy="0"/>
          <a:chOff x="0" y="0"/>
          <a:chExt cx="0" cy="0"/>
        </a:xfrm>
      </p:grpSpPr>
      <p:sp>
        <p:nvSpPr>
          <p:cNvPr id="9" name="Espace réservé du contenu 2">
            <a:extLst>
              <a:ext uri="{FF2B5EF4-FFF2-40B4-BE49-F238E27FC236}">
                <a16:creationId xmlns:a16="http://schemas.microsoft.com/office/drawing/2014/main" id="{1EA8CE91-C375-4BA1-B153-C4D7F8BEC840}"/>
              </a:ext>
            </a:extLst>
          </p:cNvPr>
          <p:cNvSpPr>
            <a:spLocks noGrp="1"/>
          </p:cNvSpPr>
          <p:nvPr>
            <p:ph idx="1"/>
          </p:nvPr>
        </p:nvSpPr>
        <p:spPr>
          <a:xfrm>
            <a:off x="224238" y="931091"/>
            <a:ext cx="10026946" cy="5643627"/>
          </a:xfrm>
          <a:prstGeom prst="rect">
            <a:avLst/>
          </a:prstGeom>
        </p:spPr>
        <p:txBody>
          <a:bodyPr lIns="36000" tIns="36000" rIns="36000" bIns="36000">
            <a:noAutofit/>
          </a:bodyPr>
          <a:lstStyle>
            <a:lvl1pPr marL="440793" indent="-440793">
              <a:buClr>
                <a:schemeClr val="accent5">
                  <a:lumMod val="50000"/>
                </a:schemeClr>
              </a:buClr>
              <a:buFont typeface="Webdings" panose="05030102010509060703" pitchFamily="18" charset="2"/>
              <a:buChar char="&lt;"/>
              <a:defRPr sz="2200" b="0" i="0">
                <a:latin typeface="Gill Sans MT" panose="020B0502020104020203" pitchFamily="34" charset="77"/>
              </a:defRPr>
            </a:lvl1pPr>
            <a:lvl2pPr marL="903070" indent="-447002">
              <a:buClr>
                <a:srgbClr val="C00000"/>
              </a:buClr>
              <a:buFont typeface="Wingdings" panose="05000000000000000000" pitchFamily="2" charset="2"/>
              <a:buChar char="q"/>
              <a:defRPr sz="2000" b="0" i="0">
                <a:latin typeface="Gill Sans MT" panose="020B0502020104020203" pitchFamily="34" charset="77"/>
              </a:defRPr>
            </a:lvl2pPr>
            <a:lvl3pPr>
              <a:defRPr sz="1956" b="0" i="0">
                <a:latin typeface="Gill Sans MT" panose="020B0502020104020203" pitchFamily="34" charset="77"/>
              </a:defRPr>
            </a:lvl3pPr>
            <a:lvl4pPr>
              <a:defRPr sz="1761" b="0" i="0">
                <a:latin typeface="Gill Sans MT" panose="020B0502020104020203" pitchFamily="34" charset="77"/>
              </a:defRPr>
            </a:lvl4pPr>
            <a:lvl5pPr marL="2052310" indent="-228034">
              <a:buFont typeface="Wingdings" panose="05000000000000000000" pitchFamily="2" charset="2"/>
              <a:buChar char="v"/>
              <a:defRPr sz="1565" b="0" i="0">
                <a:latin typeface="Gill Sans MT" panose="020B0502020104020203" pitchFamily="34" charset="77"/>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0" name="Titre 1">
            <a:extLst>
              <a:ext uri="{FF2B5EF4-FFF2-40B4-BE49-F238E27FC236}">
                <a16:creationId xmlns:a16="http://schemas.microsoft.com/office/drawing/2014/main" id="{24DAA922-1AF7-4336-90B1-1351A5AB33DD}"/>
              </a:ext>
            </a:extLst>
          </p:cNvPr>
          <p:cNvSpPr>
            <a:spLocks noGrp="1"/>
          </p:cNvSpPr>
          <p:nvPr>
            <p:ph type="title"/>
          </p:nvPr>
        </p:nvSpPr>
        <p:spPr>
          <a:xfrm>
            <a:off x="1315281" y="53579"/>
            <a:ext cx="8908604" cy="506694"/>
          </a:xfrm>
          <a:prstGeom prst="rect">
            <a:avLst/>
          </a:prstGeom>
        </p:spPr>
        <p:txBody>
          <a:bodyPr>
            <a:noAutofit/>
          </a:bodyPr>
          <a:lstStyle>
            <a:lvl1pPr algn="r">
              <a:defRPr sz="2948" b="1" i="0">
                <a:latin typeface="Gill Sans MT" panose="020B0502020104020203" pitchFamily="34" charset="77"/>
              </a:defRPr>
            </a:lvl1pPr>
          </a:lstStyle>
          <a:p>
            <a:r>
              <a:rPr lang="fr-FR" dirty="0"/>
              <a:t>Cliquez pour modifier le style du titre</a:t>
            </a:r>
          </a:p>
        </p:txBody>
      </p:sp>
      <p:sp>
        <p:nvSpPr>
          <p:cNvPr id="12" name="Rectangle 11">
            <a:extLst>
              <a:ext uri="{FF2B5EF4-FFF2-40B4-BE49-F238E27FC236}">
                <a16:creationId xmlns:a16="http://schemas.microsoft.com/office/drawing/2014/main" id="{3759F2AA-CDBF-445A-9B6A-0EAA969EE1FE}"/>
              </a:ext>
            </a:extLst>
          </p:cNvPr>
          <p:cNvSpPr/>
          <p:nvPr userDrawn="1"/>
        </p:nvSpPr>
        <p:spPr>
          <a:xfrm>
            <a:off x="1315283" y="629642"/>
            <a:ext cx="8908604" cy="72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921" b="0" i="0" dirty="0">
              <a:latin typeface="Gill Sans MT" panose="020B0502020104020203" pitchFamily="34" charset="77"/>
            </a:endParaRPr>
          </a:p>
        </p:txBody>
      </p:sp>
      <p:sp>
        <p:nvSpPr>
          <p:cNvPr id="13" name="Espace réservé du numéro de diapositive 5">
            <a:extLst>
              <a:ext uri="{FF2B5EF4-FFF2-40B4-BE49-F238E27FC236}">
                <a16:creationId xmlns:a16="http://schemas.microsoft.com/office/drawing/2014/main" id="{DDB784EE-30B3-4AD6-A8E3-7E609F121BC6}"/>
              </a:ext>
            </a:extLst>
          </p:cNvPr>
          <p:cNvSpPr>
            <a:spLocks noGrp="1"/>
          </p:cNvSpPr>
          <p:nvPr>
            <p:ph type="sldNum" sz="quarter" idx="12"/>
          </p:nvPr>
        </p:nvSpPr>
        <p:spPr>
          <a:xfrm>
            <a:off x="9942717" y="6644849"/>
            <a:ext cx="533196" cy="373661"/>
          </a:xfrm>
          <a:prstGeom prst="rect">
            <a:avLst/>
          </a:prstGeom>
        </p:spPr>
        <p:txBody>
          <a:bodyPr/>
          <a:lstStyle>
            <a:lvl1pPr algn="ctr">
              <a:defRPr sz="1400" b="0" i="0">
                <a:solidFill>
                  <a:schemeClr val="tx1"/>
                </a:solidFill>
                <a:latin typeface="Gill Sans MT" panose="020B0502020104020203" pitchFamily="34" charset="77"/>
              </a:defRPr>
            </a:lvl1pPr>
          </a:lstStyle>
          <a:p>
            <a:fld id="{9705A05D-FF3A-44F5-A745-C0E08A1F0267}" type="slidenum">
              <a:rPr lang="fr-FR" smtClean="0"/>
              <a:pPr/>
              <a:t>‹#›</a:t>
            </a:fld>
            <a:endParaRPr lang="fr-FR" dirty="0"/>
          </a:p>
        </p:txBody>
      </p:sp>
      <p:pic>
        <p:nvPicPr>
          <p:cNvPr id="7" name="Image 6">
            <a:extLst>
              <a:ext uri="{FF2B5EF4-FFF2-40B4-BE49-F238E27FC236}">
                <a16:creationId xmlns:a16="http://schemas.microsoft.com/office/drawing/2014/main" id="{60C917CE-5766-2148-A5D4-166BC7F6234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7396" y="439261"/>
            <a:ext cx="844006" cy="406405"/>
          </a:xfrm>
          <a:prstGeom prst="rect">
            <a:avLst/>
          </a:prstGeom>
        </p:spPr>
      </p:pic>
    </p:spTree>
    <p:extLst>
      <p:ext uri="{BB962C8B-B14F-4D97-AF65-F5344CB8AC3E}">
        <p14:creationId xmlns:p14="http://schemas.microsoft.com/office/powerpoint/2010/main" val="3124115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re 1"/>
          <p:cNvSpPr txBox="1">
            <a:spLocks/>
          </p:cNvSpPr>
          <p:nvPr userDrawn="1"/>
        </p:nvSpPr>
        <p:spPr>
          <a:xfrm>
            <a:off x="830105" y="53578"/>
            <a:ext cx="9428322" cy="506694"/>
          </a:xfrm>
          <a:prstGeom prst="rect">
            <a:avLst/>
          </a:prstGeom>
        </p:spPr>
        <p:txBody>
          <a:bodyPr>
            <a:noAutofit/>
          </a:bodyPr>
          <a:lstStyle>
            <a:lvl1pPr algn="ctr" defTabSz="932950" rtl="0" eaLnBrk="1" latinLnBrk="0" hangingPunct="1">
              <a:spcBef>
                <a:spcPct val="0"/>
              </a:spcBef>
              <a:buNone/>
              <a:defRPr sz="3200" b="1" kern="1200">
                <a:solidFill>
                  <a:schemeClr val="tx1"/>
                </a:solidFill>
                <a:latin typeface="+mj-lt"/>
                <a:ea typeface="+mj-ea"/>
                <a:cs typeface="+mj-cs"/>
              </a:defRPr>
            </a:lvl1pPr>
          </a:lstStyle>
          <a:p>
            <a:pPr algn="r" fontAlgn="auto">
              <a:spcAft>
                <a:spcPts val="0"/>
              </a:spcAft>
            </a:pPr>
            <a:r>
              <a:rPr lang="fr-FR" sz="3000" b="1" i="0" dirty="0">
                <a:latin typeface="Gill Sans MT" panose="020B0502020104020203" pitchFamily="34" charset="77"/>
              </a:rPr>
              <a:t>Cliquez pour modifier le style du titre</a:t>
            </a:r>
          </a:p>
        </p:txBody>
      </p:sp>
      <p:sp>
        <p:nvSpPr>
          <p:cNvPr id="9" name="Espace réservé du contenu 2"/>
          <p:cNvSpPr txBox="1">
            <a:spLocks/>
          </p:cNvSpPr>
          <p:nvPr userDrawn="1"/>
        </p:nvSpPr>
        <p:spPr>
          <a:xfrm>
            <a:off x="224238" y="931090"/>
            <a:ext cx="10026946" cy="5643627"/>
          </a:xfrm>
          <a:prstGeom prst="rect">
            <a:avLst/>
          </a:prstGeom>
        </p:spPr>
        <p:txBody>
          <a:bodyPr lIns="35814" tIns="35814" rIns="35814" bIns="35814">
            <a:noAutofit/>
          </a:bodyPr>
          <a:lstStyle>
            <a:lvl1pPr marL="450850" indent="-450850" algn="l" defTabSz="932950" rtl="0" eaLnBrk="1" latinLnBrk="0" hangingPunct="1">
              <a:spcBef>
                <a:spcPct val="20000"/>
              </a:spcBef>
              <a:buClr>
                <a:srgbClr val="339933"/>
              </a:buClr>
              <a:buFont typeface="Webdings" panose="05030102010509060703" pitchFamily="18" charset="2"/>
              <a:buChar char="&lt;"/>
              <a:defRPr sz="2400" kern="1200">
                <a:solidFill>
                  <a:schemeClr val="tx1"/>
                </a:solidFill>
                <a:latin typeface="+mn-lt"/>
                <a:ea typeface="+mn-ea"/>
                <a:cs typeface="+mn-cs"/>
              </a:defRPr>
            </a:lvl1pPr>
            <a:lvl2pPr marL="923675" indent="-457200" algn="l" defTabSz="932950" rtl="0" eaLnBrk="1" latinLnBrk="0" hangingPunct="1">
              <a:spcBef>
                <a:spcPct val="20000"/>
              </a:spcBef>
              <a:buClr>
                <a:srgbClr val="C00000"/>
              </a:buClr>
              <a:buFont typeface="Wingdings" panose="05000000000000000000" pitchFamily="2" charset="2"/>
              <a:buChar char="q"/>
              <a:defRPr sz="2200" kern="1200">
                <a:solidFill>
                  <a:schemeClr val="tx1"/>
                </a:solidFill>
                <a:latin typeface="+mn-lt"/>
                <a:ea typeface="+mn-ea"/>
                <a:cs typeface="+mn-cs"/>
              </a:defRPr>
            </a:lvl2pPr>
            <a:lvl3pPr marL="1166187" indent="-233237" algn="l" defTabSz="93295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32662" indent="-233237" algn="l" defTabSz="93295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99137" indent="-233237" algn="l" defTabSz="932950" rtl="0" eaLnBrk="1" latinLnBrk="0" hangingPunct="1">
              <a:spcBef>
                <a:spcPct val="20000"/>
              </a:spcBef>
              <a:buFont typeface="Wingdings" panose="05000000000000000000" pitchFamily="2" charset="2"/>
              <a:buChar char="v"/>
              <a:defRPr sz="1600" kern="1200">
                <a:solidFill>
                  <a:schemeClr val="tx1"/>
                </a:solidFill>
                <a:latin typeface="+mn-lt"/>
                <a:ea typeface="+mn-ea"/>
                <a:cs typeface="+mn-cs"/>
              </a:defRPr>
            </a:lvl5pPr>
            <a:lvl6pPr marL="2565612" indent="-233237" algn="l" defTabSz="93295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2087" indent="-233237" algn="l" defTabSz="93295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8562" indent="-233237" algn="l" defTabSz="93295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5036" indent="-233237" algn="l" defTabSz="93295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buClr>
                <a:schemeClr val="accent5">
                  <a:lumMod val="50000"/>
                </a:schemeClr>
              </a:buClr>
            </a:pPr>
            <a:r>
              <a:rPr lang="fr-FR" sz="2200" b="0" i="0" dirty="0">
                <a:latin typeface="Gill Sans MT" panose="020B0502020104020203" pitchFamily="34" charset="77"/>
              </a:rPr>
              <a:t>Cliquez pour modifier les styles du texte du masque</a:t>
            </a:r>
          </a:p>
          <a:p>
            <a:pPr lvl="1" fontAlgn="auto">
              <a:spcAft>
                <a:spcPts val="0"/>
              </a:spcAft>
            </a:pPr>
            <a:r>
              <a:rPr lang="fr-FR" sz="2000" b="0" i="0" dirty="0">
                <a:latin typeface="Gill Sans MT" panose="020B0502020104020203" pitchFamily="34" charset="77"/>
              </a:rPr>
              <a:t>Deuxième niveau</a:t>
            </a:r>
          </a:p>
          <a:p>
            <a:pPr lvl="2" fontAlgn="auto">
              <a:spcAft>
                <a:spcPts val="0"/>
              </a:spcAft>
            </a:pPr>
            <a:r>
              <a:rPr lang="fr-FR" sz="1990" b="0" i="0" dirty="0">
                <a:latin typeface="Gill Sans MT" panose="020B0502020104020203" pitchFamily="34" charset="77"/>
              </a:rPr>
              <a:t>Troisième niveau</a:t>
            </a:r>
          </a:p>
          <a:p>
            <a:pPr lvl="3" fontAlgn="auto">
              <a:spcAft>
                <a:spcPts val="0"/>
              </a:spcAft>
            </a:pPr>
            <a:r>
              <a:rPr lang="fr-FR" sz="1791" b="0" i="0" dirty="0">
                <a:latin typeface="Gill Sans MT" panose="020B0502020104020203" pitchFamily="34" charset="77"/>
              </a:rPr>
              <a:t>Quatrième niveau</a:t>
            </a:r>
          </a:p>
          <a:p>
            <a:pPr lvl="4" fontAlgn="auto">
              <a:spcAft>
                <a:spcPts val="0"/>
              </a:spcAft>
            </a:pPr>
            <a:r>
              <a:rPr lang="fr-FR" sz="1592" b="0" i="0" dirty="0">
                <a:latin typeface="Gill Sans MT" panose="020B0502020104020203" pitchFamily="34" charset="77"/>
              </a:rPr>
              <a:t>Cinquième niveau</a:t>
            </a:r>
          </a:p>
        </p:txBody>
      </p:sp>
      <p:sp>
        <p:nvSpPr>
          <p:cNvPr id="7" name="Rectangle 6">
            <a:extLst>
              <a:ext uri="{FF2B5EF4-FFF2-40B4-BE49-F238E27FC236}">
                <a16:creationId xmlns:a16="http://schemas.microsoft.com/office/drawing/2014/main" id="{108BB58A-F1EA-1846-805D-D66D5727B988}"/>
              </a:ext>
            </a:extLst>
          </p:cNvPr>
          <p:cNvSpPr/>
          <p:nvPr userDrawn="1"/>
        </p:nvSpPr>
        <p:spPr>
          <a:xfrm>
            <a:off x="1315282" y="629642"/>
            <a:ext cx="8908604" cy="72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973" b="0" i="0" dirty="0">
              <a:latin typeface="Gill Sans MT" panose="020B0502020104020203" pitchFamily="34" charset="77"/>
            </a:endParaRPr>
          </a:p>
        </p:txBody>
      </p:sp>
      <p:sp>
        <p:nvSpPr>
          <p:cNvPr id="10" name="Espace réservé du numéro de diapositive 5">
            <a:extLst>
              <a:ext uri="{FF2B5EF4-FFF2-40B4-BE49-F238E27FC236}">
                <a16:creationId xmlns:a16="http://schemas.microsoft.com/office/drawing/2014/main" id="{9092200A-CA59-B14E-996E-8F01D6E54574}"/>
              </a:ext>
            </a:extLst>
          </p:cNvPr>
          <p:cNvSpPr>
            <a:spLocks noGrp="1"/>
          </p:cNvSpPr>
          <p:nvPr>
            <p:ph type="sldNum" sz="quarter" idx="4"/>
          </p:nvPr>
        </p:nvSpPr>
        <p:spPr>
          <a:xfrm>
            <a:off x="9880247" y="6646351"/>
            <a:ext cx="598653" cy="373746"/>
          </a:xfrm>
          <a:prstGeom prst="rect">
            <a:avLst/>
          </a:prstGeom>
        </p:spPr>
        <p:txBody>
          <a:bodyPr/>
          <a:lstStyle>
            <a:lvl1pPr algn="ctr">
              <a:defRPr b="0" i="0">
                <a:solidFill>
                  <a:schemeClr val="tx1"/>
                </a:solidFill>
                <a:latin typeface="Gill Sans MT" panose="020B0502020104020203" pitchFamily="34" charset="77"/>
              </a:defRPr>
            </a:lvl1pPr>
          </a:lstStyle>
          <a:p>
            <a:fld id="{9705A05D-FF3A-44F5-A745-C0E08A1F0267}" type="slidenum">
              <a:rPr lang="fr-FR" smtClean="0"/>
              <a:pPr/>
              <a:t>‹#›</a:t>
            </a:fld>
            <a:endParaRPr lang="fr-FR" dirty="0"/>
          </a:p>
        </p:txBody>
      </p:sp>
      <p:pic>
        <p:nvPicPr>
          <p:cNvPr id="3" name="Image 2">
            <a:extLst>
              <a:ext uri="{FF2B5EF4-FFF2-40B4-BE49-F238E27FC236}">
                <a16:creationId xmlns:a16="http://schemas.microsoft.com/office/drawing/2014/main" id="{B90F19E2-815D-A244-A276-BE2A201577C5}"/>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97396" y="439261"/>
            <a:ext cx="844006" cy="406405"/>
          </a:xfrm>
          <a:prstGeom prst="rect">
            <a:avLst/>
          </a:prstGeom>
        </p:spPr>
      </p:pic>
    </p:spTree>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8" r:id="rId4"/>
    <p:sldLayoutId id="2147483839" r:id="rId5"/>
    <p:sldLayoutId id="2147483862" r:id="rId6"/>
  </p:sldLayoutIdLst>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hf hdr="0" ftr="0" dt="0"/>
  <p:txStyles>
    <p:titleStyle>
      <a:lvl1pPr algn="ctr" defTabSz="928099" rtl="0" eaLnBrk="1" latinLnBrk="0" hangingPunct="1">
        <a:spcBef>
          <a:spcPct val="0"/>
        </a:spcBef>
        <a:buNone/>
        <a:defRPr sz="4477" kern="1200">
          <a:solidFill>
            <a:schemeClr val="tx1"/>
          </a:solidFill>
          <a:latin typeface="+mj-lt"/>
          <a:ea typeface="+mj-ea"/>
          <a:cs typeface="+mj-cs"/>
        </a:defRPr>
      </a:lvl1pPr>
    </p:titleStyle>
    <p:bodyStyle>
      <a:lvl1pPr marL="348037" indent="-348037" algn="l" defTabSz="928099" rtl="0" eaLnBrk="1" latinLnBrk="0" hangingPunct="1">
        <a:spcBef>
          <a:spcPct val="20000"/>
        </a:spcBef>
        <a:buFont typeface="Arial" pitchFamily="34" charset="0"/>
        <a:buChar char="•"/>
        <a:defRPr sz="3183" kern="1200">
          <a:solidFill>
            <a:schemeClr val="tx1"/>
          </a:solidFill>
          <a:latin typeface="+mn-lt"/>
          <a:ea typeface="+mn-ea"/>
          <a:cs typeface="+mn-cs"/>
        </a:defRPr>
      </a:lvl1pPr>
      <a:lvl2pPr marL="754080" indent="-290031" algn="l" defTabSz="928099" rtl="0" eaLnBrk="1" latinLnBrk="0" hangingPunct="1">
        <a:spcBef>
          <a:spcPct val="20000"/>
        </a:spcBef>
        <a:buFont typeface="Arial" pitchFamily="34" charset="0"/>
        <a:buChar char="–"/>
        <a:defRPr sz="2785" kern="1200">
          <a:solidFill>
            <a:schemeClr val="tx1"/>
          </a:solidFill>
          <a:latin typeface="+mn-lt"/>
          <a:ea typeface="+mn-ea"/>
          <a:cs typeface="+mn-cs"/>
        </a:defRPr>
      </a:lvl2pPr>
      <a:lvl3pPr marL="1160123" indent="-232024" algn="l" defTabSz="928099" rtl="0" eaLnBrk="1" latinLnBrk="0" hangingPunct="1">
        <a:spcBef>
          <a:spcPct val="20000"/>
        </a:spcBef>
        <a:buFont typeface="Arial" pitchFamily="34" charset="0"/>
        <a:buChar char="•"/>
        <a:defRPr sz="2388" kern="1200">
          <a:solidFill>
            <a:schemeClr val="tx1"/>
          </a:solidFill>
          <a:latin typeface="+mn-lt"/>
          <a:ea typeface="+mn-ea"/>
          <a:cs typeface="+mn-cs"/>
        </a:defRPr>
      </a:lvl3pPr>
      <a:lvl4pPr marL="1624172" indent="-232024" algn="l" defTabSz="928099" rtl="0" eaLnBrk="1" latinLnBrk="0" hangingPunct="1">
        <a:spcBef>
          <a:spcPct val="20000"/>
        </a:spcBef>
        <a:buFont typeface="Arial" pitchFamily="34" charset="0"/>
        <a:buChar char="–"/>
        <a:defRPr sz="1990" kern="1200">
          <a:solidFill>
            <a:schemeClr val="tx1"/>
          </a:solidFill>
          <a:latin typeface="+mn-lt"/>
          <a:ea typeface="+mn-ea"/>
          <a:cs typeface="+mn-cs"/>
        </a:defRPr>
      </a:lvl4pPr>
      <a:lvl5pPr marL="2088221" indent="-232024" algn="l" defTabSz="928099" rtl="0" eaLnBrk="1" latinLnBrk="0" hangingPunct="1">
        <a:spcBef>
          <a:spcPct val="20000"/>
        </a:spcBef>
        <a:buFont typeface="Arial" pitchFamily="34" charset="0"/>
        <a:buChar char="»"/>
        <a:defRPr sz="1990" kern="1200">
          <a:solidFill>
            <a:schemeClr val="tx1"/>
          </a:solidFill>
          <a:latin typeface="+mn-lt"/>
          <a:ea typeface="+mn-ea"/>
          <a:cs typeface="+mn-cs"/>
        </a:defRPr>
      </a:lvl5pPr>
      <a:lvl6pPr marL="2552271" indent="-232024" algn="l" defTabSz="928099" rtl="0" eaLnBrk="1" latinLnBrk="0" hangingPunct="1">
        <a:spcBef>
          <a:spcPct val="20000"/>
        </a:spcBef>
        <a:buFont typeface="Arial" pitchFamily="34" charset="0"/>
        <a:buChar char="•"/>
        <a:defRPr sz="1990" kern="1200">
          <a:solidFill>
            <a:schemeClr val="tx1"/>
          </a:solidFill>
          <a:latin typeface="+mn-lt"/>
          <a:ea typeface="+mn-ea"/>
          <a:cs typeface="+mn-cs"/>
        </a:defRPr>
      </a:lvl6pPr>
      <a:lvl7pPr marL="3016320" indent="-232024" algn="l" defTabSz="928099" rtl="0" eaLnBrk="1" latinLnBrk="0" hangingPunct="1">
        <a:spcBef>
          <a:spcPct val="20000"/>
        </a:spcBef>
        <a:buFont typeface="Arial" pitchFamily="34" charset="0"/>
        <a:buChar char="•"/>
        <a:defRPr sz="1990" kern="1200">
          <a:solidFill>
            <a:schemeClr val="tx1"/>
          </a:solidFill>
          <a:latin typeface="+mn-lt"/>
          <a:ea typeface="+mn-ea"/>
          <a:cs typeface="+mn-cs"/>
        </a:defRPr>
      </a:lvl7pPr>
      <a:lvl8pPr marL="3480369" indent="-232024" algn="l" defTabSz="928099" rtl="0" eaLnBrk="1" latinLnBrk="0" hangingPunct="1">
        <a:spcBef>
          <a:spcPct val="20000"/>
        </a:spcBef>
        <a:buFont typeface="Arial" pitchFamily="34" charset="0"/>
        <a:buChar char="•"/>
        <a:defRPr sz="1990" kern="1200">
          <a:solidFill>
            <a:schemeClr val="tx1"/>
          </a:solidFill>
          <a:latin typeface="+mn-lt"/>
          <a:ea typeface="+mn-ea"/>
          <a:cs typeface="+mn-cs"/>
        </a:defRPr>
      </a:lvl8pPr>
      <a:lvl9pPr marL="3944418" indent="-232024" algn="l" defTabSz="928099" rtl="0" eaLnBrk="1" latinLnBrk="0" hangingPunct="1">
        <a:spcBef>
          <a:spcPct val="20000"/>
        </a:spcBef>
        <a:buFont typeface="Arial" pitchFamily="34" charset="0"/>
        <a:buChar char="•"/>
        <a:defRPr sz="1990" kern="1200">
          <a:solidFill>
            <a:schemeClr val="tx1"/>
          </a:solidFill>
          <a:latin typeface="+mn-lt"/>
          <a:ea typeface="+mn-ea"/>
          <a:cs typeface="+mn-cs"/>
        </a:defRPr>
      </a:lvl9pPr>
    </p:bodyStyle>
    <p:otherStyle>
      <a:defPPr>
        <a:defRPr lang="fr-FR"/>
      </a:defPPr>
      <a:lvl1pPr marL="0" algn="l" defTabSz="928099" rtl="0" eaLnBrk="1" latinLnBrk="0" hangingPunct="1">
        <a:defRPr sz="1791" kern="1200">
          <a:solidFill>
            <a:schemeClr val="tx1"/>
          </a:solidFill>
          <a:latin typeface="+mn-lt"/>
          <a:ea typeface="+mn-ea"/>
          <a:cs typeface="+mn-cs"/>
        </a:defRPr>
      </a:lvl1pPr>
      <a:lvl2pPr marL="464049" algn="l" defTabSz="928099" rtl="0" eaLnBrk="1" latinLnBrk="0" hangingPunct="1">
        <a:defRPr sz="1791" kern="1200">
          <a:solidFill>
            <a:schemeClr val="tx1"/>
          </a:solidFill>
          <a:latin typeface="+mn-lt"/>
          <a:ea typeface="+mn-ea"/>
          <a:cs typeface="+mn-cs"/>
        </a:defRPr>
      </a:lvl2pPr>
      <a:lvl3pPr marL="928099" algn="l" defTabSz="928099" rtl="0" eaLnBrk="1" latinLnBrk="0" hangingPunct="1">
        <a:defRPr sz="1791" kern="1200">
          <a:solidFill>
            <a:schemeClr val="tx1"/>
          </a:solidFill>
          <a:latin typeface="+mn-lt"/>
          <a:ea typeface="+mn-ea"/>
          <a:cs typeface="+mn-cs"/>
        </a:defRPr>
      </a:lvl3pPr>
      <a:lvl4pPr marL="1392148" algn="l" defTabSz="928099" rtl="0" eaLnBrk="1" latinLnBrk="0" hangingPunct="1">
        <a:defRPr sz="1791" kern="1200">
          <a:solidFill>
            <a:schemeClr val="tx1"/>
          </a:solidFill>
          <a:latin typeface="+mn-lt"/>
          <a:ea typeface="+mn-ea"/>
          <a:cs typeface="+mn-cs"/>
        </a:defRPr>
      </a:lvl4pPr>
      <a:lvl5pPr marL="1856197" algn="l" defTabSz="928099" rtl="0" eaLnBrk="1" latinLnBrk="0" hangingPunct="1">
        <a:defRPr sz="1791" kern="1200">
          <a:solidFill>
            <a:schemeClr val="tx1"/>
          </a:solidFill>
          <a:latin typeface="+mn-lt"/>
          <a:ea typeface="+mn-ea"/>
          <a:cs typeface="+mn-cs"/>
        </a:defRPr>
      </a:lvl5pPr>
      <a:lvl6pPr marL="2320247" algn="l" defTabSz="928099" rtl="0" eaLnBrk="1" latinLnBrk="0" hangingPunct="1">
        <a:defRPr sz="1791" kern="1200">
          <a:solidFill>
            <a:schemeClr val="tx1"/>
          </a:solidFill>
          <a:latin typeface="+mn-lt"/>
          <a:ea typeface="+mn-ea"/>
          <a:cs typeface="+mn-cs"/>
        </a:defRPr>
      </a:lvl6pPr>
      <a:lvl7pPr marL="2784296" algn="l" defTabSz="928099" rtl="0" eaLnBrk="1" latinLnBrk="0" hangingPunct="1">
        <a:defRPr sz="1791" kern="1200">
          <a:solidFill>
            <a:schemeClr val="tx1"/>
          </a:solidFill>
          <a:latin typeface="+mn-lt"/>
          <a:ea typeface="+mn-ea"/>
          <a:cs typeface="+mn-cs"/>
        </a:defRPr>
      </a:lvl7pPr>
      <a:lvl8pPr marL="3248345" algn="l" defTabSz="928099" rtl="0" eaLnBrk="1" latinLnBrk="0" hangingPunct="1">
        <a:defRPr sz="1791" kern="1200">
          <a:solidFill>
            <a:schemeClr val="tx1"/>
          </a:solidFill>
          <a:latin typeface="+mn-lt"/>
          <a:ea typeface="+mn-ea"/>
          <a:cs typeface="+mn-cs"/>
        </a:defRPr>
      </a:lvl8pPr>
      <a:lvl9pPr marL="3712395" algn="l" defTabSz="928099" rtl="0" eaLnBrk="1" latinLnBrk="0" hangingPunct="1">
        <a:defRPr sz="179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cs.python.org/fr/3/tutoria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code.visualstudio.com/docs" TargetMode="External"/><Relationship Id="rId4" Type="http://schemas.openxmlformats.org/officeDocument/2006/relationships/hyperlink" Target="https://www.jetbrains.com/help/pycharm/getting-started.html"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object 11">
            <a:extLst>
              <a:ext uri="{FF2B5EF4-FFF2-40B4-BE49-F238E27FC236}">
                <a16:creationId xmlns:a16="http://schemas.microsoft.com/office/drawing/2014/main" id="{49A8FBC6-A80C-7148-813D-1241ACF5DF30}"/>
              </a:ext>
            </a:extLst>
          </p:cNvPr>
          <p:cNvSpPr txBox="1">
            <a:spLocks noChangeArrowheads="1"/>
          </p:cNvSpPr>
          <p:nvPr/>
        </p:nvSpPr>
        <p:spPr bwMode="auto">
          <a:xfrm>
            <a:off x="936234" y="1898238"/>
            <a:ext cx="8550194" cy="36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1208" rIns="0" bIns="0">
            <a:spAutoFit/>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ctr">
              <a:lnSpc>
                <a:spcPts val="3124"/>
              </a:lnSpc>
              <a:spcBef>
                <a:spcPts val="93"/>
              </a:spcBef>
            </a:pPr>
            <a:r>
              <a:rPr lang="fr-FR" altLang="fr-FR" sz="2601" b="1" u="sng" dirty="0">
                <a:latin typeface="Gill Sans MT" panose="020B0502020104020203" pitchFamily="34" charset="0"/>
                <a:ea typeface="Tahoma" panose="020B0604030504040204" pitchFamily="34" charset="0"/>
                <a:cs typeface="Tahoma" panose="020B0604030504040204" pitchFamily="34" charset="0"/>
              </a:rPr>
              <a:t>Formation</a:t>
            </a:r>
            <a:r>
              <a:rPr lang="fr-FR" altLang="fr-FR" sz="2601" b="1" dirty="0">
                <a:latin typeface="Gill Sans MT" panose="020B0502020104020203" pitchFamily="34" charset="0"/>
                <a:ea typeface="Tahoma" panose="020B0604030504040204" pitchFamily="34" charset="0"/>
                <a:cs typeface="Tahoma" panose="020B0604030504040204" pitchFamily="34" charset="0"/>
              </a:rPr>
              <a:t> :</a:t>
            </a:r>
          </a:p>
          <a:p>
            <a:pPr algn="ctr">
              <a:lnSpc>
                <a:spcPts val="3124"/>
              </a:lnSpc>
              <a:spcBef>
                <a:spcPts val="93"/>
              </a:spcBef>
            </a:pPr>
            <a:endParaRPr lang="fr-FR" altLang="fr-FR" sz="2601" b="1" dirty="0">
              <a:latin typeface="Gill Sans MT" panose="020B0502020104020203" pitchFamily="34" charset="0"/>
              <a:ea typeface="Tahoma" panose="020B0604030504040204" pitchFamily="34" charset="0"/>
              <a:cs typeface="Tahoma" panose="020B0604030504040204" pitchFamily="34" charset="0"/>
            </a:endParaRPr>
          </a:p>
          <a:p>
            <a:pPr algn="ctr">
              <a:lnSpc>
                <a:spcPts val="3124"/>
              </a:lnSpc>
              <a:spcBef>
                <a:spcPts val="93"/>
              </a:spcBef>
            </a:pPr>
            <a:endParaRPr lang="fr-FR" altLang="fr-FR" sz="2601" b="1" dirty="0">
              <a:latin typeface="Gill Sans MT" panose="020B0502020104020203" pitchFamily="34" charset="0"/>
              <a:ea typeface="Tahoma" panose="020B0604030504040204" pitchFamily="34" charset="0"/>
              <a:cs typeface="Tahoma" panose="020B0604030504040204" pitchFamily="34" charset="0"/>
            </a:endParaRPr>
          </a:p>
          <a:p>
            <a:pPr algn="ctr">
              <a:lnSpc>
                <a:spcPct val="90000"/>
              </a:lnSpc>
              <a:spcBef>
                <a:spcPct val="30000"/>
              </a:spcBef>
            </a:pPr>
            <a:r>
              <a:rPr lang="fr-FR" sz="2400" b="0" i="0" u="none" strike="noStrike" baseline="0" dirty="0">
                <a:latin typeface="Arial" panose="020B0604020202020204" pitchFamily="34" charset="0"/>
              </a:rPr>
              <a:t>Ecrire des scripts et programmes en Python</a:t>
            </a:r>
            <a:endParaRPr lang="fr-FR" sz="4400" b="1" kern="0" spc="-80" dirty="0">
              <a:solidFill>
                <a:srgbClr val="003366"/>
              </a:solidFill>
              <a:latin typeface="Gill Sans MT" panose="020B0502020104020203" pitchFamily="34" charset="0"/>
            </a:endParaRPr>
          </a:p>
          <a:p>
            <a:pPr algn="ctr">
              <a:lnSpc>
                <a:spcPct val="90000"/>
              </a:lnSpc>
              <a:spcBef>
                <a:spcPct val="30000"/>
              </a:spcBef>
            </a:pPr>
            <a:endParaRPr lang="fr-FR" altLang="fr-FR" sz="3344" b="1" dirty="0">
              <a:solidFill>
                <a:srgbClr val="32547B"/>
              </a:solidFill>
              <a:latin typeface="Gill Sans MT" panose="020B0502020104020203" pitchFamily="34" charset="0"/>
              <a:ea typeface="Tahoma" panose="020B0604030504040204" pitchFamily="34" charset="0"/>
              <a:cs typeface="Tahoma" panose="020B0604030504040204" pitchFamily="34" charset="0"/>
            </a:endParaRPr>
          </a:p>
          <a:p>
            <a:pPr algn="ctr">
              <a:lnSpc>
                <a:spcPts val="3566"/>
              </a:lnSpc>
              <a:spcBef>
                <a:spcPts val="116"/>
              </a:spcBef>
            </a:pPr>
            <a:endParaRPr lang="fr-FR" altLang="fr-FR" sz="2601" u="sng" dirty="0">
              <a:latin typeface="Gill Sans MT" panose="020B0502020104020203" pitchFamily="34" charset="0"/>
              <a:ea typeface="Tahoma" panose="020B0604030504040204" pitchFamily="34" charset="0"/>
              <a:cs typeface="Tahoma" panose="020B0604030504040204" pitchFamily="34" charset="0"/>
            </a:endParaRPr>
          </a:p>
          <a:p>
            <a:pPr algn="ctr">
              <a:lnSpc>
                <a:spcPts val="3566"/>
              </a:lnSpc>
              <a:spcBef>
                <a:spcPts val="116"/>
              </a:spcBef>
            </a:pPr>
            <a:endParaRPr lang="fr-FR" altLang="fr-FR" sz="2601" u="sng" dirty="0">
              <a:latin typeface="Gill Sans MT" panose="020B0502020104020203" pitchFamily="34" charset="0"/>
              <a:ea typeface="Tahoma" panose="020B0604030504040204" pitchFamily="34" charset="0"/>
              <a:cs typeface="Tahoma" panose="020B0604030504040204" pitchFamily="34" charset="0"/>
            </a:endParaRPr>
          </a:p>
          <a:p>
            <a:pPr algn="ctr">
              <a:lnSpc>
                <a:spcPts val="3566"/>
              </a:lnSpc>
              <a:spcBef>
                <a:spcPts val="116"/>
              </a:spcBef>
            </a:pPr>
            <a:endParaRPr lang="fr-FR" altLang="fr-FR" sz="2601" u="sng" dirty="0">
              <a:latin typeface="Gill Sans MT" panose="020B0502020104020203" pitchFamily="34" charset="0"/>
              <a:ea typeface="Tahoma" panose="020B0604030504040204" pitchFamily="34" charset="0"/>
              <a:cs typeface="Tahoma" panose="020B0604030504040204" pitchFamily="34" charset="0"/>
            </a:endParaRPr>
          </a:p>
        </p:txBody>
      </p:sp>
      <p:sp>
        <p:nvSpPr>
          <p:cNvPr id="6" name="Rectangle 5">
            <a:extLst>
              <a:ext uri="{FF2B5EF4-FFF2-40B4-BE49-F238E27FC236}">
                <a16:creationId xmlns:a16="http://schemas.microsoft.com/office/drawing/2014/main" id="{4DE66BCC-1D7C-D14B-BD06-09E0F45366B4}"/>
              </a:ext>
            </a:extLst>
          </p:cNvPr>
          <p:cNvSpPr/>
          <p:nvPr/>
        </p:nvSpPr>
        <p:spPr>
          <a:xfrm>
            <a:off x="2645667" y="5137673"/>
            <a:ext cx="5533832" cy="1474331"/>
          </a:xfrm>
          <a:prstGeom prst="rect">
            <a:avLst/>
          </a:prstGeom>
        </p:spPr>
        <p:txBody>
          <a:bodyPr wrap="square" lIns="92790" tIns="46395" rIns="92790" bIns="46395">
            <a:spAutoFit/>
          </a:bodyPr>
          <a:lstStyle/>
          <a:p>
            <a:pPr algn="ctr"/>
            <a:r>
              <a:rPr lang="fr-FR" sz="2000" b="1" dirty="0">
                <a:latin typeface="Gill Sans MT" panose="020B0502020104020203" pitchFamily="34" charset="0"/>
              </a:rPr>
              <a:t>Formateur</a:t>
            </a:r>
          </a:p>
          <a:p>
            <a:pPr algn="ctr"/>
            <a:endParaRPr lang="fr-FR" sz="1393" b="1" dirty="0">
              <a:latin typeface="Gill Sans MT" panose="020B0502020104020203" pitchFamily="34" charset="0"/>
            </a:endParaRPr>
          </a:p>
          <a:p>
            <a:pPr algn="ctr"/>
            <a:r>
              <a:rPr lang="fr-FR" sz="1393" b="1" dirty="0">
                <a:latin typeface="Gill Sans MT" panose="020B0502020104020203" pitchFamily="34" charset="0"/>
              </a:rPr>
              <a:t>Chawki </a:t>
            </a:r>
            <a:r>
              <a:rPr lang="fr-FR" sz="1393" b="1" dirty="0" err="1">
                <a:latin typeface="Gill Sans MT" panose="020B0502020104020203" pitchFamily="34" charset="0"/>
              </a:rPr>
              <a:t>Rhimi</a:t>
            </a:r>
            <a:endParaRPr lang="fr-FR" sz="1393" b="1" dirty="0">
              <a:latin typeface="Gill Sans MT" panose="020B0502020104020203" pitchFamily="34" charset="0"/>
            </a:endParaRPr>
          </a:p>
          <a:p>
            <a:pPr algn="ctr"/>
            <a:r>
              <a:rPr lang="fr-FR" sz="1393" b="1" dirty="0">
                <a:latin typeface="Gill Sans MT" panose="020B0502020104020203" pitchFamily="34" charset="0"/>
              </a:rPr>
              <a:t>Ingénieur en sécurité informatique</a:t>
            </a:r>
          </a:p>
          <a:p>
            <a:pPr algn="ctr"/>
            <a:r>
              <a:rPr lang="fr-FR" sz="1393" b="1" dirty="0">
                <a:latin typeface="Gill Sans MT" panose="020B0502020104020203" pitchFamily="34" charset="0"/>
              </a:rPr>
              <a:t>RSSI Groupe Wevioo Tunis</a:t>
            </a:r>
          </a:p>
          <a:p>
            <a:pPr algn="ctr"/>
            <a:r>
              <a:rPr lang="fr-FR" dirty="0" err="1">
                <a:latin typeface="Gill Sans MT" panose="020B0502020104020203" pitchFamily="34" charset="0"/>
              </a:rPr>
              <a:t>Chawki,rhimi@hotmail,com</a:t>
            </a:r>
            <a:endParaRPr lang="fr-FR" dirty="0">
              <a:latin typeface="Gill Sans MT" panose="020B0502020104020203" pitchFamily="34" charset="0"/>
            </a:endParaRPr>
          </a:p>
        </p:txBody>
      </p:sp>
      <p:sp>
        <p:nvSpPr>
          <p:cNvPr id="2" name="Rectangle 1">
            <a:extLst>
              <a:ext uri="{FF2B5EF4-FFF2-40B4-BE49-F238E27FC236}">
                <a16:creationId xmlns:a16="http://schemas.microsoft.com/office/drawing/2014/main" id="{1FD6FFC9-F7F8-4D45-A428-C9005EF56DA8}"/>
              </a:ext>
            </a:extLst>
          </p:cNvPr>
          <p:cNvSpPr/>
          <p:nvPr/>
        </p:nvSpPr>
        <p:spPr>
          <a:xfrm>
            <a:off x="936234" y="684324"/>
            <a:ext cx="9342282" cy="836255"/>
          </a:xfrm>
          <a:prstGeom prst="rect">
            <a:avLst/>
          </a:prstGeom>
        </p:spPr>
        <p:txBody>
          <a:bodyPr wrap="square">
            <a:spAutoFit/>
          </a:bodyPr>
          <a:lstStyle/>
          <a:p>
            <a:pPr algn="ctr">
              <a:lnSpc>
                <a:spcPts val="3124"/>
              </a:lnSpc>
              <a:spcBef>
                <a:spcPts val="93"/>
              </a:spcBef>
            </a:pPr>
            <a:r>
              <a:rPr lang="fr-FR" b="1" kern="0" spc="-80" dirty="0">
                <a:latin typeface="Gill Sans MT" panose="020B0502020104020203" pitchFamily="34" charset="0"/>
              </a:rPr>
              <a:t>		                                                                                             </a:t>
            </a:r>
            <a:r>
              <a:rPr lang="fr-FR" altLang="fr-FR" b="1" dirty="0">
                <a:latin typeface="Gill Sans MT" panose="020B0502020104020203" pitchFamily="34" charset="0"/>
                <a:ea typeface="Tahoma" panose="020B0604030504040204" pitchFamily="34" charset="0"/>
                <a:cs typeface="Tahoma" panose="020B0604030504040204" pitchFamily="34" charset="0"/>
              </a:rPr>
              <a:t>Parcours : </a:t>
            </a:r>
            <a:r>
              <a:rPr lang="fr-FR" b="1" i="0" dirty="0">
                <a:solidFill>
                  <a:srgbClr val="000000"/>
                </a:solidFill>
                <a:effectLst/>
                <a:latin typeface="Aptos Narrow" panose="020B0004020202020204" pitchFamily="34" charset="0"/>
              </a:rPr>
              <a:t>Développeur</a:t>
            </a:r>
            <a:r>
              <a:rPr lang="en-US" b="1" i="0" dirty="0">
                <a:solidFill>
                  <a:srgbClr val="000000"/>
                </a:solidFill>
                <a:effectLst/>
                <a:latin typeface="Aptos Narrow" panose="020B0004020202020204" pitchFamily="34" charset="0"/>
              </a:rPr>
              <a:t> Cyber sécurité</a:t>
            </a:r>
            <a:r>
              <a:rPr lang="fr-FR" altLang="fr-FR" b="1" dirty="0">
                <a:latin typeface="Gill Sans MT" panose="020B0502020104020203" pitchFamily="34" charset="0"/>
                <a:ea typeface="Tahoma" panose="020B0604030504040204" pitchFamily="34" charset="0"/>
                <a:cs typeface="Tahoma" panose="020B0604030504040204" pitchFamily="34" charset="0"/>
              </a:rPr>
              <a:t>    </a:t>
            </a:r>
            <a:br>
              <a:rPr lang="en-US" dirty="0"/>
            </a:br>
            <a:endParaRPr lang="fr-FR" b="1" kern="0" spc="-80" dirty="0">
              <a:latin typeface="Gill Sans MT" panose="020B0502020104020203" pitchFamily="34" charset="0"/>
            </a:endParaRPr>
          </a:p>
        </p:txBody>
      </p:sp>
    </p:spTree>
    <p:extLst>
      <p:ext uri="{BB962C8B-B14F-4D97-AF65-F5344CB8AC3E}">
        <p14:creationId xmlns:p14="http://schemas.microsoft.com/office/powerpoint/2010/main" val="155948491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Un termin</a:t>
            </a:r>
            <a:r>
              <a:rPr lang="fr-FR" dirty="0">
                <a:ea typeface="Tahoma" panose="020B0604030504040204" pitchFamily="34" charset="0"/>
                <a:cs typeface="Tahoma" panose="020B0604030504040204" pitchFamily="34" charset="0"/>
              </a:rPr>
              <a:t>al </a:t>
            </a:r>
          </a:p>
          <a:p>
            <a:pPr lvl="1"/>
            <a:r>
              <a:rPr lang="fr-FR" dirty="0">
                <a:latin typeface="Gill Sans MT" panose="020B0502020104020203" pitchFamily="34" charset="77"/>
                <a:ea typeface="Tahoma" panose="020B0604030504040204" pitchFamily="34" charset="0"/>
                <a:cs typeface="Tahoma" panose="020B0604030504040204" pitchFamily="34" charset="0"/>
              </a:rPr>
              <a:t>Définition : </a:t>
            </a:r>
            <a:r>
              <a:rPr lang="fr-FR" b="0" i="0" dirty="0">
                <a:solidFill>
                  <a:srgbClr val="0D0D0D"/>
                </a:solidFill>
                <a:effectLst/>
                <a:latin typeface="Söhne"/>
              </a:rPr>
              <a:t>un terminal est un périphérique ou une interface logicielle permettant à un utilisateur d'interagir avec un système informatique pour envoyer des commandes, exécuter des programmes, et afficher des informations. Le terme "terminal" peut faire référence à plusieurs types de dispositifs ou d'environnements :</a:t>
            </a:r>
            <a:endParaRPr lang="fr-FR" dirty="0"/>
          </a:p>
          <a:p>
            <a:pPr lvl="8">
              <a:buFont typeface="Wingdings" panose="05000000000000000000" pitchFamily="2" charset="2"/>
              <a:buChar char="Ø"/>
            </a:pPr>
            <a:endParaRPr lang="fr-FR" dirty="0"/>
          </a:p>
          <a:p>
            <a:pPr lvl="1">
              <a:buFont typeface="Wingdings" panose="05000000000000000000" pitchFamily="2" charset="2"/>
              <a:buChar char="Ø"/>
            </a:pPr>
            <a:endParaRPr lang="fr-FR" dirty="0"/>
          </a:p>
          <a:p>
            <a:pPr lvl="1">
              <a:buFont typeface="Wingdings" panose="05000000000000000000" pitchFamily="2" charset="2"/>
              <a:buChar char="Ø"/>
            </a:pPr>
            <a:endParaRPr lang="fr-FR" dirty="0"/>
          </a:p>
          <a:p>
            <a:pPr lvl="1">
              <a:buFont typeface="Wingdings" panose="05000000000000000000" pitchFamily="2" charset="2"/>
              <a:buChar char="Ø"/>
            </a:pPr>
            <a:endParaRPr lang="fr-FR" dirty="0"/>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altLang="fr-FR" sz="2800" dirty="0">
                <a:latin typeface="Gill Sans MT" panose="020B0502020104020203" pitchFamily="34" charset="77"/>
                <a:ea typeface="Tahoma" panose="020B0604030504040204" pitchFamily="34" charset="0"/>
                <a:cs typeface="Tahoma" panose="020B0604030504040204" pitchFamily="34" charset="0"/>
              </a:rPr>
              <a:t>C</a:t>
            </a:r>
            <a:r>
              <a:rPr lang="fr-FR" sz="2800" dirty="0">
                <a:latin typeface="Gill Sans MT" panose="020B0502020104020203" pitchFamily="34" charset="77"/>
                <a:ea typeface="Tahoma" panose="020B0604030504040204" pitchFamily="34" charset="0"/>
                <a:cs typeface="Tahoma" panose="020B0604030504040204" pitchFamily="34" charset="0"/>
              </a:rPr>
              <a:t>réer un terminal</a:t>
            </a:r>
            <a:br>
              <a:rPr lang="fr-FR" sz="2800" dirty="0">
                <a:latin typeface="Gill Sans MT" panose="020B0502020104020203" pitchFamily="34" charset="77"/>
                <a:ea typeface="Tahoma" panose="020B0604030504040204" pitchFamily="34" charset="0"/>
                <a:cs typeface="Tahoma" panose="020B0604030504040204" pitchFamily="34" charset="0"/>
              </a:rPr>
            </a:b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10</a:t>
            </a:fld>
            <a:endParaRPr lang="fr-FR" dirty="0"/>
          </a:p>
        </p:txBody>
      </p:sp>
      <p:pic>
        <p:nvPicPr>
          <p:cNvPr id="7" name="Image 6">
            <a:extLst>
              <a:ext uri="{FF2B5EF4-FFF2-40B4-BE49-F238E27FC236}">
                <a16:creationId xmlns:a16="http://schemas.microsoft.com/office/drawing/2014/main" id="{7BD49ED0-869F-E587-EE93-7D37416F571F}"/>
              </a:ext>
            </a:extLst>
          </p:cNvPr>
          <p:cNvPicPr>
            <a:picLocks noChangeAspect="1"/>
          </p:cNvPicPr>
          <p:nvPr/>
        </p:nvPicPr>
        <p:blipFill>
          <a:blip r:embed="rId2"/>
          <a:stretch>
            <a:fillRect/>
          </a:stretch>
        </p:blipFill>
        <p:spPr>
          <a:xfrm>
            <a:off x="1565548" y="2981052"/>
            <a:ext cx="6674462" cy="3964484"/>
          </a:xfrm>
          <a:prstGeom prst="rect">
            <a:avLst/>
          </a:prstGeom>
        </p:spPr>
      </p:pic>
    </p:spTree>
    <p:extLst>
      <p:ext uri="{BB962C8B-B14F-4D97-AF65-F5344CB8AC3E}">
        <p14:creationId xmlns:p14="http://schemas.microsoft.com/office/powerpoint/2010/main" val="1441698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sz="2400" dirty="0"/>
              <a:t>Le module </a:t>
            </a:r>
            <a:r>
              <a:rPr lang="fr-FR" sz="2400" dirty="0" err="1"/>
              <a:t>subprocess</a:t>
            </a:r>
            <a:r>
              <a:rPr lang="fr-FR" sz="2400" dirty="0"/>
              <a:t> </a:t>
            </a:r>
          </a:p>
          <a:p>
            <a:pPr marL="0" indent="0">
              <a:buNone/>
            </a:pPr>
            <a:endParaRPr lang="fr-FR" dirty="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fr-FR" sz="1800" dirty="0"/>
              <a:t>Le module </a:t>
            </a:r>
            <a:r>
              <a:rPr lang="fr-FR" sz="1800" dirty="0" err="1"/>
              <a:t>subprocess</a:t>
            </a:r>
            <a:r>
              <a:rPr lang="fr-FR" sz="1800" dirty="0"/>
              <a:t> : </a:t>
            </a:r>
            <a:r>
              <a:rPr kumimoji="0" lang="fr-TN" altLang="fr-TN" sz="1600" b="0" i="0" u="none" strike="noStrike" cap="none" normalizeH="0" baseline="0" dirty="0">
                <a:ln>
                  <a:noFill/>
                </a:ln>
                <a:solidFill>
                  <a:srgbClr val="0D0D0D"/>
                </a:solidFill>
                <a:effectLst/>
                <a:latin typeface="Söhne"/>
              </a:rPr>
              <a:t>Le module </a:t>
            </a:r>
            <a:r>
              <a:rPr kumimoji="0" lang="fr-TN" altLang="fr-TN" sz="1800" b="1" i="0" u="none" strike="noStrike" cap="none" normalizeH="0" baseline="0" dirty="0" err="1">
                <a:ln>
                  <a:noFill/>
                </a:ln>
                <a:solidFill>
                  <a:srgbClr val="0D0D0D"/>
                </a:solidFill>
                <a:effectLst/>
                <a:latin typeface="Söhne Mono"/>
              </a:rPr>
              <a:t>subprocess</a:t>
            </a:r>
            <a:r>
              <a:rPr kumimoji="0" lang="fr-TN" altLang="fr-TN" sz="1600" b="0" i="0" u="none" strike="noStrike" cap="none" normalizeH="0" baseline="0" dirty="0">
                <a:ln>
                  <a:noFill/>
                </a:ln>
                <a:solidFill>
                  <a:srgbClr val="0D0D0D"/>
                </a:solidFill>
                <a:effectLst/>
                <a:latin typeface="Söhne"/>
              </a:rPr>
              <a:t> en Python est utilisé pour exécuter des commandes système, des sous-processus et des programmes externes à partir d'un script Python. Il offre une interface puissante pour lancer des processus, communiquer avec eux, et gérer leurs entrées et sorties. Voici quelques-unes des fonctionnalités principales du module </a:t>
            </a:r>
            <a:r>
              <a:rPr kumimoji="0" lang="fr-TN" altLang="fr-TN" sz="1800" b="1" i="0" u="none" strike="noStrike" cap="none" normalizeH="0" baseline="0" dirty="0" err="1">
                <a:ln>
                  <a:noFill/>
                </a:ln>
                <a:solidFill>
                  <a:srgbClr val="0D0D0D"/>
                </a:solidFill>
                <a:effectLst/>
                <a:latin typeface="Söhne Mono"/>
              </a:rPr>
              <a:t>subprocess</a:t>
            </a:r>
            <a:r>
              <a:rPr kumimoji="0" lang="fr-TN" altLang="fr-TN" sz="1600" b="0" i="0" u="none" strike="noStrike" cap="none" normalizeH="0" baseline="0" dirty="0">
                <a:ln>
                  <a:noFill/>
                </a:ln>
                <a:solidFill>
                  <a:srgbClr val="0D0D0D"/>
                </a:solidFill>
                <a:effectLst/>
                <a:latin typeface="Söhne"/>
              </a:rPr>
              <a:t> :</a:t>
            </a:r>
            <a:endParaRPr kumimoji="0" lang="fr-FR" altLang="fr-TN" sz="1600" b="0" i="0" u="none" strike="noStrike" cap="none" normalizeH="0" baseline="0" dirty="0">
              <a:ln>
                <a:noFill/>
              </a:ln>
              <a:solidFill>
                <a:srgbClr val="0D0D0D"/>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TN" altLang="fr-T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fr-TN" altLang="fr-TN" sz="1600" b="1" i="0" u="none" strike="noStrike" cap="none" normalizeH="0" baseline="0" dirty="0">
                <a:ln>
                  <a:noFill/>
                </a:ln>
                <a:solidFill>
                  <a:srgbClr val="0D0D0D"/>
                </a:solidFill>
                <a:effectLst/>
                <a:latin typeface="Söhne"/>
              </a:rPr>
              <a:t>Lancement de processus</a:t>
            </a:r>
            <a:r>
              <a:rPr kumimoji="0" lang="fr-TN" altLang="fr-TN" sz="1600" b="0" i="0" u="none" strike="noStrike" cap="none" normalizeH="0" baseline="0" dirty="0">
                <a:ln>
                  <a:noFill/>
                </a:ln>
                <a:solidFill>
                  <a:srgbClr val="0D0D0D"/>
                </a:solidFill>
                <a:effectLst/>
                <a:latin typeface="Söhne"/>
              </a:rPr>
              <a:t> : Le module </a:t>
            </a:r>
            <a:r>
              <a:rPr kumimoji="0" lang="fr-TN" altLang="fr-TN" sz="1800" b="1" i="0" u="none" strike="noStrike" cap="none" normalizeH="0" baseline="0" dirty="0" err="1">
                <a:ln>
                  <a:noFill/>
                </a:ln>
                <a:solidFill>
                  <a:srgbClr val="0D0D0D"/>
                </a:solidFill>
                <a:effectLst/>
                <a:latin typeface="Söhne Mono"/>
              </a:rPr>
              <a:t>subprocess</a:t>
            </a:r>
            <a:r>
              <a:rPr kumimoji="0" lang="fr-TN" altLang="fr-TN" sz="1600" b="0" i="0" u="none" strike="noStrike" cap="none" normalizeH="0" baseline="0" dirty="0">
                <a:ln>
                  <a:noFill/>
                </a:ln>
                <a:solidFill>
                  <a:srgbClr val="0D0D0D"/>
                </a:solidFill>
                <a:effectLst/>
                <a:latin typeface="Söhne"/>
              </a:rPr>
              <a:t> permet de lancer des processus externes en utilisant la fonction </a:t>
            </a:r>
            <a:r>
              <a:rPr kumimoji="0" lang="fr-TN" altLang="fr-TN" sz="1800" b="1" i="0" u="none" strike="noStrike" cap="none" normalizeH="0" baseline="0" dirty="0" err="1">
                <a:ln>
                  <a:noFill/>
                </a:ln>
                <a:solidFill>
                  <a:srgbClr val="0D0D0D"/>
                </a:solidFill>
                <a:effectLst/>
                <a:latin typeface="Söhne Mono"/>
              </a:rPr>
              <a:t>subprocess.run</a:t>
            </a:r>
            <a:r>
              <a:rPr kumimoji="0" lang="fr-TN" altLang="fr-TN" sz="1800" b="1" i="0" u="none" strike="noStrike" cap="none" normalizeH="0" baseline="0" dirty="0">
                <a:ln>
                  <a:noFill/>
                </a:ln>
                <a:solidFill>
                  <a:srgbClr val="0D0D0D"/>
                </a:solidFill>
                <a:effectLst/>
                <a:latin typeface="Söhne Mono"/>
              </a:rPr>
              <a:t>()</a:t>
            </a:r>
            <a:r>
              <a:rPr kumimoji="0" lang="fr-TN" altLang="fr-TN" sz="1600" b="0" i="0" u="none" strike="noStrike" cap="none" normalizeH="0" baseline="0" dirty="0">
                <a:ln>
                  <a:noFill/>
                </a:ln>
                <a:solidFill>
                  <a:srgbClr val="0D0D0D"/>
                </a:solidFill>
                <a:effectLst/>
                <a:latin typeface="Söhne"/>
              </a:rPr>
              <a:t> ou les classes </a:t>
            </a:r>
            <a:r>
              <a:rPr kumimoji="0" lang="fr-TN" altLang="fr-TN" sz="1800" b="1" i="0" u="none" strike="noStrike" cap="none" normalizeH="0" baseline="0" dirty="0" err="1">
                <a:ln>
                  <a:noFill/>
                </a:ln>
                <a:solidFill>
                  <a:srgbClr val="0D0D0D"/>
                </a:solidFill>
                <a:effectLst/>
                <a:latin typeface="Söhne Mono"/>
              </a:rPr>
              <a:t>subprocess.Popen</a:t>
            </a:r>
            <a:r>
              <a:rPr kumimoji="0" lang="fr-TN" altLang="fr-TN" sz="1600" b="0" i="0" u="none" strike="noStrike" cap="none" normalizeH="0" baseline="0" dirty="0">
                <a:ln>
                  <a:noFill/>
                </a:ln>
                <a:solidFill>
                  <a:srgbClr val="0D0D0D"/>
                </a:solidFill>
                <a:effectLst/>
                <a:latin typeface="Söhne"/>
              </a:rPr>
              <a:t> et </a:t>
            </a:r>
            <a:r>
              <a:rPr kumimoji="0" lang="fr-TN" altLang="fr-TN" sz="1800" b="1" i="0" u="none" strike="noStrike" cap="none" normalizeH="0" baseline="0" dirty="0" err="1">
                <a:ln>
                  <a:noFill/>
                </a:ln>
                <a:solidFill>
                  <a:srgbClr val="0D0D0D"/>
                </a:solidFill>
                <a:effectLst/>
                <a:latin typeface="Söhne Mono"/>
              </a:rPr>
              <a:t>subprocess.Popen.communicate</a:t>
            </a:r>
            <a:r>
              <a:rPr kumimoji="0" lang="fr-TN" altLang="fr-TN" sz="1800" b="1" i="0" u="none" strike="noStrike" cap="none" normalizeH="0" baseline="0" dirty="0">
                <a:ln>
                  <a:noFill/>
                </a:ln>
                <a:solidFill>
                  <a:srgbClr val="0D0D0D"/>
                </a:solidFill>
                <a:effectLst/>
                <a:latin typeface="Söhne Mono"/>
              </a:rPr>
              <a:t>()</a:t>
            </a:r>
            <a:r>
              <a:rPr kumimoji="0" lang="fr-TN" altLang="fr-TN" sz="1600" b="0" i="0" u="none" strike="noStrike" cap="none" normalizeH="0" baseline="0" dirty="0">
                <a:ln>
                  <a:noFill/>
                </a:ln>
                <a:solidFill>
                  <a:srgbClr val="0D0D0D"/>
                </a:solidFill>
                <a:effectLst/>
                <a:latin typeface="Söhne"/>
              </a:rPr>
              <a:t>. Cela permet d'exécuter des commandes système ou des programmes externes à partir de votre script Python.</a:t>
            </a:r>
            <a:endParaRPr kumimoji="0" lang="fr-FR" altLang="fr-TN" sz="1600" b="0" i="0" u="none" strike="noStrike" cap="none" normalizeH="0" baseline="0" dirty="0">
              <a:ln>
                <a:noFill/>
              </a:ln>
              <a:solidFill>
                <a:srgbClr val="0D0D0D"/>
              </a:solidFill>
              <a:effectLst/>
              <a:latin typeface="Söhne"/>
            </a:endParaRPr>
          </a:p>
          <a:p>
            <a:pPr marL="0" marR="0" lvl="0" indent="0" algn="l" defTabSz="914400" rtl="0" eaLnBrk="0" fontAlgn="base" latinLnBrk="0" hangingPunct="0">
              <a:lnSpc>
                <a:spcPct val="100000"/>
              </a:lnSpc>
              <a:spcBef>
                <a:spcPct val="0"/>
              </a:spcBef>
              <a:spcAft>
                <a:spcPct val="0"/>
              </a:spcAft>
              <a:buClrTx/>
              <a:buSzTx/>
              <a:buNone/>
              <a:tabLst/>
            </a:pPr>
            <a:endParaRPr kumimoji="0" lang="fr-TN" altLang="fr-TN" sz="1600" b="0" i="0" u="none" strike="noStrike" cap="none" normalizeH="0" baseline="0" dirty="0">
              <a:ln>
                <a:noFill/>
              </a:ln>
              <a:solidFill>
                <a:srgbClr val="0D0D0D"/>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fr-TN" altLang="fr-TN" sz="1600" b="1" i="0" u="none" strike="noStrike" cap="none" normalizeH="0" baseline="0" dirty="0">
                <a:ln>
                  <a:noFill/>
                </a:ln>
                <a:solidFill>
                  <a:srgbClr val="0D0D0D"/>
                </a:solidFill>
                <a:effectLst/>
                <a:latin typeface="Söhne"/>
              </a:rPr>
              <a:t>Communication avec les processus</a:t>
            </a:r>
            <a:r>
              <a:rPr kumimoji="0" lang="fr-TN" altLang="fr-TN" sz="1600" b="0" i="0" u="none" strike="noStrike" cap="none" normalizeH="0" baseline="0" dirty="0">
                <a:ln>
                  <a:noFill/>
                </a:ln>
                <a:solidFill>
                  <a:srgbClr val="0D0D0D"/>
                </a:solidFill>
                <a:effectLst/>
                <a:latin typeface="Söhne"/>
              </a:rPr>
              <a:t> : Vous pouvez communiquer avec les processus lancés en leur envoyant des données d'entrée, en lisant leur sortie standard (</a:t>
            </a:r>
            <a:r>
              <a:rPr kumimoji="0" lang="fr-TN" altLang="fr-TN" sz="1600" b="0" i="0" u="none" strike="noStrike" cap="none" normalizeH="0" baseline="0" dirty="0" err="1">
                <a:ln>
                  <a:noFill/>
                </a:ln>
                <a:solidFill>
                  <a:srgbClr val="0D0D0D"/>
                </a:solidFill>
                <a:effectLst/>
                <a:latin typeface="Söhne"/>
              </a:rPr>
              <a:t>stdout</a:t>
            </a:r>
            <a:r>
              <a:rPr kumimoji="0" lang="fr-TN" altLang="fr-TN" sz="1600" b="0" i="0" u="none" strike="noStrike" cap="none" normalizeH="0" baseline="0" dirty="0">
                <a:ln>
                  <a:noFill/>
                </a:ln>
                <a:solidFill>
                  <a:srgbClr val="0D0D0D"/>
                </a:solidFill>
                <a:effectLst/>
                <a:latin typeface="Söhne"/>
              </a:rPr>
              <a:t>) et leur sortie d'erreur (</a:t>
            </a:r>
            <a:r>
              <a:rPr kumimoji="0" lang="fr-TN" altLang="fr-TN" sz="1600" b="0" i="0" u="none" strike="noStrike" cap="none" normalizeH="0" baseline="0" dirty="0" err="1">
                <a:ln>
                  <a:noFill/>
                </a:ln>
                <a:solidFill>
                  <a:srgbClr val="0D0D0D"/>
                </a:solidFill>
                <a:effectLst/>
                <a:latin typeface="Söhne"/>
              </a:rPr>
              <a:t>stderr</a:t>
            </a:r>
            <a:r>
              <a:rPr kumimoji="0" lang="fr-TN" altLang="fr-TN" sz="1600" b="0" i="0" u="none" strike="noStrike" cap="none" normalizeH="0" baseline="0" dirty="0">
                <a:ln>
                  <a:noFill/>
                </a:ln>
                <a:solidFill>
                  <a:srgbClr val="0D0D0D"/>
                </a:solidFill>
                <a:effectLst/>
                <a:latin typeface="Söhne"/>
              </a:rPr>
              <a:t>), et en attendant leur terminaison.</a:t>
            </a:r>
            <a:endParaRPr kumimoji="0" lang="fr-FR" altLang="fr-TN" sz="1600" b="0" i="0" u="none" strike="noStrike" cap="none" normalizeH="0" baseline="0" dirty="0">
              <a:ln>
                <a:noFill/>
              </a:ln>
              <a:solidFill>
                <a:srgbClr val="0D0D0D"/>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kumimoji="0" lang="fr-TN" altLang="fr-TN" sz="1600" b="0" i="0" u="none" strike="noStrike" cap="none" normalizeH="0" baseline="0" dirty="0">
              <a:ln>
                <a:noFill/>
              </a:ln>
              <a:solidFill>
                <a:srgbClr val="0D0D0D"/>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fr-TN" altLang="fr-TN" sz="1600" b="1" i="0" u="none" strike="noStrike" cap="none" normalizeH="0" baseline="0" dirty="0">
                <a:ln>
                  <a:noFill/>
                </a:ln>
                <a:solidFill>
                  <a:srgbClr val="0D0D0D"/>
                </a:solidFill>
                <a:effectLst/>
                <a:latin typeface="Söhne"/>
              </a:rPr>
              <a:t>Contrôle avancé des processus</a:t>
            </a:r>
            <a:r>
              <a:rPr kumimoji="0" lang="fr-TN" altLang="fr-TN" sz="1600" b="0" i="0" u="none" strike="noStrike" cap="none" normalizeH="0" baseline="0" dirty="0">
                <a:ln>
                  <a:noFill/>
                </a:ln>
                <a:solidFill>
                  <a:srgbClr val="0D0D0D"/>
                </a:solidFill>
                <a:effectLst/>
                <a:latin typeface="Söhne"/>
              </a:rPr>
              <a:t> : Le module </a:t>
            </a:r>
            <a:r>
              <a:rPr kumimoji="0" lang="fr-TN" altLang="fr-TN" sz="1800" b="1" i="0" u="none" strike="noStrike" cap="none" normalizeH="0" baseline="0" dirty="0" err="1">
                <a:ln>
                  <a:noFill/>
                </a:ln>
                <a:solidFill>
                  <a:srgbClr val="0D0D0D"/>
                </a:solidFill>
                <a:effectLst/>
                <a:latin typeface="Söhne Mono"/>
              </a:rPr>
              <a:t>subprocess</a:t>
            </a:r>
            <a:r>
              <a:rPr kumimoji="0" lang="fr-TN" altLang="fr-TN" sz="1600" b="0" i="0" u="none" strike="noStrike" cap="none" normalizeH="0" baseline="0" dirty="0">
                <a:ln>
                  <a:noFill/>
                </a:ln>
                <a:solidFill>
                  <a:srgbClr val="0D0D0D"/>
                </a:solidFill>
                <a:effectLst/>
                <a:latin typeface="Söhne"/>
              </a:rPr>
              <a:t> offre un contrôle avancé sur les processus lancés, notamment la possibilité de spécifier l'environnement de travail, les répertoires de travail, les options de ligne de commande, etc.</a:t>
            </a:r>
            <a:endParaRPr kumimoji="0" lang="fr-FR" altLang="fr-TN" sz="1600" b="0" i="0" u="none" strike="noStrike" cap="none" normalizeH="0" baseline="0" dirty="0">
              <a:ln>
                <a:noFill/>
              </a:ln>
              <a:solidFill>
                <a:srgbClr val="0D0D0D"/>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endParaRPr kumimoji="0" lang="fr-TN" altLang="fr-TN" sz="1600" b="0" i="0" u="none" strike="noStrike" cap="none" normalizeH="0" baseline="0" dirty="0">
              <a:ln>
                <a:noFill/>
              </a:ln>
              <a:solidFill>
                <a:srgbClr val="0D0D0D"/>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fr-TN" altLang="fr-TN" sz="1600" b="1" i="0" u="none" strike="noStrike" cap="none" normalizeH="0" baseline="0" dirty="0">
                <a:ln>
                  <a:noFill/>
                </a:ln>
                <a:solidFill>
                  <a:srgbClr val="0D0D0D"/>
                </a:solidFill>
                <a:effectLst/>
                <a:latin typeface="Söhne"/>
              </a:rPr>
              <a:t>Gestion des erreurs</a:t>
            </a:r>
            <a:r>
              <a:rPr kumimoji="0" lang="fr-TN" altLang="fr-TN" sz="1600" b="0" i="0" u="none" strike="noStrike" cap="none" normalizeH="0" baseline="0" dirty="0">
                <a:ln>
                  <a:noFill/>
                </a:ln>
                <a:solidFill>
                  <a:srgbClr val="0D0D0D"/>
                </a:solidFill>
                <a:effectLst/>
                <a:latin typeface="Söhne"/>
              </a:rPr>
              <a:t> : Vous pouvez gérer les erreurs survenues lors de l'exécution des commandes système ou des processus externes en capturant les exceptions levées par le module </a:t>
            </a:r>
            <a:r>
              <a:rPr kumimoji="0" lang="fr-TN" altLang="fr-TN" sz="1800" b="1" i="0" u="none" strike="noStrike" cap="none" normalizeH="0" baseline="0" dirty="0" err="1">
                <a:ln>
                  <a:noFill/>
                </a:ln>
                <a:solidFill>
                  <a:srgbClr val="0D0D0D"/>
                </a:solidFill>
                <a:effectLst/>
                <a:latin typeface="Söhne Mono"/>
              </a:rPr>
              <a:t>subprocess</a:t>
            </a:r>
            <a:r>
              <a:rPr kumimoji="0" lang="fr-TN" altLang="fr-TN" sz="1600" b="0" i="0" u="none" strike="noStrike" cap="none" normalizeH="0" baseline="0" dirty="0">
                <a:ln>
                  <a:noFill/>
                </a:ln>
                <a:solidFill>
                  <a:srgbClr val="0D0D0D"/>
                </a:solidFill>
                <a:effectLst/>
                <a:latin typeface="Söhne"/>
              </a:rPr>
              <a:t>.</a:t>
            </a:r>
          </a:p>
          <a:p>
            <a:pPr lvl="1"/>
            <a:endParaRPr lang="fr-FR" dirty="0"/>
          </a:p>
          <a:p>
            <a:pPr marL="456068" lvl="1" indent="0">
              <a:buNone/>
            </a:pPr>
            <a:endParaRPr lang="fr-FR" dirty="0"/>
          </a:p>
          <a:p>
            <a:pPr lvl="8">
              <a:buFont typeface="Wingdings" panose="05000000000000000000" pitchFamily="2" charset="2"/>
              <a:buChar char="Ø"/>
            </a:pPr>
            <a:endParaRPr lang="fr-FR" dirty="0"/>
          </a:p>
          <a:p>
            <a:pPr lvl="1">
              <a:buFont typeface="Wingdings" panose="05000000000000000000" pitchFamily="2" charset="2"/>
              <a:buChar char="Ø"/>
            </a:pPr>
            <a:endParaRPr lang="fr-FR" dirty="0"/>
          </a:p>
          <a:p>
            <a:pPr lvl="1">
              <a:buFont typeface="Wingdings" panose="05000000000000000000" pitchFamily="2" charset="2"/>
              <a:buChar char="Ø"/>
            </a:pPr>
            <a:endParaRPr lang="fr-FR" dirty="0"/>
          </a:p>
          <a:p>
            <a:pPr lvl="1">
              <a:buFont typeface="Wingdings" panose="05000000000000000000" pitchFamily="2" charset="2"/>
              <a:buChar char="Ø"/>
            </a:pPr>
            <a:endParaRPr lang="fr-FR" dirty="0"/>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altLang="fr-FR" sz="2800" dirty="0">
                <a:latin typeface="Gill Sans MT" panose="020B0502020104020203" pitchFamily="34" charset="77"/>
                <a:ea typeface="Tahoma" panose="020B0604030504040204" pitchFamily="34" charset="0"/>
                <a:cs typeface="Tahoma" panose="020B0604030504040204" pitchFamily="34" charset="0"/>
              </a:rPr>
              <a:t>C</a:t>
            </a:r>
            <a:r>
              <a:rPr lang="fr-FR" sz="2800" dirty="0">
                <a:latin typeface="Gill Sans MT" panose="020B0502020104020203" pitchFamily="34" charset="77"/>
                <a:ea typeface="Tahoma" panose="020B0604030504040204" pitchFamily="34" charset="0"/>
                <a:cs typeface="Tahoma" panose="020B0604030504040204" pitchFamily="34" charset="0"/>
              </a:rPr>
              <a:t>réer un terminal</a:t>
            </a:r>
            <a:br>
              <a:rPr lang="fr-FR" sz="2800" dirty="0">
                <a:latin typeface="Gill Sans MT" panose="020B0502020104020203" pitchFamily="34" charset="77"/>
                <a:ea typeface="Tahoma" panose="020B0604030504040204" pitchFamily="34" charset="0"/>
                <a:cs typeface="Tahoma" panose="020B0604030504040204" pitchFamily="34" charset="0"/>
              </a:rPr>
            </a:b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11</a:t>
            </a:fld>
            <a:endParaRPr lang="fr-FR" dirty="0"/>
          </a:p>
        </p:txBody>
      </p:sp>
    </p:spTree>
    <p:extLst>
      <p:ext uri="{BB962C8B-B14F-4D97-AF65-F5344CB8AC3E}">
        <p14:creationId xmlns:p14="http://schemas.microsoft.com/office/powerpoint/2010/main" val="588722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sz="2400" dirty="0"/>
              <a:t>Le module </a:t>
            </a:r>
            <a:r>
              <a:rPr lang="fr-FR" sz="2400" dirty="0" err="1"/>
              <a:t>subprocess</a:t>
            </a:r>
            <a:r>
              <a:rPr lang="fr-FR" sz="2400" dirty="0"/>
              <a:t> </a:t>
            </a:r>
          </a:p>
          <a:p>
            <a:pPr marL="0" indent="0">
              <a:buNone/>
            </a:pPr>
            <a:endParaRPr lang="fr-FR" dirty="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fr-FR" sz="1800" dirty="0"/>
              <a:t>Le module </a:t>
            </a:r>
            <a:r>
              <a:rPr lang="fr-FR" sz="1800" dirty="0" err="1"/>
              <a:t>subprocess</a:t>
            </a:r>
            <a:r>
              <a:rPr lang="fr-FR" sz="1800" dirty="0"/>
              <a:t> : </a:t>
            </a:r>
            <a:r>
              <a:rPr kumimoji="0" lang="fr-TN" altLang="fr-TN" sz="1600" b="0" i="0" u="none" strike="noStrike" cap="none" normalizeH="0" baseline="0" dirty="0">
                <a:ln>
                  <a:noFill/>
                </a:ln>
                <a:solidFill>
                  <a:srgbClr val="0D0D0D"/>
                </a:solidFill>
                <a:effectLst/>
                <a:latin typeface="Söhne"/>
              </a:rPr>
              <a:t>Le module </a:t>
            </a:r>
            <a:r>
              <a:rPr kumimoji="0" lang="fr-TN" altLang="fr-TN" sz="1800" b="1" i="0" u="none" strike="noStrike" cap="none" normalizeH="0" baseline="0" dirty="0" err="1">
                <a:ln>
                  <a:noFill/>
                </a:ln>
                <a:solidFill>
                  <a:srgbClr val="0D0D0D"/>
                </a:solidFill>
                <a:effectLst/>
                <a:latin typeface="Söhne Mono"/>
              </a:rPr>
              <a:t>subprocess</a:t>
            </a:r>
            <a:r>
              <a:rPr kumimoji="0" lang="fr-TN" altLang="fr-TN" sz="1600" b="0" i="0" u="none" strike="noStrike" cap="none" normalizeH="0" baseline="0" dirty="0">
                <a:ln>
                  <a:noFill/>
                </a:ln>
                <a:solidFill>
                  <a:srgbClr val="0D0D0D"/>
                </a:solidFill>
                <a:effectLst/>
                <a:latin typeface="Söhne"/>
              </a:rPr>
              <a:t> en Python est utilisé pour exécuter des commandes système, des sous-processus et des programmes externes à partir d'un script Python. Il offre une interface puissante pour lancer des processus, communiquer avec eux, et gérer leurs entrées et sorties. Voici quelques-unes des fonctionnalités principales du module </a:t>
            </a:r>
            <a:r>
              <a:rPr kumimoji="0" lang="fr-TN" altLang="fr-TN" sz="1800" b="1" i="0" u="none" strike="noStrike" cap="none" normalizeH="0" baseline="0" dirty="0" err="1">
                <a:ln>
                  <a:noFill/>
                </a:ln>
                <a:solidFill>
                  <a:srgbClr val="0D0D0D"/>
                </a:solidFill>
                <a:effectLst/>
                <a:latin typeface="Söhne Mono"/>
              </a:rPr>
              <a:t>subprocess</a:t>
            </a:r>
            <a:r>
              <a:rPr kumimoji="0" lang="fr-TN" altLang="fr-TN" sz="1600" b="0" i="0" u="none" strike="noStrike" cap="none" normalizeH="0" baseline="0" dirty="0">
                <a:ln>
                  <a:noFill/>
                </a:ln>
                <a:solidFill>
                  <a:srgbClr val="0D0D0D"/>
                </a:solidFill>
                <a:effectLst/>
                <a:latin typeface="Söhne"/>
              </a:rPr>
              <a:t> :</a:t>
            </a:r>
            <a:endParaRPr kumimoji="0" lang="fr-FR" altLang="fr-TN" sz="1600" b="0" i="0" u="none" strike="noStrike" cap="none" normalizeH="0" baseline="0" dirty="0">
              <a:ln>
                <a:noFill/>
              </a:ln>
              <a:solidFill>
                <a:srgbClr val="0D0D0D"/>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TN" altLang="fr-T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fr-TN" altLang="fr-TN" sz="1600" b="1" i="0" u="none" strike="noStrike" cap="none" normalizeH="0" baseline="0" dirty="0">
                <a:ln>
                  <a:noFill/>
                </a:ln>
                <a:solidFill>
                  <a:srgbClr val="0D0D0D"/>
                </a:solidFill>
                <a:effectLst/>
                <a:latin typeface="Söhne"/>
              </a:rPr>
              <a:t>Lancement de processus</a:t>
            </a:r>
            <a:r>
              <a:rPr kumimoji="0" lang="fr-TN" altLang="fr-TN" sz="1600" b="0" i="0" u="none" strike="noStrike" cap="none" normalizeH="0" baseline="0" dirty="0">
                <a:ln>
                  <a:noFill/>
                </a:ln>
                <a:solidFill>
                  <a:srgbClr val="0D0D0D"/>
                </a:solidFill>
                <a:effectLst/>
                <a:latin typeface="Söhne"/>
              </a:rPr>
              <a:t> : Le module </a:t>
            </a:r>
            <a:r>
              <a:rPr kumimoji="0" lang="fr-TN" altLang="fr-TN" sz="1800" b="1" i="0" u="none" strike="noStrike" cap="none" normalizeH="0" baseline="0" dirty="0" err="1">
                <a:ln>
                  <a:noFill/>
                </a:ln>
                <a:solidFill>
                  <a:srgbClr val="0D0D0D"/>
                </a:solidFill>
                <a:effectLst/>
                <a:latin typeface="Söhne Mono"/>
              </a:rPr>
              <a:t>subprocess</a:t>
            </a:r>
            <a:r>
              <a:rPr kumimoji="0" lang="fr-TN" altLang="fr-TN" sz="1600" b="0" i="0" u="none" strike="noStrike" cap="none" normalizeH="0" baseline="0" dirty="0">
                <a:ln>
                  <a:noFill/>
                </a:ln>
                <a:solidFill>
                  <a:srgbClr val="0D0D0D"/>
                </a:solidFill>
                <a:effectLst/>
                <a:latin typeface="Söhne"/>
              </a:rPr>
              <a:t> permet de lancer des processus externes en utilisant la fonction </a:t>
            </a:r>
            <a:r>
              <a:rPr kumimoji="0" lang="fr-TN" altLang="fr-TN" sz="1800" b="1" i="0" u="none" strike="noStrike" cap="none" normalizeH="0" baseline="0" dirty="0" err="1">
                <a:ln>
                  <a:noFill/>
                </a:ln>
                <a:solidFill>
                  <a:srgbClr val="0D0D0D"/>
                </a:solidFill>
                <a:effectLst/>
                <a:latin typeface="Söhne Mono"/>
              </a:rPr>
              <a:t>subprocess.run</a:t>
            </a:r>
            <a:r>
              <a:rPr kumimoji="0" lang="fr-TN" altLang="fr-TN" sz="1800" b="1" i="0" u="none" strike="noStrike" cap="none" normalizeH="0" baseline="0" dirty="0">
                <a:ln>
                  <a:noFill/>
                </a:ln>
                <a:solidFill>
                  <a:srgbClr val="0D0D0D"/>
                </a:solidFill>
                <a:effectLst/>
                <a:latin typeface="Söhne Mono"/>
              </a:rPr>
              <a:t>()</a:t>
            </a:r>
            <a:r>
              <a:rPr kumimoji="0" lang="fr-TN" altLang="fr-TN" sz="1600" b="0" i="0" u="none" strike="noStrike" cap="none" normalizeH="0" baseline="0" dirty="0">
                <a:ln>
                  <a:noFill/>
                </a:ln>
                <a:solidFill>
                  <a:srgbClr val="0D0D0D"/>
                </a:solidFill>
                <a:effectLst/>
                <a:latin typeface="Söhne"/>
              </a:rPr>
              <a:t> ou les classes </a:t>
            </a:r>
            <a:r>
              <a:rPr kumimoji="0" lang="fr-TN" altLang="fr-TN" sz="1800" b="1" i="0" u="none" strike="noStrike" cap="none" normalizeH="0" baseline="0" dirty="0" err="1">
                <a:ln>
                  <a:noFill/>
                </a:ln>
                <a:solidFill>
                  <a:srgbClr val="0D0D0D"/>
                </a:solidFill>
                <a:effectLst/>
                <a:latin typeface="Söhne Mono"/>
              </a:rPr>
              <a:t>subprocess.Popen</a:t>
            </a:r>
            <a:r>
              <a:rPr kumimoji="0" lang="fr-TN" altLang="fr-TN" sz="1600" b="0" i="0" u="none" strike="noStrike" cap="none" normalizeH="0" baseline="0" dirty="0">
                <a:ln>
                  <a:noFill/>
                </a:ln>
                <a:solidFill>
                  <a:srgbClr val="0D0D0D"/>
                </a:solidFill>
                <a:effectLst/>
                <a:latin typeface="Söhne"/>
              </a:rPr>
              <a:t> et </a:t>
            </a:r>
            <a:r>
              <a:rPr kumimoji="0" lang="fr-TN" altLang="fr-TN" sz="1800" b="1" i="0" u="none" strike="noStrike" cap="none" normalizeH="0" baseline="0" dirty="0" err="1">
                <a:ln>
                  <a:noFill/>
                </a:ln>
                <a:solidFill>
                  <a:srgbClr val="0D0D0D"/>
                </a:solidFill>
                <a:effectLst/>
                <a:latin typeface="Söhne Mono"/>
              </a:rPr>
              <a:t>subprocess.Popen.communicate</a:t>
            </a:r>
            <a:r>
              <a:rPr kumimoji="0" lang="fr-TN" altLang="fr-TN" sz="1800" b="1" i="0" u="none" strike="noStrike" cap="none" normalizeH="0" baseline="0" dirty="0">
                <a:ln>
                  <a:noFill/>
                </a:ln>
                <a:solidFill>
                  <a:srgbClr val="0D0D0D"/>
                </a:solidFill>
                <a:effectLst/>
                <a:latin typeface="Söhne Mono"/>
              </a:rPr>
              <a:t>()</a:t>
            </a:r>
            <a:r>
              <a:rPr kumimoji="0" lang="fr-TN" altLang="fr-TN" sz="1600" b="0" i="0" u="none" strike="noStrike" cap="none" normalizeH="0" baseline="0" dirty="0">
                <a:ln>
                  <a:noFill/>
                </a:ln>
                <a:solidFill>
                  <a:srgbClr val="0D0D0D"/>
                </a:solidFill>
                <a:effectLst/>
                <a:latin typeface="Söhne"/>
              </a:rPr>
              <a:t>. Cela permet d'exécuter des commandes système ou des programmes externes à partir de votre script Python.</a:t>
            </a:r>
            <a:endParaRPr kumimoji="0" lang="fr-FR" altLang="fr-TN" sz="1600" b="0" i="0" u="none" strike="noStrike" cap="none" normalizeH="0" baseline="0" dirty="0">
              <a:ln>
                <a:noFill/>
              </a:ln>
              <a:solidFill>
                <a:srgbClr val="0D0D0D"/>
              </a:solidFill>
              <a:effectLst/>
              <a:latin typeface="Söhne"/>
            </a:endParaRPr>
          </a:p>
          <a:p>
            <a:pPr marL="0" marR="0" lvl="0" indent="0" algn="l" defTabSz="914400" rtl="0" eaLnBrk="0" fontAlgn="base" latinLnBrk="0" hangingPunct="0">
              <a:lnSpc>
                <a:spcPct val="100000"/>
              </a:lnSpc>
              <a:spcBef>
                <a:spcPct val="0"/>
              </a:spcBef>
              <a:spcAft>
                <a:spcPct val="0"/>
              </a:spcAft>
              <a:buClrTx/>
              <a:buSzTx/>
              <a:buNone/>
              <a:tabLst/>
            </a:pPr>
            <a:endParaRPr kumimoji="0" lang="fr-TN" altLang="fr-TN" sz="1600" b="0" i="0" u="none" strike="noStrike" cap="none" normalizeH="0" baseline="0" dirty="0">
              <a:ln>
                <a:noFill/>
              </a:ln>
              <a:solidFill>
                <a:srgbClr val="0D0D0D"/>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fr-TN" altLang="fr-TN" sz="1600" b="1" i="0" u="none" strike="noStrike" cap="none" normalizeH="0" baseline="0" dirty="0">
                <a:ln>
                  <a:noFill/>
                </a:ln>
                <a:solidFill>
                  <a:srgbClr val="0D0D0D"/>
                </a:solidFill>
                <a:effectLst/>
                <a:latin typeface="Söhne"/>
              </a:rPr>
              <a:t>Communication avec les processus</a:t>
            </a:r>
            <a:r>
              <a:rPr kumimoji="0" lang="fr-TN" altLang="fr-TN" sz="1600" b="0" i="0" u="none" strike="noStrike" cap="none" normalizeH="0" baseline="0" dirty="0">
                <a:ln>
                  <a:noFill/>
                </a:ln>
                <a:solidFill>
                  <a:srgbClr val="0D0D0D"/>
                </a:solidFill>
                <a:effectLst/>
                <a:latin typeface="Söhne"/>
              </a:rPr>
              <a:t> : Vous pouvez communiquer avec les processus lancés en leur envoyant des données d'entrée, en lisant leur sortie standard (</a:t>
            </a:r>
            <a:r>
              <a:rPr kumimoji="0" lang="fr-TN" altLang="fr-TN" sz="1600" b="0" i="0" u="none" strike="noStrike" cap="none" normalizeH="0" baseline="0" dirty="0" err="1">
                <a:ln>
                  <a:noFill/>
                </a:ln>
                <a:solidFill>
                  <a:srgbClr val="0D0D0D"/>
                </a:solidFill>
                <a:effectLst/>
                <a:latin typeface="Söhne"/>
              </a:rPr>
              <a:t>stdout</a:t>
            </a:r>
            <a:r>
              <a:rPr kumimoji="0" lang="fr-TN" altLang="fr-TN" sz="1600" b="0" i="0" u="none" strike="noStrike" cap="none" normalizeH="0" baseline="0" dirty="0">
                <a:ln>
                  <a:noFill/>
                </a:ln>
                <a:solidFill>
                  <a:srgbClr val="0D0D0D"/>
                </a:solidFill>
                <a:effectLst/>
                <a:latin typeface="Söhne"/>
              </a:rPr>
              <a:t>) et leur sortie d'erreur (</a:t>
            </a:r>
            <a:r>
              <a:rPr kumimoji="0" lang="fr-TN" altLang="fr-TN" sz="1600" b="0" i="0" u="none" strike="noStrike" cap="none" normalizeH="0" baseline="0" dirty="0" err="1">
                <a:ln>
                  <a:noFill/>
                </a:ln>
                <a:solidFill>
                  <a:srgbClr val="0D0D0D"/>
                </a:solidFill>
                <a:effectLst/>
                <a:latin typeface="Söhne"/>
              </a:rPr>
              <a:t>stderr</a:t>
            </a:r>
            <a:r>
              <a:rPr kumimoji="0" lang="fr-TN" altLang="fr-TN" sz="1600" b="0" i="0" u="none" strike="noStrike" cap="none" normalizeH="0" baseline="0" dirty="0">
                <a:ln>
                  <a:noFill/>
                </a:ln>
                <a:solidFill>
                  <a:srgbClr val="0D0D0D"/>
                </a:solidFill>
                <a:effectLst/>
                <a:latin typeface="Söhne"/>
              </a:rPr>
              <a:t>), et en attendant leur terminaison.</a:t>
            </a:r>
            <a:endParaRPr kumimoji="0" lang="fr-FR" altLang="fr-TN" sz="1600" b="0" i="0" u="none" strike="noStrike" cap="none" normalizeH="0" baseline="0" dirty="0">
              <a:ln>
                <a:noFill/>
              </a:ln>
              <a:solidFill>
                <a:srgbClr val="0D0D0D"/>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kumimoji="0" lang="fr-TN" altLang="fr-TN" sz="1600" b="0" i="0" u="none" strike="noStrike" cap="none" normalizeH="0" baseline="0" dirty="0">
              <a:ln>
                <a:noFill/>
              </a:ln>
              <a:solidFill>
                <a:srgbClr val="0D0D0D"/>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fr-TN" altLang="fr-TN" sz="1600" b="1" i="0" u="none" strike="noStrike" cap="none" normalizeH="0" baseline="0" dirty="0">
                <a:ln>
                  <a:noFill/>
                </a:ln>
                <a:solidFill>
                  <a:srgbClr val="0D0D0D"/>
                </a:solidFill>
                <a:effectLst/>
                <a:latin typeface="Söhne"/>
              </a:rPr>
              <a:t>Contrôle avancé des processus</a:t>
            </a:r>
            <a:r>
              <a:rPr kumimoji="0" lang="fr-TN" altLang="fr-TN" sz="1600" b="0" i="0" u="none" strike="noStrike" cap="none" normalizeH="0" baseline="0" dirty="0">
                <a:ln>
                  <a:noFill/>
                </a:ln>
                <a:solidFill>
                  <a:srgbClr val="0D0D0D"/>
                </a:solidFill>
                <a:effectLst/>
                <a:latin typeface="Söhne"/>
              </a:rPr>
              <a:t> : Le module </a:t>
            </a:r>
            <a:r>
              <a:rPr kumimoji="0" lang="fr-TN" altLang="fr-TN" sz="1800" b="1" i="0" u="none" strike="noStrike" cap="none" normalizeH="0" baseline="0" dirty="0" err="1">
                <a:ln>
                  <a:noFill/>
                </a:ln>
                <a:solidFill>
                  <a:srgbClr val="0D0D0D"/>
                </a:solidFill>
                <a:effectLst/>
                <a:latin typeface="Söhne Mono"/>
              </a:rPr>
              <a:t>subprocess</a:t>
            </a:r>
            <a:r>
              <a:rPr kumimoji="0" lang="fr-TN" altLang="fr-TN" sz="1600" b="0" i="0" u="none" strike="noStrike" cap="none" normalizeH="0" baseline="0" dirty="0">
                <a:ln>
                  <a:noFill/>
                </a:ln>
                <a:solidFill>
                  <a:srgbClr val="0D0D0D"/>
                </a:solidFill>
                <a:effectLst/>
                <a:latin typeface="Söhne"/>
              </a:rPr>
              <a:t> offre un contrôle avancé sur les processus lancés, notamment la possibilité de spécifier l'environnement de travail, les répertoires de travail, les options de ligne de commande, etc.</a:t>
            </a:r>
            <a:endParaRPr kumimoji="0" lang="fr-FR" altLang="fr-TN" sz="1600" b="0" i="0" u="none" strike="noStrike" cap="none" normalizeH="0" baseline="0" dirty="0">
              <a:ln>
                <a:noFill/>
              </a:ln>
              <a:solidFill>
                <a:srgbClr val="0D0D0D"/>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endParaRPr kumimoji="0" lang="fr-TN" altLang="fr-TN" sz="1600" b="0" i="0" u="none" strike="noStrike" cap="none" normalizeH="0" baseline="0" dirty="0">
              <a:ln>
                <a:noFill/>
              </a:ln>
              <a:solidFill>
                <a:srgbClr val="0D0D0D"/>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fr-TN" altLang="fr-TN" sz="1600" b="1" i="0" u="none" strike="noStrike" cap="none" normalizeH="0" baseline="0" dirty="0">
                <a:ln>
                  <a:noFill/>
                </a:ln>
                <a:solidFill>
                  <a:srgbClr val="0D0D0D"/>
                </a:solidFill>
                <a:effectLst/>
                <a:latin typeface="Söhne"/>
              </a:rPr>
              <a:t>Gestion des erreurs</a:t>
            </a:r>
            <a:r>
              <a:rPr kumimoji="0" lang="fr-TN" altLang="fr-TN" sz="1600" b="0" i="0" u="none" strike="noStrike" cap="none" normalizeH="0" baseline="0" dirty="0">
                <a:ln>
                  <a:noFill/>
                </a:ln>
                <a:solidFill>
                  <a:srgbClr val="0D0D0D"/>
                </a:solidFill>
                <a:effectLst/>
                <a:latin typeface="Söhne"/>
              </a:rPr>
              <a:t> : Vous pouvez gérer les erreurs survenues lors de l'exécution des commandes système ou des processus externes en capturant les exceptions levées par le module </a:t>
            </a:r>
            <a:r>
              <a:rPr kumimoji="0" lang="fr-TN" altLang="fr-TN" sz="1800" b="1" i="0" u="none" strike="noStrike" cap="none" normalizeH="0" baseline="0" dirty="0" err="1">
                <a:ln>
                  <a:noFill/>
                </a:ln>
                <a:solidFill>
                  <a:srgbClr val="0D0D0D"/>
                </a:solidFill>
                <a:effectLst/>
                <a:latin typeface="Söhne Mono"/>
              </a:rPr>
              <a:t>subprocess</a:t>
            </a:r>
            <a:r>
              <a:rPr kumimoji="0" lang="fr-TN" altLang="fr-TN" sz="1600" b="0" i="0" u="none" strike="noStrike" cap="none" normalizeH="0" baseline="0" dirty="0">
                <a:ln>
                  <a:noFill/>
                </a:ln>
                <a:solidFill>
                  <a:srgbClr val="0D0D0D"/>
                </a:solidFill>
                <a:effectLst/>
                <a:latin typeface="Söhne"/>
              </a:rPr>
              <a:t>.</a:t>
            </a:r>
          </a:p>
          <a:p>
            <a:pPr lvl="1"/>
            <a:endParaRPr lang="fr-FR" dirty="0"/>
          </a:p>
          <a:p>
            <a:pPr marL="456068" lvl="1" indent="0">
              <a:buNone/>
            </a:pPr>
            <a:endParaRPr lang="fr-FR" dirty="0"/>
          </a:p>
          <a:p>
            <a:pPr lvl="8">
              <a:buFont typeface="Wingdings" panose="05000000000000000000" pitchFamily="2" charset="2"/>
              <a:buChar char="Ø"/>
            </a:pPr>
            <a:endParaRPr lang="fr-FR" dirty="0"/>
          </a:p>
          <a:p>
            <a:pPr lvl="1">
              <a:buFont typeface="Wingdings" panose="05000000000000000000" pitchFamily="2" charset="2"/>
              <a:buChar char="Ø"/>
            </a:pPr>
            <a:endParaRPr lang="fr-FR" dirty="0"/>
          </a:p>
          <a:p>
            <a:pPr lvl="1">
              <a:buFont typeface="Wingdings" panose="05000000000000000000" pitchFamily="2" charset="2"/>
              <a:buChar char="Ø"/>
            </a:pPr>
            <a:endParaRPr lang="fr-FR" dirty="0"/>
          </a:p>
          <a:p>
            <a:pPr lvl="1">
              <a:buFont typeface="Wingdings" panose="05000000000000000000" pitchFamily="2" charset="2"/>
              <a:buChar char="Ø"/>
            </a:pPr>
            <a:endParaRPr lang="fr-FR" dirty="0"/>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altLang="fr-FR" sz="2800" dirty="0">
                <a:latin typeface="Gill Sans MT" panose="020B0502020104020203" pitchFamily="34" charset="77"/>
                <a:ea typeface="Tahoma" panose="020B0604030504040204" pitchFamily="34" charset="0"/>
                <a:cs typeface="Tahoma" panose="020B0604030504040204" pitchFamily="34" charset="0"/>
              </a:rPr>
              <a:t>C</a:t>
            </a:r>
            <a:r>
              <a:rPr lang="fr-FR" sz="2800" dirty="0">
                <a:latin typeface="Gill Sans MT" panose="020B0502020104020203" pitchFamily="34" charset="77"/>
                <a:ea typeface="Tahoma" panose="020B0604030504040204" pitchFamily="34" charset="0"/>
                <a:cs typeface="Tahoma" panose="020B0604030504040204" pitchFamily="34" charset="0"/>
              </a:rPr>
              <a:t>réer un terminal</a:t>
            </a:r>
            <a:br>
              <a:rPr lang="fr-FR" sz="2800" dirty="0">
                <a:latin typeface="Gill Sans MT" panose="020B0502020104020203" pitchFamily="34" charset="77"/>
                <a:ea typeface="Tahoma" panose="020B0604030504040204" pitchFamily="34" charset="0"/>
                <a:cs typeface="Tahoma" panose="020B0604030504040204" pitchFamily="34" charset="0"/>
              </a:rPr>
            </a:b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12</a:t>
            </a:fld>
            <a:endParaRPr lang="fr-FR" dirty="0"/>
          </a:p>
        </p:txBody>
      </p:sp>
    </p:spTree>
    <p:extLst>
      <p:ext uri="{BB962C8B-B14F-4D97-AF65-F5344CB8AC3E}">
        <p14:creationId xmlns:p14="http://schemas.microsoft.com/office/powerpoint/2010/main" val="696504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sz="2400" dirty="0">
                <a:ea typeface="Tahoma" panose="020B0604030504040204" pitchFamily="34" charset="0"/>
                <a:cs typeface="Tahoma" panose="020B0604030504040204" pitchFamily="34" charset="0"/>
              </a:rPr>
              <a:t>Créer un terminal basic </a:t>
            </a:r>
            <a:endParaRPr lang="fr-FR" dirty="0">
              <a:latin typeface="Gill Sans MT" panose="020B0502020104020203" pitchFamily="34" charset="77"/>
              <a:ea typeface="Tahoma" panose="020B0604030504040204" pitchFamily="34" charset="0"/>
              <a:cs typeface="Tahoma" panose="020B0604030504040204" pitchFamily="34" charset="0"/>
            </a:endParaRPr>
          </a:p>
          <a:p>
            <a:pPr lvl="1">
              <a:buFont typeface="Wingdings" panose="05000000000000000000" pitchFamily="2" charset="2"/>
              <a:buChar char="Ø"/>
            </a:pPr>
            <a:r>
              <a:rPr lang="fr-FR" dirty="0"/>
              <a:t>	importer le module </a:t>
            </a:r>
            <a:r>
              <a:rPr lang="fr-FR" dirty="0" err="1"/>
              <a:t>subprocess</a:t>
            </a:r>
            <a:r>
              <a:rPr lang="fr-FR" dirty="0"/>
              <a:t>	</a:t>
            </a:r>
          </a:p>
          <a:p>
            <a:pPr marL="456068" lvl="1" indent="0">
              <a:buNone/>
            </a:pPr>
            <a:endParaRPr lang="fr-FR" dirty="0"/>
          </a:p>
          <a:p>
            <a:pPr marL="456068" lvl="1" indent="0">
              <a:buNone/>
            </a:pPr>
            <a:r>
              <a:rPr lang="fr-FR" dirty="0"/>
              <a:t>	 </a:t>
            </a:r>
          </a:p>
          <a:p>
            <a:pPr lvl="1">
              <a:buFont typeface="Wingdings" panose="05000000000000000000" pitchFamily="2" charset="2"/>
              <a:buChar char="Ø"/>
            </a:pPr>
            <a:endParaRPr lang="fr-FR" dirty="0"/>
          </a:p>
          <a:p>
            <a:pPr lvl="1">
              <a:buFont typeface="Wingdings" panose="05000000000000000000" pitchFamily="2" charset="2"/>
              <a:buChar char="Ø"/>
            </a:pPr>
            <a:endParaRPr lang="fr-FR" dirty="0"/>
          </a:p>
          <a:p>
            <a:pPr lvl="1">
              <a:buFont typeface="Wingdings" panose="05000000000000000000" pitchFamily="2" charset="2"/>
              <a:buChar char="Ø"/>
            </a:pPr>
            <a:endParaRPr lang="fr-FR" dirty="0"/>
          </a:p>
          <a:p>
            <a:pPr lvl="1">
              <a:buFont typeface="Wingdings" panose="05000000000000000000" pitchFamily="2" charset="2"/>
              <a:buChar char="Ø"/>
            </a:pPr>
            <a:endParaRPr lang="fr-FR" dirty="0"/>
          </a:p>
          <a:p>
            <a:pPr lvl="1">
              <a:buFont typeface="Wingdings" panose="05000000000000000000" pitchFamily="2" charset="2"/>
              <a:buChar char="Ø"/>
            </a:pPr>
            <a:endParaRPr lang="fr-FR" dirty="0"/>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altLang="fr-FR" sz="3200" dirty="0">
                <a:latin typeface="Gill Sans MT" panose="020B0502020104020203" pitchFamily="34" charset="77"/>
                <a:ea typeface="Tahoma" panose="020B0604030504040204" pitchFamily="34" charset="0"/>
                <a:cs typeface="Tahoma" panose="020B0604030504040204" pitchFamily="34" charset="0"/>
              </a:rPr>
              <a:t>C</a:t>
            </a:r>
            <a:r>
              <a:rPr lang="fr-FR" sz="3200" dirty="0">
                <a:latin typeface="Gill Sans MT" panose="020B0502020104020203" pitchFamily="34" charset="77"/>
                <a:ea typeface="Tahoma" panose="020B0604030504040204" pitchFamily="34" charset="0"/>
                <a:cs typeface="Tahoma" panose="020B0604030504040204" pitchFamily="34" charset="0"/>
              </a:rPr>
              <a:t>réer un terminal</a:t>
            </a: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13</a:t>
            </a:fld>
            <a:endParaRPr lang="fr-FR" dirty="0"/>
          </a:p>
        </p:txBody>
      </p:sp>
      <p:pic>
        <p:nvPicPr>
          <p:cNvPr id="6" name="Image 5">
            <a:extLst>
              <a:ext uri="{FF2B5EF4-FFF2-40B4-BE49-F238E27FC236}">
                <a16:creationId xmlns:a16="http://schemas.microsoft.com/office/drawing/2014/main" id="{8390C720-8307-F857-ED17-84E53BB9645B}"/>
              </a:ext>
            </a:extLst>
          </p:cNvPr>
          <p:cNvPicPr>
            <a:picLocks noChangeAspect="1"/>
          </p:cNvPicPr>
          <p:nvPr/>
        </p:nvPicPr>
        <p:blipFill>
          <a:blip r:embed="rId2"/>
          <a:stretch>
            <a:fillRect/>
          </a:stretch>
        </p:blipFill>
        <p:spPr>
          <a:xfrm>
            <a:off x="1709564" y="2276529"/>
            <a:ext cx="5543550" cy="1476375"/>
          </a:xfrm>
          <a:prstGeom prst="rect">
            <a:avLst/>
          </a:prstGeom>
        </p:spPr>
      </p:pic>
    </p:spTree>
    <p:extLst>
      <p:ext uri="{BB962C8B-B14F-4D97-AF65-F5344CB8AC3E}">
        <p14:creationId xmlns:p14="http://schemas.microsoft.com/office/powerpoint/2010/main" val="1083777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sz="2400" dirty="0">
                <a:latin typeface="Gill Sans MT" panose="020B0502020104020203" pitchFamily="34" charset="77"/>
                <a:ea typeface="Tahoma" panose="020B0604030504040204" pitchFamily="34" charset="0"/>
                <a:cs typeface="Tahoma" panose="020B0604030504040204" pitchFamily="34" charset="0"/>
              </a:rPr>
              <a:t>Récupérer la sortie d’une commande</a:t>
            </a:r>
            <a:r>
              <a:rPr lang="fr-FR" sz="2400" dirty="0">
                <a:ea typeface="Tahoma" panose="020B0604030504040204" pitchFamily="34" charset="0"/>
                <a:cs typeface="Tahoma" panose="020B0604030504040204" pitchFamily="34" charset="0"/>
              </a:rPr>
              <a:t> </a:t>
            </a:r>
            <a:endParaRPr lang="fr-FR" dirty="0"/>
          </a:p>
          <a:p>
            <a:pPr marL="456068" lvl="1" indent="0">
              <a:buNone/>
            </a:pPr>
            <a:r>
              <a:rPr lang="fr-FR" dirty="0"/>
              <a:t>	 </a:t>
            </a:r>
          </a:p>
          <a:p>
            <a:pPr lvl="1">
              <a:buFont typeface="Wingdings" panose="05000000000000000000" pitchFamily="2" charset="2"/>
              <a:buChar char="Ø"/>
            </a:pPr>
            <a:endParaRPr lang="fr-FR" dirty="0"/>
          </a:p>
          <a:p>
            <a:pPr lvl="1">
              <a:buFont typeface="Wingdings" panose="05000000000000000000" pitchFamily="2" charset="2"/>
              <a:buChar char="Ø"/>
            </a:pPr>
            <a:endParaRPr lang="fr-FR" dirty="0"/>
          </a:p>
          <a:p>
            <a:pPr lvl="1">
              <a:buFont typeface="Wingdings" panose="05000000000000000000" pitchFamily="2" charset="2"/>
              <a:buChar char="Ø"/>
            </a:pPr>
            <a:endParaRPr lang="fr-FR" dirty="0"/>
          </a:p>
          <a:p>
            <a:pPr lvl="1">
              <a:buFont typeface="Wingdings" panose="05000000000000000000" pitchFamily="2" charset="2"/>
              <a:buChar char="Ø"/>
            </a:pPr>
            <a:endParaRPr lang="fr-FR" dirty="0"/>
          </a:p>
          <a:p>
            <a:pPr lvl="1">
              <a:buFont typeface="Wingdings" panose="05000000000000000000" pitchFamily="2" charset="2"/>
              <a:buChar char="Ø"/>
            </a:pPr>
            <a:endParaRPr lang="fr-FR" dirty="0"/>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altLang="fr-FR" sz="3200" dirty="0">
                <a:latin typeface="Gill Sans MT" panose="020B0502020104020203" pitchFamily="34" charset="77"/>
                <a:ea typeface="Tahoma" panose="020B0604030504040204" pitchFamily="34" charset="0"/>
                <a:cs typeface="Tahoma" panose="020B0604030504040204" pitchFamily="34" charset="0"/>
              </a:rPr>
              <a:t>C</a:t>
            </a:r>
            <a:r>
              <a:rPr lang="fr-FR" sz="3200" dirty="0">
                <a:latin typeface="Gill Sans MT" panose="020B0502020104020203" pitchFamily="34" charset="77"/>
                <a:ea typeface="Tahoma" panose="020B0604030504040204" pitchFamily="34" charset="0"/>
                <a:cs typeface="Tahoma" panose="020B0604030504040204" pitchFamily="34" charset="0"/>
              </a:rPr>
              <a:t>réer un terminal</a:t>
            </a: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14</a:t>
            </a:fld>
            <a:endParaRPr lang="fr-FR" dirty="0"/>
          </a:p>
        </p:txBody>
      </p:sp>
      <p:pic>
        <p:nvPicPr>
          <p:cNvPr id="7" name="Image 6">
            <a:extLst>
              <a:ext uri="{FF2B5EF4-FFF2-40B4-BE49-F238E27FC236}">
                <a16:creationId xmlns:a16="http://schemas.microsoft.com/office/drawing/2014/main" id="{F72429B5-003A-C347-EE3B-3CA92A1ACF04}"/>
              </a:ext>
            </a:extLst>
          </p:cNvPr>
          <p:cNvPicPr>
            <a:picLocks noChangeAspect="1"/>
          </p:cNvPicPr>
          <p:nvPr/>
        </p:nvPicPr>
        <p:blipFill>
          <a:blip r:embed="rId2"/>
          <a:stretch>
            <a:fillRect/>
          </a:stretch>
        </p:blipFill>
        <p:spPr>
          <a:xfrm>
            <a:off x="1133500" y="2357834"/>
            <a:ext cx="8046268" cy="2042943"/>
          </a:xfrm>
          <a:prstGeom prst="rect">
            <a:avLst/>
          </a:prstGeom>
        </p:spPr>
      </p:pic>
    </p:spTree>
    <p:extLst>
      <p:ext uri="{BB962C8B-B14F-4D97-AF65-F5344CB8AC3E}">
        <p14:creationId xmlns:p14="http://schemas.microsoft.com/office/powerpoint/2010/main" val="10417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sz="2400" dirty="0">
                <a:latin typeface="Gill Sans MT" panose="020B0502020104020203" pitchFamily="34" charset="77"/>
                <a:ea typeface="Tahoma" panose="020B0604030504040204" pitchFamily="34" charset="0"/>
                <a:cs typeface="Tahoma" panose="020B0604030504040204" pitchFamily="34" charset="0"/>
              </a:rPr>
              <a:t>Demander les commandes à l’utilisateur </a:t>
            </a:r>
          </a:p>
          <a:p>
            <a:pPr marL="0" indent="0">
              <a:buNone/>
            </a:pPr>
            <a:endParaRPr lang="fr-FR" dirty="0"/>
          </a:p>
          <a:p>
            <a:pPr marL="456068" lvl="1" indent="0">
              <a:buNone/>
            </a:pPr>
            <a:endParaRPr lang="fr-FR" dirty="0"/>
          </a:p>
          <a:p>
            <a:pPr marL="456068" lvl="1" indent="0">
              <a:buNone/>
            </a:pPr>
            <a:r>
              <a:rPr lang="fr-FR" dirty="0"/>
              <a:t>	 </a:t>
            </a:r>
          </a:p>
          <a:p>
            <a:pPr lvl="1">
              <a:buFont typeface="Wingdings" panose="05000000000000000000" pitchFamily="2" charset="2"/>
              <a:buChar char="Ø"/>
            </a:pPr>
            <a:endParaRPr lang="fr-FR" dirty="0"/>
          </a:p>
          <a:p>
            <a:pPr lvl="1">
              <a:buFont typeface="Wingdings" panose="05000000000000000000" pitchFamily="2" charset="2"/>
              <a:buChar char="Ø"/>
            </a:pPr>
            <a:endParaRPr lang="fr-FR" dirty="0"/>
          </a:p>
          <a:p>
            <a:pPr lvl="1">
              <a:buFont typeface="Wingdings" panose="05000000000000000000" pitchFamily="2" charset="2"/>
              <a:buChar char="Ø"/>
            </a:pPr>
            <a:endParaRPr lang="fr-FR" dirty="0"/>
          </a:p>
          <a:p>
            <a:pPr lvl="1">
              <a:buFont typeface="Wingdings" panose="05000000000000000000" pitchFamily="2" charset="2"/>
              <a:buChar char="Ø"/>
            </a:pPr>
            <a:endParaRPr lang="fr-FR" dirty="0"/>
          </a:p>
          <a:p>
            <a:pPr lvl="1">
              <a:buFont typeface="Wingdings" panose="05000000000000000000" pitchFamily="2" charset="2"/>
              <a:buChar char="Ø"/>
            </a:pPr>
            <a:endParaRPr lang="fr-FR" dirty="0"/>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altLang="fr-FR" sz="3200" dirty="0">
                <a:latin typeface="Gill Sans MT" panose="020B0502020104020203" pitchFamily="34" charset="77"/>
                <a:ea typeface="Tahoma" panose="020B0604030504040204" pitchFamily="34" charset="0"/>
                <a:cs typeface="Tahoma" panose="020B0604030504040204" pitchFamily="34" charset="0"/>
              </a:rPr>
              <a:t>C</a:t>
            </a:r>
            <a:r>
              <a:rPr lang="fr-FR" sz="3200" dirty="0">
                <a:latin typeface="Gill Sans MT" panose="020B0502020104020203" pitchFamily="34" charset="77"/>
                <a:ea typeface="Tahoma" panose="020B0604030504040204" pitchFamily="34" charset="0"/>
                <a:cs typeface="Tahoma" panose="020B0604030504040204" pitchFamily="34" charset="0"/>
              </a:rPr>
              <a:t>réer un terminal</a:t>
            </a: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15</a:t>
            </a:fld>
            <a:endParaRPr lang="fr-FR" dirty="0"/>
          </a:p>
        </p:txBody>
      </p:sp>
      <p:pic>
        <p:nvPicPr>
          <p:cNvPr id="7" name="Image 6">
            <a:extLst>
              <a:ext uri="{FF2B5EF4-FFF2-40B4-BE49-F238E27FC236}">
                <a16:creationId xmlns:a16="http://schemas.microsoft.com/office/drawing/2014/main" id="{C9B917B3-CDFF-9ED7-D556-9D641E0D109C}"/>
              </a:ext>
            </a:extLst>
          </p:cNvPr>
          <p:cNvPicPr>
            <a:picLocks noChangeAspect="1"/>
          </p:cNvPicPr>
          <p:nvPr/>
        </p:nvPicPr>
        <p:blipFill>
          <a:blip r:embed="rId2"/>
          <a:stretch>
            <a:fillRect/>
          </a:stretch>
        </p:blipFill>
        <p:spPr>
          <a:xfrm>
            <a:off x="557436" y="2131552"/>
            <a:ext cx="8998676" cy="2756820"/>
          </a:xfrm>
          <a:prstGeom prst="rect">
            <a:avLst/>
          </a:prstGeom>
        </p:spPr>
      </p:pic>
    </p:spTree>
    <p:extLst>
      <p:ext uri="{BB962C8B-B14F-4D97-AF65-F5344CB8AC3E}">
        <p14:creationId xmlns:p14="http://schemas.microsoft.com/office/powerpoint/2010/main" val="3848819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sz="2400" dirty="0">
                <a:latin typeface="Gill Sans MT" panose="020B0502020104020203" pitchFamily="34" charset="77"/>
                <a:ea typeface="Tahoma" panose="020B0604030504040204" pitchFamily="34" charset="0"/>
                <a:cs typeface="Tahoma" panose="020B0604030504040204" pitchFamily="34" charset="0"/>
              </a:rPr>
              <a:t>Changer de répertoire </a:t>
            </a:r>
          </a:p>
          <a:p>
            <a:pPr marL="456068" lvl="1" indent="0">
              <a:buNone/>
            </a:pPr>
            <a:endParaRPr lang="fr-FR" dirty="0"/>
          </a:p>
          <a:p>
            <a:pPr marL="456068" lvl="1" indent="0">
              <a:buNone/>
            </a:pPr>
            <a:r>
              <a:rPr lang="fr-FR" dirty="0"/>
              <a:t>	 </a:t>
            </a:r>
          </a:p>
          <a:p>
            <a:pPr lvl="1">
              <a:buFont typeface="Wingdings" panose="05000000000000000000" pitchFamily="2" charset="2"/>
              <a:buChar char="Ø"/>
            </a:pPr>
            <a:endParaRPr lang="fr-FR" dirty="0"/>
          </a:p>
          <a:p>
            <a:pPr lvl="1">
              <a:buFont typeface="Wingdings" panose="05000000000000000000" pitchFamily="2" charset="2"/>
              <a:buChar char="Ø"/>
            </a:pPr>
            <a:endParaRPr lang="fr-FR" dirty="0"/>
          </a:p>
          <a:p>
            <a:pPr lvl="1">
              <a:buFont typeface="Wingdings" panose="05000000000000000000" pitchFamily="2" charset="2"/>
              <a:buChar char="Ø"/>
            </a:pPr>
            <a:endParaRPr lang="fr-FR" dirty="0"/>
          </a:p>
          <a:p>
            <a:pPr lvl="1">
              <a:buFont typeface="Wingdings" panose="05000000000000000000" pitchFamily="2" charset="2"/>
              <a:buChar char="Ø"/>
            </a:pPr>
            <a:endParaRPr lang="fr-FR" dirty="0"/>
          </a:p>
          <a:p>
            <a:pPr lvl="1">
              <a:buFont typeface="Wingdings" panose="05000000000000000000" pitchFamily="2" charset="2"/>
              <a:buChar char="Ø"/>
            </a:pPr>
            <a:endParaRPr lang="fr-FR" dirty="0"/>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altLang="fr-FR" sz="3200" dirty="0">
                <a:latin typeface="Gill Sans MT" panose="020B0502020104020203" pitchFamily="34" charset="77"/>
                <a:ea typeface="Tahoma" panose="020B0604030504040204" pitchFamily="34" charset="0"/>
                <a:cs typeface="Tahoma" panose="020B0604030504040204" pitchFamily="34" charset="0"/>
              </a:rPr>
              <a:t>C</a:t>
            </a:r>
            <a:r>
              <a:rPr lang="fr-FR" sz="3200" dirty="0">
                <a:latin typeface="Gill Sans MT" panose="020B0502020104020203" pitchFamily="34" charset="77"/>
                <a:ea typeface="Tahoma" panose="020B0604030504040204" pitchFamily="34" charset="0"/>
                <a:cs typeface="Tahoma" panose="020B0604030504040204" pitchFamily="34" charset="0"/>
              </a:rPr>
              <a:t>réer un terminal</a:t>
            </a: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16</a:t>
            </a:fld>
            <a:endParaRPr lang="fr-FR" dirty="0"/>
          </a:p>
        </p:txBody>
      </p:sp>
      <p:pic>
        <p:nvPicPr>
          <p:cNvPr id="7" name="Image 6">
            <a:extLst>
              <a:ext uri="{FF2B5EF4-FFF2-40B4-BE49-F238E27FC236}">
                <a16:creationId xmlns:a16="http://schemas.microsoft.com/office/drawing/2014/main" id="{B036D81C-D223-A24D-7899-ED9BD1BD973E}"/>
              </a:ext>
            </a:extLst>
          </p:cNvPr>
          <p:cNvPicPr>
            <a:picLocks noChangeAspect="1"/>
          </p:cNvPicPr>
          <p:nvPr/>
        </p:nvPicPr>
        <p:blipFill>
          <a:blip r:embed="rId2"/>
          <a:stretch>
            <a:fillRect/>
          </a:stretch>
        </p:blipFill>
        <p:spPr>
          <a:xfrm>
            <a:off x="629444" y="1853778"/>
            <a:ext cx="8460732" cy="4008112"/>
          </a:xfrm>
          <a:prstGeom prst="rect">
            <a:avLst/>
          </a:prstGeom>
        </p:spPr>
      </p:pic>
    </p:spTree>
    <p:extLst>
      <p:ext uri="{BB962C8B-B14F-4D97-AF65-F5344CB8AC3E}">
        <p14:creationId xmlns:p14="http://schemas.microsoft.com/office/powerpoint/2010/main" val="758004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sz="2400" dirty="0">
                <a:ea typeface="Tahoma" panose="020B0604030504040204" pitchFamily="34" charset="0"/>
                <a:cs typeface="Tahoma" panose="020B0604030504040204" pitchFamily="34" charset="0"/>
              </a:rPr>
              <a:t>Cas de répertoire invalide </a:t>
            </a:r>
          </a:p>
          <a:p>
            <a:pPr marL="0" indent="0">
              <a:buNone/>
            </a:pPr>
            <a:endParaRPr lang="fr-FR" dirty="0">
              <a:latin typeface="Gill Sans MT" panose="020B0502020104020203" pitchFamily="34" charset="77"/>
              <a:ea typeface="Tahoma" panose="020B0604030504040204" pitchFamily="34" charset="0"/>
              <a:cs typeface="Tahoma" panose="020B0604030504040204" pitchFamily="34" charset="0"/>
            </a:endParaRPr>
          </a:p>
          <a:p>
            <a:endParaRPr lang="fr-TN" dirty="0"/>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Les Bases de python </a:t>
            </a: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17</a:t>
            </a:fld>
            <a:endParaRPr lang="fr-FR" dirty="0"/>
          </a:p>
        </p:txBody>
      </p:sp>
      <p:pic>
        <p:nvPicPr>
          <p:cNvPr id="6" name="Image 5">
            <a:extLst>
              <a:ext uri="{FF2B5EF4-FFF2-40B4-BE49-F238E27FC236}">
                <a16:creationId xmlns:a16="http://schemas.microsoft.com/office/drawing/2014/main" id="{0005B601-71EC-B8E6-9780-1ADD8EA18DCD}"/>
              </a:ext>
            </a:extLst>
          </p:cNvPr>
          <p:cNvPicPr>
            <a:picLocks noChangeAspect="1"/>
          </p:cNvPicPr>
          <p:nvPr/>
        </p:nvPicPr>
        <p:blipFill>
          <a:blip r:embed="rId2"/>
          <a:stretch>
            <a:fillRect/>
          </a:stretch>
        </p:blipFill>
        <p:spPr>
          <a:xfrm>
            <a:off x="773460" y="1521539"/>
            <a:ext cx="8328954" cy="4462729"/>
          </a:xfrm>
          <a:prstGeom prst="rect">
            <a:avLst/>
          </a:prstGeom>
        </p:spPr>
      </p:pic>
    </p:spTree>
    <p:extLst>
      <p:ext uri="{BB962C8B-B14F-4D97-AF65-F5344CB8AC3E}">
        <p14:creationId xmlns:p14="http://schemas.microsoft.com/office/powerpoint/2010/main" val="353847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5">
            <a:extLst>
              <a:ext uri="{FF2B5EF4-FFF2-40B4-BE49-F238E27FC236}">
                <a16:creationId xmlns:a16="http://schemas.microsoft.com/office/drawing/2014/main" id="{3ABD558D-8E07-9042-B09A-76B69B60C613}"/>
              </a:ext>
            </a:extLst>
          </p:cNvPr>
          <p:cNvSpPr>
            <a:spLocks/>
          </p:cNvSpPr>
          <p:nvPr/>
        </p:nvSpPr>
        <p:spPr bwMode="auto">
          <a:xfrm>
            <a:off x="985524" y="3315528"/>
            <a:ext cx="9612577" cy="1477328"/>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defRPr/>
            </a:pPr>
            <a:r>
              <a:rPr lang="fr-FR" altLang="fr-FR" sz="3200" u="none" dirty="0">
                <a:solidFill>
                  <a:schemeClr val="tx1"/>
                </a:solidFill>
                <a:latin typeface="Gill Sans MT" panose="020B0502020104020203" pitchFamily="34" charset="77"/>
                <a:cs typeface="Arial" panose="020B0604020202020204" pitchFamily="34" charset="0"/>
              </a:rPr>
              <a:t>Partie 2: </a:t>
            </a:r>
            <a:r>
              <a:rPr lang="fr-FR" altLang="fr-FR" sz="3200" dirty="0">
                <a:latin typeface="Gill Sans MT" panose="020B0502020104020203" pitchFamily="34" charset="77"/>
                <a:ea typeface="Tahoma" panose="020B0604030504040204" pitchFamily="34" charset="0"/>
                <a:cs typeface="Tahoma" panose="020B0604030504040204" pitchFamily="34" charset="0"/>
              </a:rPr>
              <a:t>C</a:t>
            </a:r>
            <a:r>
              <a:rPr lang="fr-FR" sz="3200" dirty="0">
                <a:latin typeface="Gill Sans MT" panose="020B0502020104020203" pitchFamily="34" charset="77"/>
                <a:ea typeface="Tahoma" panose="020B0604030504040204" pitchFamily="34" charset="0"/>
                <a:cs typeface="Tahoma" panose="020B0604030504040204" pitchFamily="34" charset="0"/>
              </a:rPr>
              <a:t>réer un backdoor </a:t>
            </a:r>
          </a:p>
          <a:p>
            <a:pPr>
              <a:defRPr/>
            </a:pPr>
            <a:endParaRPr lang="fr-FR" sz="3200" dirty="0">
              <a:latin typeface="Gill Sans MT" panose="020B0502020104020203" pitchFamily="34" charset="77"/>
              <a:ea typeface="Tahoma" panose="020B0604030504040204" pitchFamily="34" charset="0"/>
              <a:cs typeface="Tahoma" panose="020B0604030504040204" pitchFamily="34" charset="0"/>
            </a:endParaRPr>
          </a:p>
          <a:p>
            <a:pPr>
              <a:defRPr/>
            </a:pPr>
            <a:endParaRPr lang="fr-FR" altLang="fr-FR" sz="3200" u="none" dirty="0">
              <a:solidFill>
                <a:schemeClr val="tx1"/>
              </a:solidFill>
              <a:latin typeface="Gill Sans MT" panose="020B0502020104020203" pitchFamily="34" charset="77"/>
              <a:cs typeface="Arial" panose="020B0604020202020204" pitchFamily="34" charset="0"/>
            </a:endParaRPr>
          </a:p>
        </p:txBody>
      </p:sp>
      <p:sp>
        <p:nvSpPr>
          <p:cNvPr id="11" name="Rectangle 10">
            <a:extLst>
              <a:ext uri="{FF2B5EF4-FFF2-40B4-BE49-F238E27FC236}">
                <a16:creationId xmlns:a16="http://schemas.microsoft.com/office/drawing/2014/main" id="{D68C40A4-1085-CA41-8D43-B4F3DD5B1BD4}"/>
              </a:ext>
            </a:extLst>
          </p:cNvPr>
          <p:cNvSpPr/>
          <p:nvPr/>
        </p:nvSpPr>
        <p:spPr>
          <a:xfrm>
            <a:off x="1328954" y="3836995"/>
            <a:ext cx="8877554" cy="72000"/>
          </a:xfrm>
          <a:prstGeom prst="rect">
            <a:avLst/>
          </a:prstGeom>
          <a:solidFill>
            <a:srgbClr val="329AB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973" dirty="0">
              <a:latin typeface="Gill Sans MT" panose="020B0502020104020203" pitchFamily="34" charset="77"/>
            </a:endParaRPr>
          </a:p>
        </p:txBody>
      </p:sp>
      <p:sp>
        <p:nvSpPr>
          <p:cNvPr id="7" name="Espace réservé du numéro de diapositive 6">
            <a:extLst>
              <a:ext uri="{FF2B5EF4-FFF2-40B4-BE49-F238E27FC236}">
                <a16:creationId xmlns:a16="http://schemas.microsoft.com/office/drawing/2014/main" id="{6284ED46-9890-4DD7-BDFD-978B7AF83C53}"/>
              </a:ext>
            </a:extLst>
          </p:cNvPr>
          <p:cNvSpPr>
            <a:spLocks noGrp="1"/>
          </p:cNvSpPr>
          <p:nvPr>
            <p:ph type="sldNum" sz="quarter" idx="12"/>
          </p:nvPr>
        </p:nvSpPr>
        <p:spPr/>
        <p:txBody>
          <a:bodyPr/>
          <a:lstStyle/>
          <a:p>
            <a:fld id="{9705A05D-FF3A-44F5-A745-C0E08A1F0267}" type="slidenum">
              <a:rPr lang="fr-FR" smtClean="0"/>
              <a:pPr/>
              <a:t>18</a:t>
            </a:fld>
            <a:endParaRPr lang="fr-FR" dirty="0"/>
          </a:p>
        </p:txBody>
      </p:sp>
    </p:spTree>
    <p:extLst>
      <p:ext uri="{BB962C8B-B14F-4D97-AF65-F5344CB8AC3E}">
        <p14:creationId xmlns:p14="http://schemas.microsoft.com/office/powerpoint/2010/main" val="222586911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Un backdoor </a:t>
            </a:r>
          </a:p>
          <a:p>
            <a:pPr lvl="1"/>
            <a:r>
              <a:rPr lang="fr-FR" dirty="0"/>
              <a:t>Définition : </a:t>
            </a:r>
          </a:p>
          <a:p>
            <a:pPr marL="456068" lvl="1" indent="0">
              <a:buNone/>
            </a:pPr>
            <a:endParaRPr lang="fr-FR" dirty="0"/>
          </a:p>
          <a:p>
            <a:pPr marL="456068" lvl="1" indent="0">
              <a:buNone/>
            </a:pPr>
            <a:r>
              <a:rPr lang="fr-FR" dirty="0"/>
              <a:t>Un backdoor, également appelé porte dérobée en français, est une méthode ou une fonctionnalité secrète intentionnellement introduite dans un logiciel, un système ou un dispositif, permettant à une personne non autorisée d'accéder au système ou aux données de manière clandestine. Les backdoors sont souvent utilisés par des pirates informatiques ou des développeurs malveillants pour contourner les mécanismes de sécurité et obtenir un accès non autorisé à un système. </a:t>
            </a:r>
          </a:p>
          <a:p>
            <a:pPr lvl="1"/>
            <a:endParaRPr lang="fr-FR" dirty="0"/>
          </a:p>
          <a:p>
            <a:pPr marL="456068" lvl="1" indent="0">
              <a:buNone/>
            </a:pPr>
            <a:endParaRPr lang="fr-FR" dirty="0"/>
          </a:p>
          <a:p>
            <a:pPr lvl="1"/>
            <a:endParaRPr lang="fr-FR" dirty="0"/>
          </a:p>
          <a:p>
            <a:pPr marL="456068" lvl="1" indent="0">
              <a:buNone/>
            </a:pPr>
            <a:endParaRPr lang="fr-FR" dirty="0"/>
          </a:p>
          <a:p>
            <a:pPr lvl="1"/>
            <a:endParaRPr lang="fr-FR" dirty="0"/>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altLang="fr-FR" sz="2800" dirty="0">
                <a:latin typeface="Gill Sans MT" panose="020B0502020104020203" pitchFamily="34" charset="77"/>
                <a:ea typeface="Tahoma" panose="020B0604030504040204" pitchFamily="34" charset="0"/>
                <a:cs typeface="Tahoma" panose="020B0604030504040204" pitchFamily="34" charset="0"/>
              </a:rPr>
              <a:t>C</a:t>
            </a:r>
            <a:r>
              <a:rPr lang="fr-FR" sz="2800" dirty="0">
                <a:latin typeface="Gill Sans MT" panose="020B0502020104020203" pitchFamily="34" charset="77"/>
                <a:ea typeface="Tahoma" panose="020B0604030504040204" pitchFamily="34" charset="0"/>
                <a:cs typeface="Tahoma" panose="020B0604030504040204" pitchFamily="34" charset="0"/>
              </a:rPr>
              <a:t>réer un backdoor</a:t>
            </a:r>
            <a:br>
              <a:rPr lang="fr-FR" dirty="0">
                <a:latin typeface="Gill Sans MT" panose="020B0502020104020203" pitchFamily="34" charset="77"/>
                <a:ea typeface="Tahoma" panose="020B0604030504040204" pitchFamily="34" charset="0"/>
                <a:cs typeface="Tahoma" panose="020B0604030504040204" pitchFamily="34" charset="0"/>
              </a:rPr>
            </a:b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19</a:t>
            </a:fld>
            <a:endParaRPr lang="fr-FR" dirty="0"/>
          </a:p>
        </p:txBody>
      </p:sp>
    </p:spTree>
    <p:extLst>
      <p:ext uri="{BB962C8B-B14F-4D97-AF65-F5344CB8AC3E}">
        <p14:creationId xmlns:p14="http://schemas.microsoft.com/office/powerpoint/2010/main" val="2517168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object 9">
            <a:extLst>
              <a:ext uri="{FF2B5EF4-FFF2-40B4-BE49-F238E27FC236}">
                <a16:creationId xmlns:a16="http://schemas.microsoft.com/office/drawing/2014/main" id="{9A52C1E9-AAA7-0345-B803-68169B158409}"/>
              </a:ext>
            </a:extLst>
          </p:cNvPr>
          <p:cNvSpPr txBox="1">
            <a:spLocks noChangeArrowheads="1"/>
          </p:cNvSpPr>
          <p:nvPr/>
        </p:nvSpPr>
        <p:spPr bwMode="auto">
          <a:xfrm>
            <a:off x="6728953" y="5024557"/>
            <a:ext cx="2689988" cy="701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1798" rIns="0" bIns="0">
            <a:spAutoFit/>
          </a:bodyPr>
          <a:lstStyle>
            <a:lvl1pPr marL="12700">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spcBef>
                <a:spcPts val="93"/>
              </a:spcBef>
            </a:pPr>
            <a:endParaRPr lang="fr-FR" altLang="fr-FR" sz="1858" dirty="0">
              <a:latin typeface="Gill Sans MT" panose="020B0502020104020203" pitchFamily="34" charset="77"/>
              <a:cs typeface="Arial" panose="020B0604020202020204" pitchFamily="34" charset="0"/>
            </a:endParaRPr>
          </a:p>
          <a:p>
            <a:pPr>
              <a:lnSpc>
                <a:spcPct val="101000"/>
              </a:lnSpc>
              <a:spcBef>
                <a:spcPts val="12"/>
              </a:spcBef>
            </a:pPr>
            <a:endParaRPr lang="fr-FR" altLang="fr-FR" sz="1115" dirty="0">
              <a:latin typeface="Gill Sans MT" panose="020B0502020104020203" pitchFamily="34" charset="77"/>
              <a:cs typeface="Arial" panose="020B0604020202020204" pitchFamily="34" charset="0"/>
            </a:endParaRPr>
          </a:p>
          <a:p>
            <a:pPr>
              <a:lnSpc>
                <a:spcPts val="1765"/>
              </a:lnSpc>
            </a:pPr>
            <a:endParaRPr lang="fr-FR" altLang="fr-FR" sz="1672" dirty="0">
              <a:latin typeface="Gill Sans MT" panose="020B0502020104020203" pitchFamily="34" charset="77"/>
              <a:cs typeface="Arial" panose="020B0604020202020204" pitchFamily="34" charset="0"/>
            </a:endParaRPr>
          </a:p>
        </p:txBody>
      </p:sp>
      <p:sp>
        <p:nvSpPr>
          <p:cNvPr id="11268" name="Rectangle 8">
            <a:extLst>
              <a:ext uri="{FF2B5EF4-FFF2-40B4-BE49-F238E27FC236}">
                <a16:creationId xmlns:a16="http://schemas.microsoft.com/office/drawing/2014/main" id="{1F140A7F-7365-8D45-97F4-1EA54E1F3F58}"/>
              </a:ext>
            </a:extLst>
          </p:cNvPr>
          <p:cNvSpPr>
            <a:spLocks/>
          </p:cNvSpPr>
          <p:nvPr/>
        </p:nvSpPr>
        <p:spPr bwMode="auto">
          <a:xfrm>
            <a:off x="557436" y="1995367"/>
            <a:ext cx="8229240" cy="2801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47675" indent="-266700">
              <a:spcBef>
                <a:spcPct val="20000"/>
              </a:spcBef>
              <a:defRPr sz="2400">
                <a:solidFill>
                  <a:schemeClr val="tx1"/>
                </a:solidFill>
                <a:latin typeface="Segoe UI Symbol" panose="020B0502040204020203" pitchFamily="34" charset="0"/>
                <a:ea typeface="Segoe UI Symbol" panose="020B0502040204020203" pitchFamily="34" charset="0"/>
                <a:cs typeface="Segoe UI Symbol" panose="020B0502040204020203"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9pPr>
          </a:lstStyle>
          <a:p>
            <a:pPr marL="638175" indent="-457200">
              <a:buClr>
                <a:schemeClr val="tx2"/>
              </a:buClr>
              <a:buFont typeface="Wingdings" panose="05000000000000000000" pitchFamily="2" charset="2"/>
              <a:buChar char="§"/>
            </a:pPr>
            <a:r>
              <a:rPr lang="fr-FR" altLang="fr-FR" sz="2601" dirty="0">
                <a:latin typeface="Gill Sans MT" panose="020B0502020104020203" pitchFamily="34" charset="77"/>
                <a:ea typeface="Tahoma" panose="020B0604030504040204" pitchFamily="34" charset="0"/>
                <a:cs typeface="Tahoma" panose="020B0604030504040204" pitchFamily="34" charset="0"/>
              </a:rPr>
              <a:t>Présentation du formateur</a:t>
            </a:r>
          </a:p>
          <a:p>
            <a:pPr marL="638175" indent="-457200">
              <a:buClr>
                <a:schemeClr val="tx2"/>
              </a:buClr>
              <a:buFont typeface="Wingdings" panose="05000000000000000000" pitchFamily="2" charset="2"/>
              <a:buChar char="§"/>
            </a:pPr>
            <a:r>
              <a:rPr lang="fr-FR" altLang="fr-FR" sz="2601" dirty="0">
                <a:latin typeface="Gill Sans MT" panose="020B0502020104020203" pitchFamily="34" charset="77"/>
                <a:ea typeface="Tahoma" panose="020B0604030504040204" pitchFamily="34" charset="0"/>
                <a:cs typeface="Tahoma" panose="020B0604030504040204" pitchFamily="34" charset="0"/>
              </a:rPr>
              <a:t>Le plan de formation</a:t>
            </a:r>
          </a:p>
          <a:p>
            <a:pPr marL="638175" indent="-457200">
              <a:buClr>
                <a:schemeClr val="tx2"/>
              </a:buClr>
              <a:buFont typeface="Wingdings" panose="05000000000000000000" pitchFamily="2" charset="2"/>
              <a:buChar char="§"/>
            </a:pPr>
            <a:r>
              <a:rPr lang="fr-FR" altLang="fr-FR" sz="2601" dirty="0">
                <a:latin typeface="Gill Sans MT" panose="020B0502020104020203" pitchFamily="34" charset="77"/>
                <a:ea typeface="Tahoma" panose="020B0604030504040204" pitchFamily="34" charset="0"/>
                <a:cs typeface="Tahoma" panose="020B0604030504040204" pitchFamily="34" charset="0"/>
              </a:rPr>
              <a:t>Objectifs de la formation</a:t>
            </a:r>
          </a:p>
          <a:p>
            <a:pPr marL="638175" indent="-457200">
              <a:buClr>
                <a:schemeClr val="tx2"/>
              </a:buClr>
              <a:buFont typeface="Wingdings" panose="05000000000000000000" pitchFamily="2" charset="2"/>
              <a:buChar char="§"/>
            </a:pPr>
            <a:r>
              <a:rPr lang="fr-FR" altLang="fr-FR" sz="2601" dirty="0">
                <a:latin typeface="Gill Sans MT" panose="020B0502020104020203" pitchFamily="34" charset="77"/>
                <a:ea typeface="Tahoma" panose="020B0604030504040204" pitchFamily="34" charset="0"/>
                <a:cs typeface="Tahoma" panose="020B0604030504040204" pitchFamily="34" charset="0"/>
              </a:rPr>
              <a:t>Public concerné</a:t>
            </a:r>
          </a:p>
          <a:p>
            <a:pPr marL="638175" indent="-457200">
              <a:buClr>
                <a:schemeClr val="tx2"/>
              </a:buClr>
              <a:buFont typeface="Wingdings" panose="05000000000000000000" pitchFamily="2" charset="2"/>
              <a:buChar char="§"/>
            </a:pPr>
            <a:r>
              <a:rPr lang="fr-FR" altLang="fr-FR" sz="2601" dirty="0">
                <a:latin typeface="Gill Sans MT" panose="020B0502020104020203" pitchFamily="34" charset="77"/>
                <a:ea typeface="Tahoma" panose="020B0604030504040204" pitchFamily="34" charset="0"/>
                <a:cs typeface="Tahoma" panose="020B0604030504040204" pitchFamily="34" charset="0"/>
              </a:rPr>
              <a:t>Connaissances requises</a:t>
            </a:r>
          </a:p>
          <a:p>
            <a:pPr marL="638175" indent="-457200">
              <a:buClr>
                <a:schemeClr val="tx2"/>
              </a:buClr>
              <a:buFont typeface="Wingdings" panose="05000000000000000000" pitchFamily="2" charset="2"/>
              <a:buChar char="§"/>
            </a:pPr>
            <a:r>
              <a:rPr lang="fr-FR" altLang="fr-FR" sz="2601" dirty="0">
                <a:latin typeface="Gill Sans MT" panose="020B0502020104020203" pitchFamily="34" charset="77"/>
                <a:ea typeface="Tahoma" panose="020B0604030504040204" pitchFamily="34" charset="0"/>
                <a:cs typeface="Tahoma" panose="020B0604030504040204" pitchFamily="34" charset="0"/>
              </a:rPr>
              <a:t>Références bibliographiques</a:t>
            </a:r>
          </a:p>
        </p:txBody>
      </p:sp>
      <p:sp>
        <p:nvSpPr>
          <p:cNvPr id="18441" name="Text Box 9">
            <a:extLst>
              <a:ext uri="{FF2B5EF4-FFF2-40B4-BE49-F238E27FC236}">
                <a16:creationId xmlns:a16="http://schemas.microsoft.com/office/drawing/2014/main" id="{90E99E06-A3E6-C240-B235-A4558C8FE1A1}"/>
              </a:ext>
            </a:extLst>
          </p:cNvPr>
          <p:cNvSpPr txBox="1">
            <a:spLocks noChangeArrowheads="1"/>
          </p:cNvSpPr>
          <p:nvPr/>
        </p:nvSpPr>
        <p:spPr bwMode="auto">
          <a:xfrm>
            <a:off x="7803846" y="53578"/>
            <a:ext cx="247467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1" hangingPunct="1">
              <a:spcBef>
                <a:spcPct val="50000"/>
              </a:spcBef>
              <a:defRPr/>
            </a:pPr>
            <a:r>
              <a:rPr lang="fr-FR" altLang="fr-FR" sz="3000" b="1" dirty="0">
                <a:latin typeface="Gill Sans MT" panose="020B0502020104020203" pitchFamily="34" charset="77"/>
                <a:ea typeface="Tahoma" panose="020B0604030504040204" pitchFamily="34" charset="0"/>
                <a:cs typeface="Tahoma" panose="020B0604030504040204" pitchFamily="34" charset="0"/>
              </a:rPr>
              <a:t>Plan</a:t>
            </a:r>
          </a:p>
        </p:txBody>
      </p:sp>
      <p:sp>
        <p:nvSpPr>
          <p:cNvPr id="6" name="Espace réservé du numéro de diapositive 5">
            <a:extLst>
              <a:ext uri="{FF2B5EF4-FFF2-40B4-BE49-F238E27FC236}">
                <a16:creationId xmlns:a16="http://schemas.microsoft.com/office/drawing/2014/main" id="{FE5CEBEF-233C-4908-B16F-098128CD0883}"/>
              </a:ext>
            </a:extLst>
          </p:cNvPr>
          <p:cNvSpPr>
            <a:spLocks noGrp="1"/>
          </p:cNvSpPr>
          <p:nvPr>
            <p:ph type="sldNum" sz="quarter" idx="12"/>
          </p:nvPr>
        </p:nvSpPr>
        <p:spPr/>
        <p:txBody>
          <a:bodyPr/>
          <a:lstStyle/>
          <a:p>
            <a:fld id="{9705A05D-FF3A-44F5-A745-C0E08A1F0267}" type="slidenum">
              <a:rPr lang="fr-FR" smtClean="0"/>
              <a:pPr/>
              <a:t>2</a:t>
            </a:fld>
            <a:endParaRPr lang="fr-FR" dirty="0"/>
          </a:p>
        </p:txBody>
      </p:sp>
    </p:spTree>
    <p:extLst>
      <p:ext uri="{BB962C8B-B14F-4D97-AF65-F5344CB8AC3E}">
        <p14:creationId xmlns:p14="http://schemas.microsoft.com/office/powerpoint/2010/main" val="256529079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Créer un backdoor (porte dérobée)</a:t>
            </a:r>
          </a:p>
          <a:p>
            <a:endParaRPr lang="fr-FR" dirty="0">
              <a:ea typeface="Tahoma" panose="020B0604030504040204" pitchFamily="34" charset="0"/>
              <a:cs typeface="Tahoma" panose="020B0604030504040204" pitchFamily="34" charset="0"/>
            </a:endParaRPr>
          </a:p>
          <a:p>
            <a:endParaRPr lang="fr-FR" dirty="0">
              <a:latin typeface="Gill Sans MT" panose="020B0502020104020203" pitchFamily="34" charset="77"/>
              <a:ea typeface="Tahoma" panose="020B0604030504040204" pitchFamily="34" charset="0"/>
              <a:cs typeface="Tahoma" panose="020B0604030504040204" pitchFamily="34" charset="0"/>
            </a:endParaRPr>
          </a:p>
          <a:p>
            <a:endParaRPr lang="fr-FR" dirty="0">
              <a:ea typeface="Tahoma" panose="020B0604030504040204" pitchFamily="34" charset="0"/>
              <a:cs typeface="Tahoma" panose="020B0604030504040204" pitchFamily="34" charset="0"/>
            </a:endParaRPr>
          </a:p>
          <a:p>
            <a:endParaRPr lang="fr-FR" dirty="0">
              <a:latin typeface="Gill Sans MT" panose="020B0502020104020203" pitchFamily="34" charset="77"/>
              <a:ea typeface="Tahoma" panose="020B0604030504040204" pitchFamily="34" charset="0"/>
              <a:cs typeface="Tahoma" panose="020B0604030504040204" pitchFamily="34" charset="0"/>
            </a:endParaRPr>
          </a:p>
          <a:p>
            <a:pPr marL="456068" lvl="1" indent="0" algn="ctr">
              <a:buNone/>
            </a:pPr>
            <a:r>
              <a:rPr lang="fr-FR" sz="2000" b="1" dirty="0">
                <a:solidFill>
                  <a:srgbClr val="FF0000"/>
                </a:solidFill>
                <a:latin typeface="Gill Sans MT" panose="020B0502020104020203" pitchFamily="34" charset="77"/>
                <a:ea typeface="Tahoma" panose="020B0604030504040204" pitchFamily="34" charset="0"/>
                <a:cs typeface="Tahoma" panose="020B0604030504040204" pitchFamily="34" charset="0"/>
              </a:rPr>
              <a:t>Démo du l’</a:t>
            </a:r>
            <a:r>
              <a:rPr lang="fr-FR" sz="2000" b="1" dirty="0" err="1">
                <a:solidFill>
                  <a:srgbClr val="FF0000"/>
                </a:solidFill>
                <a:latin typeface="Gill Sans MT" panose="020B0502020104020203" pitchFamily="34" charset="77"/>
                <a:ea typeface="Tahoma" panose="020B0604030504040204" pitchFamily="34" charset="0"/>
                <a:cs typeface="Tahoma" panose="020B0604030504040204" pitchFamily="34" charset="0"/>
              </a:rPr>
              <a:t>éxécution</a:t>
            </a:r>
            <a:r>
              <a:rPr lang="fr-FR" sz="2000" b="1" dirty="0">
                <a:solidFill>
                  <a:srgbClr val="FF0000"/>
                </a:solidFill>
                <a:latin typeface="Gill Sans MT" panose="020B0502020104020203" pitchFamily="34" charset="77"/>
                <a:ea typeface="Tahoma" panose="020B0604030504040204" pitchFamily="34" charset="0"/>
                <a:cs typeface="Tahoma" panose="020B0604030504040204" pitchFamily="34" charset="0"/>
              </a:rPr>
              <a:t> du projet </a:t>
            </a:r>
          </a:p>
          <a:p>
            <a:pPr marL="456068" lvl="1" indent="0">
              <a:buNone/>
            </a:pPr>
            <a:endParaRPr lang="fr-FR" dirty="0"/>
          </a:p>
          <a:p>
            <a:pPr lvl="1"/>
            <a:endParaRPr lang="fr-FR" dirty="0"/>
          </a:p>
          <a:p>
            <a:pPr marL="456068" lvl="1" indent="0">
              <a:buNone/>
            </a:pPr>
            <a:endParaRPr lang="fr-FR" dirty="0"/>
          </a:p>
          <a:p>
            <a:pPr lvl="1"/>
            <a:endParaRPr lang="fr-FR" dirty="0"/>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altLang="fr-FR" sz="2800" dirty="0">
                <a:latin typeface="Gill Sans MT" panose="020B0502020104020203" pitchFamily="34" charset="77"/>
                <a:ea typeface="Tahoma" panose="020B0604030504040204" pitchFamily="34" charset="0"/>
                <a:cs typeface="Tahoma" panose="020B0604030504040204" pitchFamily="34" charset="0"/>
              </a:rPr>
              <a:t>C</a:t>
            </a:r>
            <a:r>
              <a:rPr lang="fr-FR" sz="2800" dirty="0">
                <a:latin typeface="Gill Sans MT" panose="020B0502020104020203" pitchFamily="34" charset="77"/>
                <a:ea typeface="Tahoma" panose="020B0604030504040204" pitchFamily="34" charset="0"/>
                <a:cs typeface="Tahoma" panose="020B0604030504040204" pitchFamily="34" charset="0"/>
              </a:rPr>
              <a:t>réer un backdoor</a:t>
            </a:r>
            <a:br>
              <a:rPr lang="fr-FR" dirty="0">
                <a:latin typeface="Gill Sans MT" panose="020B0502020104020203" pitchFamily="34" charset="77"/>
                <a:ea typeface="Tahoma" panose="020B0604030504040204" pitchFamily="34" charset="0"/>
                <a:cs typeface="Tahoma" panose="020B0604030504040204" pitchFamily="34" charset="0"/>
              </a:rPr>
            </a:b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20</a:t>
            </a:fld>
            <a:endParaRPr lang="fr-FR" dirty="0"/>
          </a:p>
        </p:txBody>
      </p:sp>
    </p:spTree>
    <p:extLst>
      <p:ext uri="{BB962C8B-B14F-4D97-AF65-F5344CB8AC3E}">
        <p14:creationId xmlns:p14="http://schemas.microsoft.com/office/powerpoint/2010/main" val="2301460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Les sockets </a:t>
            </a:r>
          </a:p>
          <a:p>
            <a:pPr lvl="1"/>
            <a:r>
              <a:rPr lang="fr-FR" b="0" i="0" dirty="0">
                <a:solidFill>
                  <a:srgbClr val="0D0D0D"/>
                </a:solidFill>
                <a:effectLst/>
                <a:latin typeface="Söhne"/>
              </a:rPr>
              <a:t>La bibliothèque socket en Python offre plusieurs méthodes pour la communication réseau. </a:t>
            </a:r>
          </a:p>
          <a:p>
            <a:pPr marL="456068" lvl="1" indent="0">
              <a:buNone/>
            </a:pPr>
            <a:endParaRPr lang="fr-FR" dirty="0">
              <a:solidFill>
                <a:srgbClr val="0D0D0D"/>
              </a:solidFill>
              <a:latin typeface="Söhne"/>
              <a:ea typeface="Tahoma" panose="020B0604030504040204" pitchFamily="34" charset="0"/>
              <a:cs typeface="Tahoma" panose="020B0604030504040204" pitchFamily="34" charset="0"/>
            </a:endParaRPr>
          </a:p>
          <a:p>
            <a:pPr lvl="1">
              <a:buFont typeface="Wingdings" panose="05000000000000000000" pitchFamily="2" charset="2"/>
              <a:buChar char="Ø"/>
            </a:pPr>
            <a:r>
              <a:rPr lang="fr-FR" b="1" i="0" dirty="0">
                <a:solidFill>
                  <a:srgbClr val="0D0D0D"/>
                </a:solidFill>
                <a:effectLst/>
                <a:latin typeface="Söhne"/>
              </a:rPr>
              <a:t>socket()</a:t>
            </a:r>
            <a:r>
              <a:rPr lang="fr-FR" b="0" i="0" dirty="0">
                <a:solidFill>
                  <a:srgbClr val="0D0D0D"/>
                </a:solidFill>
                <a:effectLst/>
                <a:latin typeface="Söhne"/>
              </a:rPr>
              <a:t> : Cette méthode crée un objet socket qui peut être utilisé pour la communication.</a:t>
            </a:r>
          </a:p>
          <a:p>
            <a:pPr lvl="1">
              <a:buFont typeface="Wingdings" panose="05000000000000000000" pitchFamily="2" charset="2"/>
              <a:buChar char="Ø"/>
            </a:pPr>
            <a:endParaRPr lang="fr-FR" dirty="0">
              <a:solidFill>
                <a:srgbClr val="0D0D0D"/>
              </a:solidFill>
              <a:latin typeface="Söhne"/>
              <a:ea typeface="Tahoma" panose="020B0604030504040204" pitchFamily="34" charset="0"/>
              <a:cs typeface="Tahoma" panose="020B0604030504040204" pitchFamily="34" charset="0"/>
            </a:endParaRPr>
          </a:p>
          <a:p>
            <a:pPr lvl="1">
              <a:buFont typeface="Wingdings" panose="05000000000000000000" pitchFamily="2" charset="2"/>
              <a:buChar char="Ø"/>
            </a:pPr>
            <a:r>
              <a:rPr lang="fr-FR" b="1" i="0" dirty="0" err="1">
                <a:solidFill>
                  <a:srgbClr val="0D0D0D"/>
                </a:solidFill>
                <a:effectLst/>
                <a:latin typeface="Söhne"/>
              </a:rPr>
              <a:t>bind</a:t>
            </a:r>
            <a:r>
              <a:rPr lang="fr-FR" b="1" i="0" dirty="0">
                <a:solidFill>
                  <a:srgbClr val="0D0D0D"/>
                </a:solidFill>
                <a:effectLst/>
                <a:latin typeface="Söhne"/>
              </a:rPr>
              <a:t>()</a:t>
            </a:r>
            <a:r>
              <a:rPr lang="fr-FR" b="0" i="0" dirty="0">
                <a:solidFill>
                  <a:srgbClr val="0D0D0D"/>
                </a:solidFill>
                <a:effectLst/>
                <a:latin typeface="Söhne"/>
              </a:rPr>
              <a:t> : Cette méthode associe le socket à une adresse et un port spécifique sur la machine locale. </a:t>
            </a:r>
          </a:p>
          <a:p>
            <a:pPr lvl="3">
              <a:buFont typeface="Wingdings" panose="05000000000000000000" pitchFamily="2" charset="2"/>
              <a:buChar char="Ø"/>
            </a:pPr>
            <a:r>
              <a:rPr lang="fr-FR" dirty="0">
                <a:solidFill>
                  <a:srgbClr val="0D0D0D"/>
                </a:solidFill>
                <a:latin typeface="Söhne"/>
                <a:ea typeface="Tahoma" panose="020B0604030504040204" pitchFamily="34" charset="0"/>
                <a:cs typeface="Tahoma" panose="020B0604030504040204" pitchFamily="34" charset="0"/>
              </a:rPr>
              <a:t>Cette méthode prend un tuple au paramètre (@ip , Port)</a:t>
            </a:r>
            <a:endParaRPr lang="fr-FR" b="0" i="0" dirty="0">
              <a:solidFill>
                <a:srgbClr val="0D0D0D"/>
              </a:solidFill>
              <a:effectLst/>
              <a:latin typeface="Söhne"/>
              <a:ea typeface="Tahoma" panose="020B0604030504040204" pitchFamily="34" charset="0"/>
              <a:cs typeface="Tahoma" panose="020B0604030504040204" pitchFamily="34" charset="0"/>
            </a:endParaRPr>
          </a:p>
          <a:p>
            <a:pPr lvl="1">
              <a:buFont typeface="Wingdings" panose="05000000000000000000" pitchFamily="2" charset="2"/>
              <a:buChar char="Ø"/>
            </a:pPr>
            <a:endParaRPr lang="fr-FR" dirty="0">
              <a:solidFill>
                <a:srgbClr val="0D0D0D"/>
              </a:solidFill>
              <a:latin typeface="Söhne"/>
              <a:ea typeface="Tahoma" panose="020B0604030504040204" pitchFamily="34" charset="0"/>
              <a:cs typeface="Tahoma" panose="020B0604030504040204" pitchFamily="34" charset="0"/>
            </a:endParaRPr>
          </a:p>
          <a:p>
            <a:pPr lvl="1">
              <a:buFont typeface="Wingdings" panose="05000000000000000000" pitchFamily="2" charset="2"/>
              <a:buChar char="Ø"/>
            </a:pPr>
            <a:r>
              <a:rPr lang="fr-FR" b="1" i="0" dirty="0" err="1">
                <a:solidFill>
                  <a:srgbClr val="0D0D0D"/>
                </a:solidFill>
                <a:effectLst/>
                <a:latin typeface="Söhne"/>
              </a:rPr>
              <a:t>listen</a:t>
            </a:r>
            <a:r>
              <a:rPr lang="fr-FR" b="1" i="0" dirty="0">
                <a:solidFill>
                  <a:srgbClr val="0D0D0D"/>
                </a:solidFill>
                <a:effectLst/>
                <a:latin typeface="Söhne"/>
              </a:rPr>
              <a:t>()</a:t>
            </a:r>
            <a:r>
              <a:rPr lang="fr-FR" b="0" i="0" dirty="0">
                <a:solidFill>
                  <a:srgbClr val="0D0D0D"/>
                </a:solidFill>
                <a:effectLst/>
                <a:latin typeface="Söhne"/>
              </a:rPr>
              <a:t> : Utilisée par les sockets de type serveur, cette méthode met le socket en mode d'écoute, attendant les connexions entrantes.</a:t>
            </a:r>
            <a:endParaRPr lang="fr-FR" dirty="0">
              <a:ea typeface="Tahoma" panose="020B0604030504040204" pitchFamily="34" charset="0"/>
              <a:cs typeface="Tahoma" panose="020B0604030504040204" pitchFamily="34" charset="0"/>
            </a:endParaRPr>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altLang="fr-FR" sz="3200" dirty="0">
                <a:latin typeface="Gill Sans MT" panose="020B0502020104020203" pitchFamily="34" charset="77"/>
                <a:ea typeface="Tahoma" panose="020B0604030504040204" pitchFamily="34" charset="0"/>
                <a:cs typeface="Tahoma" panose="020B0604030504040204" pitchFamily="34" charset="0"/>
              </a:rPr>
              <a:t>C</a:t>
            </a:r>
            <a:r>
              <a:rPr lang="fr-FR" sz="3200" dirty="0">
                <a:latin typeface="Gill Sans MT" panose="020B0502020104020203" pitchFamily="34" charset="77"/>
                <a:ea typeface="Tahoma" panose="020B0604030504040204" pitchFamily="34" charset="0"/>
                <a:cs typeface="Tahoma" panose="020B0604030504040204" pitchFamily="34" charset="0"/>
              </a:rPr>
              <a:t>réer un backdoor</a:t>
            </a: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21</a:t>
            </a:fld>
            <a:endParaRPr lang="fr-FR" dirty="0"/>
          </a:p>
        </p:txBody>
      </p:sp>
    </p:spTree>
    <p:extLst>
      <p:ext uri="{BB962C8B-B14F-4D97-AF65-F5344CB8AC3E}">
        <p14:creationId xmlns:p14="http://schemas.microsoft.com/office/powerpoint/2010/main" val="7434360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BF327A-8A73-7CCB-66CE-0D4AA4EFB30A}"/>
            </a:ext>
          </a:extLst>
        </p:cNvPr>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2CCBAF4F-0E5A-5EE2-7B12-B451FDE99FC4}"/>
              </a:ext>
            </a:extLst>
          </p:cNvPr>
          <p:cNvSpPr>
            <a:spLocks noGrp="1"/>
          </p:cNvSpPr>
          <p:nvPr>
            <p:ph idx="1"/>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Les sockets </a:t>
            </a:r>
          </a:p>
          <a:p>
            <a:pPr marL="456068" lvl="1" indent="0">
              <a:buNone/>
            </a:pPr>
            <a:endParaRPr lang="fr-FR" dirty="0">
              <a:solidFill>
                <a:srgbClr val="0D0D0D"/>
              </a:solidFill>
              <a:latin typeface="Söhne"/>
              <a:ea typeface="Tahoma" panose="020B0604030504040204" pitchFamily="34" charset="0"/>
              <a:cs typeface="Tahoma" panose="020B0604030504040204" pitchFamily="34" charset="0"/>
            </a:endParaRPr>
          </a:p>
          <a:p>
            <a:pPr lvl="1">
              <a:buFont typeface="Wingdings" panose="05000000000000000000" pitchFamily="2" charset="2"/>
              <a:buChar char="Ø"/>
            </a:pPr>
            <a:r>
              <a:rPr lang="fr-FR" b="1" i="0" dirty="0" err="1">
                <a:solidFill>
                  <a:srgbClr val="0D0D0D"/>
                </a:solidFill>
                <a:effectLst/>
                <a:latin typeface="Söhne"/>
              </a:rPr>
              <a:t>accept</a:t>
            </a:r>
            <a:r>
              <a:rPr lang="fr-FR" b="1" i="0" dirty="0">
                <a:solidFill>
                  <a:srgbClr val="0D0D0D"/>
                </a:solidFill>
                <a:effectLst/>
                <a:latin typeface="Söhne"/>
              </a:rPr>
              <a:t>()</a:t>
            </a:r>
            <a:r>
              <a:rPr lang="fr-FR" b="0" i="0" dirty="0">
                <a:solidFill>
                  <a:srgbClr val="0D0D0D"/>
                </a:solidFill>
                <a:effectLst/>
                <a:latin typeface="Söhne"/>
              </a:rPr>
              <a:t> : Pour les sockets serveur, cette méthode accepte une connexion entrante et retourne un nouveau socket et l'adresse du client.</a:t>
            </a:r>
          </a:p>
          <a:p>
            <a:pPr lvl="1">
              <a:buFont typeface="Wingdings" panose="05000000000000000000" pitchFamily="2" charset="2"/>
              <a:buChar char="Ø"/>
            </a:pPr>
            <a:endParaRPr lang="fr-FR" dirty="0">
              <a:solidFill>
                <a:srgbClr val="0D0D0D"/>
              </a:solidFill>
              <a:latin typeface="Söhne"/>
              <a:ea typeface="Tahoma" panose="020B0604030504040204" pitchFamily="34" charset="0"/>
              <a:cs typeface="Tahoma" panose="020B0604030504040204" pitchFamily="34" charset="0"/>
            </a:endParaRPr>
          </a:p>
          <a:p>
            <a:pPr lvl="1">
              <a:buFont typeface="Wingdings" panose="05000000000000000000" pitchFamily="2" charset="2"/>
              <a:buChar char="Ø"/>
            </a:pPr>
            <a:r>
              <a:rPr lang="fr-FR" b="1" i="0" dirty="0" err="1">
                <a:solidFill>
                  <a:srgbClr val="0D0D0D"/>
                </a:solidFill>
                <a:effectLst/>
                <a:latin typeface="Söhne"/>
              </a:rPr>
              <a:t>connect</a:t>
            </a:r>
            <a:r>
              <a:rPr lang="fr-FR" b="1" i="0" dirty="0">
                <a:solidFill>
                  <a:srgbClr val="0D0D0D"/>
                </a:solidFill>
                <a:effectLst/>
                <a:latin typeface="Söhne"/>
              </a:rPr>
              <a:t>()</a:t>
            </a:r>
            <a:r>
              <a:rPr lang="fr-FR" b="0" i="0" dirty="0">
                <a:solidFill>
                  <a:srgbClr val="0D0D0D"/>
                </a:solidFill>
                <a:effectLst/>
                <a:latin typeface="Söhne"/>
              </a:rPr>
              <a:t> : Pour les sockets client, cette méthode tente de se connecter à un serveur distant à l'adresse et au port spécifiés.</a:t>
            </a:r>
            <a:endParaRPr lang="fr-FR" b="0" i="0" dirty="0">
              <a:solidFill>
                <a:srgbClr val="0D0D0D"/>
              </a:solidFill>
              <a:effectLst/>
              <a:latin typeface="Söhne"/>
              <a:ea typeface="Tahoma" panose="020B0604030504040204" pitchFamily="34" charset="0"/>
              <a:cs typeface="Tahoma" panose="020B0604030504040204" pitchFamily="34" charset="0"/>
            </a:endParaRPr>
          </a:p>
          <a:p>
            <a:pPr lvl="1">
              <a:buFont typeface="Wingdings" panose="05000000000000000000" pitchFamily="2" charset="2"/>
              <a:buChar char="Ø"/>
            </a:pPr>
            <a:endParaRPr lang="fr-FR" dirty="0">
              <a:solidFill>
                <a:srgbClr val="0D0D0D"/>
              </a:solidFill>
              <a:latin typeface="Söhne"/>
              <a:ea typeface="Tahoma" panose="020B0604030504040204" pitchFamily="34" charset="0"/>
              <a:cs typeface="Tahoma" panose="020B0604030504040204" pitchFamily="34" charset="0"/>
            </a:endParaRPr>
          </a:p>
          <a:p>
            <a:pPr lvl="1">
              <a:buFont typeface="Wingdings" panose="05000000000000000000" pitchFamily="2" charset="2"/>
              <a:buChar char="Ø"/>
            </a:pPr>
            <a:r>
              <a:rPr lang="fr-FR" b="1" i="0" dirty="0" err="1">
                <a:solidFill>
                  <a:srgbClr val="0D0D0D"/>
                </a:solidFill>
                <a:effectLst/>
                <a:latin typeface="Söhne"/>
              </a:rPr>
              <a:t>sendAll</a:t>
            </a:r>
            <a:r>
              <a:rPr lang="fr-FR" b="1" i="0" dirty="0">
                <a:solidFill>
                  <a:srgbClr val="0D0D0D"/>
                </a:solidFill>
                <a:effectLst/>
                <a:latin typeface="Söhne"/>
              </a:rPr>
              <a:t>()</a:t>
            </a:r>
            <a:r>
              <a:rPr lang="fr-FR" b="0" i="0" dirty="0">
                <a:solidFill>
                  <a:srgbClr val="0D0D0D"/>
                </a:solidFill>
                <a:effectLst/>
                <a:latin typeface="Söhne"/>
              </a:rPr>
              <a:t> : Cette méthode envoie des données sur le socket connecté.</a:t>
            </a:r>
            <a:endParaRPr lang="fr-FR" b="0" i="0" dirty="0">
              <a:solidFill>
                <a:srgbClr val="0D0D0D"/>
              </a:solidFill>
              <a:effectLst/>
              <a:latin typeface="Söhne"/>
              <a:ea typeface="Tahoma" panose="020B0604030504040204" pitchFamily="34" charset="0"/>
              <a:cs typeface="Tahoma" panose="020B0604030504040204" pitchFamily="34" charset="0"/>
            </a:endParaRPr>
          </a:p>
          <a:p>
            <a:pPr lvl="1">
              <a:buFont typeface="Wingdings" panose="05000000000000000000" pitchFamily="2" charset="2"/>
              <a:buChar char="Ø"/>
            </a:pPr>
            <a:endParaRPr lang="fr-FR" dirty="0">
              <a:solidFill>
                <a:srgbClr val="0D0D0D"/>
              </a:solidFill>
              <a:latin typeface="Söhne"/>
              <a:ea typeface="Tahoma" panose="020B0604030504040204" pitchFamily="34" charset="0"/>
              <a:cs typeface="Tahoma" panose="020B0604030504040204" pitchFamily="34" charset="0"/>
            </a:endParaRPr>
          </a:p>
          <a:p>
            <a:pPr lvl="1">
              <a:buFont typeface="Wingdings" panose="05000000000000000000" pitchFamily="2" charset="2"/>
              <a:buChar char="Ø"/>
            </a:pPr>
            <a:r>
              <a:rPr lang="fr-FR" b="1" i="0" dirty="0" err="1">
                <a:solidFill>
                  <a:srgbClr val="0D0D0D"/>
                </a:solidFill>
                <a:effectLst/>
                <a:latin typeface="Söhne"/>
              </a:rPr>
              <a:t>recv</a:t>
            </a:r>
            <a:r>
              <a:rPr lang="fr-FR" b="1" i="0" dirty="0">
                <a:solidFill>
                  <a:srgbClr val="0D0D0D"/>
                </a:solidFill>
                <a:effectLst/>
                <a:latin typeface="Söhne"/>
              </a:rPr>
              <a:t>()</a:t>
            </a:r>
            <a:r>
              <a:rPr lang="fr-FR" b="0" i="0" dirty="0">
                <a:solidFill>
                  <a:srgbClr val="0D0D0D"/>
                </a:solidFill>
                <a:effectLst/>
                <a:latin typeface="Söhne"/>
              </a:rPr>
              <a:t> : Cette méthode reçoit des données sur le socket connecté.</a:t>
            </a:r>
          </a:p>
          <a:p>
            <a:pPr lvl="1">
              <a:buFont typeface="Wingdings" panose="05000000000000000000" pitchFamily="2" charset="2"/>
              <a:buChar char="Ø"/>
            </a:pPr>
            <a:endParaRPr lang="fr-FR" dirty="0">
              <a:solidFill>
                <a:srgbClr val="0D0D0D"/>
              </a:solidFill>
              <a:latin typeface="Söhne"/>
              <a:ea typeface="Tahoma" panose="020B0604030504040204" pitchFamily="34" charset="0"/>
              <a:cs typeface="Tahoma" panose="020B0604030504040204" pitchFamily="34" charset="0"/>
            </a:endParaRPr>
          </a:p>
          <a:p>
            <a:pPr lvl="1">
              <a:buFont typeface="Wingdings" panose="05000000000000000000" pitchFamily="2" charset="2"/>
              <a:buChar char="Ø"/>
            </a:pPr>
            <a:r>
              <a:rPr lang="fr-FR" b="1" i="0" dirty="0">
                <a:solidFill>
                  <a:srgbClr val="0D0D0D"/>
                </a:solidFill>
                <a:effectLst/>
                <a:latin typeface="Söhne"/>
              </a:rPr>
              <a:t>close()</a:t>
            </a:r>
            <a:r>
              <a:rPr lang="fr-FR" b="0" i="0" dirty="0">
                <a:solidFill>
                  <a:srgbClr val="0D0D0D"/>
                </a:solidFill>
                <a:effectLst/>
                <a:latin typeface="Söhne"/>
              </a:rPr>
              <a:t> : Cette méthode ferme le socket.</a:t>
            </a:r>
            <a:endParaRPr lang="fr-FR" dirty="0">
              <a:ea typeface="Tahoma" panose="020B0604030504040204" pitchFamily="34" charset="0"/>
              <a:cs typeface="Tahoma" panose="020B0604030504040204" pitchFamily="34" charset="0"/>
            </a:endParaRPr>
          </a:p>
        </p:txBody>
      </p:sp>
      <p:sp>
        <p:nvSpPr>
          <p:cNvPr id="3" name="Titre 2">
            <a:extLst>
              <a:ext uri="{FF2B5EF4-FFF2-40B4-BE49-F238E27FC236}">
                <a16:creationId xmlns:a16="http://schemas.microsoft.com/office/drawing/2014/main" id="{E52F73A0-57B8-1454-981A-1A817B2975AC}"/>
              </a:ext>
            </a:extLst>
          </p:cNvPr>
          <p:cNvSpPr>
            <a:spLocks noGrp="1"/>
          </p:cNvSpPr>
          <p:nvPr>
            <p:ph type="title"/>
          </p:nvPr>
        </p:nvSpPr>
        <p:spPr/>
        <p:txBody>
          <a:bodyPr/>
          <a:lstStyle/>
          <a:p>
            <a:r>
              <a:rPr lang="fr-FR" altLang="fr-FR" sz="3200" dirty="0">
                <a:latin typeface="Gill Sans MT" panose="020B0502020104020203" pitchFamily="34" charset="77"/>
                <a:ea typeface="Tahoma" panose="020B0604030504040204" pitchFamily="34" charset="0"/>
                <a:cs typeface="Tahoma" panose="020B0604030504040204" pitchFamily="34" charset="0"/>
              </a:rPr>
              <a:t>C</a:t>
            </a:r>
            <a:r>
              <a:rPr lang="fr-FR" sz="3200" dirty="0">
                <a:latin typeface="Gill Sans MT" panose="020B0502020104020203" pitchFamily="34" charset="77"/>
                <a:ea typeface="Tahoma" panose="020B0604030504040204" pitchFamily="34" charset="0"/>
                <a:cs typeface="Tahoma" panose="020B0604030504040204" pitchFamily="34" charset="0"/>
              </a:rPr>
              <a:t>réer un backdoor</a:t>
            </a:r>
            <a:endParaRPr lang="fr-TN" dirty="0"/>
          </a:p>
        </p:txBody>
      </p:sp>
      <p:sp>
        <p:nvSpPr>
          <p:cNvPr id="4" name="Espace réservé du numéro de diapositive 3">
            <a:extLst>
              <a:ext uri="{FF2B5EF4-FFF2-40B4-BE49-F238E27FC236}">
                <a16:creationId xmlns:a16="http://schemas.microsoft.com/office/drawing/2014/main" id="{69EC95EA-C68B-FF23-2BD8-ED556C435691}"/>
              </a:ext>
            </a:extLst>
          </p:cNvPr>
          <p:cNvSpPr>
            <a:spLocks noGrp="1"/>
          </p:cNvSpPr>
          <p:nvPr>
            <p:ph type="sldNum" sz="quarter" idx="12"/>
          </p:nvPr>
        </p:nvSpPr>
        <p:spPr/>
        <p:txBody>
          <a:bodyPr/>
          <a:lstStyle/>
          <a:p>
            <a:fld id="{9705A05D-FF3A-44F5-A745-C0E08A1F0267}" type="slidenum">
              <a:rPr lang="fr-FR" smtClean="0"/>
              <a:pPr/>
              <a:t>22</a:t>
            </a:fld>
            <a:endParaRPr lang="fr-FR" dirty="0"/>
          </a:p>
        </p:txBody>
      </p:sp>
    </p:spTree>
    <p:extLst>
      <p:ext uri="{BB962C8B-B14F-4D97-AF65-F5344CB8AC3E}">
        <p14:creationId xmlns:p14="http://schemas.microsoft.com/office/powerpoint/2010/main" val="4890722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ea typeface="Tahoma" panose="020B0604030504040204" pitchFamily="34" charset="0"/>
                <a:cs typeface="Tahoma" panose="020B0604030504040204" pitchFamily="34" charset="0"/>
              </a:rPr>
              <a:t>La communication entre client/serveur à travers les  sockets </a:t>
            </a:r>
            <a:endParaRPr lang="fr-FR" dirty="0"/>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altLang="fr-FR" sz="3200" dirty="0">
                <a:latin typeface="Gill Sans MT" panose="020B0502020104020203" pitchFamily="34" charset="77"/>
                <a:ea typeface="Tahoma" panose="020B0604030504040204" pitchFamily="34" charset="0"/>
                <a:cs typeface="Tahoma" panose="020B0604030504040204" pitchFamily="34" charset="0"/>
              </a:rPr>
              <a:t>C</a:t>
            </a:r>
            <a:r>
              <a:rPr lang="fr-FR" sz="3200" dirty="0">
                <a:latin typeface="Gill Sans MT" panose="020B0502020104020203" pitchFamily="34" charset="77"/>
                <a:ea typeface="Tahoma" panose="020B0604030504040204" pitchFamily="34" charset="0"/>
                <a:cs typeface="Tahoma" panose="020B0604030504040204" pitchFamily="34" charset="0"/>
              </a:rPr>
              <a:t>réer un backdoor</a:t>
            </a: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23</a:t>
            </a:fld>
            <a:endParaRPr lang="fr-FR" dirty="0"/>
          </a:p>
        </p:txBody>
      </p:sp>
      <p:pic>
        <p:nvPicPr>
          <p:cNvPr id="2052" name="Picture 4" descr="Aucune description disponible.">
            <a:extLst>
              <a:ext uri="{FF2B5EF4-FFF2-40B4-BE49-F238E27FC236}">
                <a16:creationId xmlns:a16="http://schemas.microsoft.com/office/drawing/2014/main" id="{527F27AD-DE2F-A656-DDBC-4EF5FD087B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3515" y="2457449"/>
            <a:ext cx="7038975" cy="21050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Aucune description disponible.">
            <a:extLst>
              <a:ext uri="{FF2B5EF4-FFF2-40B4-BE49-F238E27FC236}">
                <a16:creationId xmlns:a16="http://schemas.microsoft.com/office/drawing/2014/main" id="{5D46CD3A-4046-60F4-2C85-A0708C134A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3500" y="4682771"/>
            <a:ext cx="3438525" cy="88582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Aucune description disponible.">
            <a:extLst>
              <a:ext uri="{FF2B5EF4-FFF2-40B4-BE49-F238E27FC236}">
                <a16:creationId xmlns:a16="http://schemas.microsoft.com/office/drawing/2014/main" id="{3CCFB9A0-6B51-3576-92BC-92C74360E8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7711" y="4673246"/>
            <a:ext cx="3838575" cy="89535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Aucune description disponible.">
            <a:extLst>
              <a:ext uri="{FF2B5EF4-FFF2-40B4-BE49-F238E27FC236}">
                <a16:creationId xmlns:a16="http://schemas.microsoft.com/office/drawing/2014/main" id="{994DA565-D529-3E7A-DAD8-552814B861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88802" y="5869115"/>
            <a:ext cx="6248400" cy="78105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Aucune description disponible.">
            <a:extLst>
              <a:ext uri="{FF2B5EF4-FFF2-40B4-BE49-F238E27FC236}">
                <a16:creationId xmlns:a16="http://schemas.microsoft.com/office/drawing/2014/main" id="{3CF62F14-548B-6534-3431-23D6FFCA312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40758" y="1866914"/>
            <a:ext cx="2028825" cy="542925"/>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Aucune description disponible.">
            <a:extLst>
              <a:ext uri="{FF2B5EF4-FFF2-40B4-BE49-F238E27FC236}">
                <a16:creationId xmlns:a16="http://schemas.microsoft.com/office/drawing/2014/main" id="{ABA720EB-015E-5F32-AEA1-712251E88F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23267" y="1415984"/>
            <a:ext cx="3219450" cy="781050"/>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Aucune description disponible.">
            <a:extLst>
              <a:ext uri="{FF2B5EF4-FFF2-40B4-BE49-F238E27FC236}">
                <a16:creationId xmlns:a16="http://schemas.microsoft.com/office/drawing/2014/main" id="{4121D06F-EB7F-BDAF-916C-F30B7956B27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7898" y="4689165"/>
            <a:ext cx="647700" cy="266700"/>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Aucune description disponible.">
            <a:extLst>
              <a:ext uri="{FF2B5EF4-FFF2-40B4-BE49-F238E27FC236}">
                <a16:creationId xmlns:a16="http://schemas.microsoft.com/office/drawing/2014/main" id="{2336F058-E455-AE46-5C06-D974FD00291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7898" y="5042974"/>
            <a:ext cx="657225" cy="266700"/>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Aucune description disponible.">
            <a:extLst>
              <a:ext uri="{FF2B5EF4-FFF2-40B4-BE49-F238E27FC236}">
                <a16:creationId xmlns:a16="http://schemas.microsoft.com/office/drawing/2014/main" id="{D5A53608-97F0-FCD9-4140-E584C863D18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7898" y="5423317"/>
            <a:ext cx="676275" cy="257175"/>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Aucune description disponible.">
            <a:extLst>
              <a:ext uri="{FF2B5EF4-FFF2-40B4-BE49-F238E27FC236}">
                <a16:creationId xmlns:a16="http://schemas.microsoft.com/office/drawing/2014/main" id="{FEB95614-E229-40D3-DC2F-865F6ADDA31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228240" y="4705954"/>
            <a:ext cx="981075" cy="285750"/>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Aucune description disponible.">
            <a:extLst>
              <a:ext uri="{FF2B5EF4-FFF2-40B4-BE49-F238E27FC236}">
                <a16:creationId xmlns:a16="http://schemas.microsoft.com/office/drawing/2014/main" id="{E4B5A152-ED5E-EA3E-3770-B9664DBEB77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332992" y="6140577"/>
            <a:ext cx="981075" cy="238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6124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60"/>
                                        </p:tgtEl>
                                        <p:attrNameLst>
                                          <p:attrName>style.visibility</p:attrName>
                                        </p:attrNameLst>
                                      </p:cBhvr>
                                      <p:to>
                                        <p:strVal val="visible"/>
                                      </p:to>
                                    </p:set>
                                    <p:animEffect transition="in" filter="barn(inVertical)">
                                      <p:cBhvr>
                                        <p:cTn id="7" dur="500"/>
                                        <p:tgtEl>
                                          <p:spTgt spid="206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052"/>
                                        </p:tgtEl>
                                        <p:attrNameLst>
                                          <p:attrName>style.visibility</p:attrName>
                                        </p:attrNameLst>
                                      </p:cBhvr>
                                      <p:to>
                                        <p:strVal val="visible"/>
                                      </p:to>
                                    </p:set>
                                    <p:anim calcmode="lin" valueType="num">
                                      <p:cBhvr additive="base">
                                        <p:cTn id="12" dur="500" fill="hold"/>
                                        <p:tgtEl>
                                          <p:spTgt spid="2052"/>
                                        </p:tgtEl>
                                        <p:attrNameLst>
                                          <p:attrName>ppt_x</p:attrName>
                                        </p:attrNameLst>
                                      </p:cBhvr>
                                      <p:tavLst>
                                        <p:tav tm="0">
                                          <p:val>
                                            <p:strVal val="#ppt_x"/>
                                          </p:val>
                                        </p:tav>
                                        <p:tav tm="100000">
                                          <p:val>
                                            <p:strVal val="#ppt_x"/>
                                          </p:val>
                                        </p:tav>
                                      </p:tavLst>
                                    </p:anim>
                                    <p:anim calcmode="lin" valueType="num">
                                      <p:cBhvr additive="base">
                                        <p:cTn id="13" dur="500" fill="hold"/>
                                        <p:tgtEl>
                                          <p:spTgt spid="205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2054"/>
                                        </p:tgtEl>
                                        <p:attrNameLst>
                                          <p:attrName>style.visibility</p:attrName>
                                        </p:attrNameLst>
                                      </p:cBhvr>
                                      <p:to>
                                        <p:strVal val="visible"/>
                                      </p:to>
                                    </p:set>
                                    <p:animEffect transition="in" filter="fade">
                                      <p:cBhvr>
                                        <p:cTn id="18" dur="1000"/>
                                        <p:tgtEl>
                                          <p:spTgt spid="2054"/>
                                        </p:tgtEl>
                                      </p:cBhvr>
                                    </p:animEffect>
                                    <p:anim calcmode="lin" valueType="num">
                                      <p:cBhvr>
                                        <p:cTn id="19" dur="1000" fill="hold"/>
                                        <p:tgtEl>
                                          <p:spTgt spid="2054"/>
                                        </p:tgtEl>
                                        <p:attrNameLst>
                                          <p:attrName>ppt_x</p:attrName>
                                        </p:attrNameLst>
                                      </p:cBhvr>
                                      <p:tavLst>
                                        <p:tav tm="0">
                                          <p:val>
                                            <p:strVal val="#ppt_x"/>
                                          </p:val>
                                        </p:tav>
                                        <p:tav tm="100000">
                                          <p:val>
                                            <p:strVal val="#ppt_x"/>
                                          </p:val>
                                        </p:tav>
                                      </p:tavLst>
                                    </p:anim>
                                    <p:anim calcmode="lin" valueType="num">
                                      <p:cBhvr>
                                        <p:cTn id="20" dur="1000" fill="hold"/>
                                        <p:tgtEl>
                                          <p:spTgt spid="2054"/>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2056"/>
                                        </p:tgtEl>
                                        <p:attrNameLst>
                                          <p:attrName>style.visibility</p:attrName>
                                        </p:attrNameLst>
                                      </p:cBhvr>
                                      <p:to>
                                        <p:strVal val="visible"/>
                                      </p:to>
                                    </p:set>
                                    <p:animEffect transition="in" filter="fade">
                                      <p:cBhvr>
                                        <p:cTn id="25" dur="1000"/>
                                        <p:tgtEl>
                                          <p:spTgt spid="2056"/>
                                        </p:tgtEl>
                                      </p:cBhvr>
                                    </p:animEffect>
                                    <p:anim calcmode="lin" valueType="num">
                                      <p:cBhvr>
                                        <p:cTn id="26" dur="1000" fill="hold"/>
                                        <p:tgtEl>
                                          <p:spTgt spid="2056"/>
                                        </p:tgtEl>
                                        <p:attrNameLst>
                                          <p:attrName>ppt_x</p:attrName>
                                        </p:attrNameLst>
                                      </p:cBhvr>
                                      <p:tavLst>
                                        <p:tav tm="0">
                                          <p:val>
                                            <p:strVal val="#ppt_x"/>
                                          </p:val>
                                        </p:tav>
                                        <p:tav tm="100000">
                                          <p:val>
                                            <p:strVal val="#ppt_x"/>
                                          </p:val>
                                        </p:tav>
                                      </p:tavLst>
                                    </p:anim>
                                    <p:anim calcmode="lin" valueType="num">
                                      <p:cBhvr>
                                        <p:cTn id="27" dur="1000" fill="hold"/>
                                        <p:tgtEl>
                                          <p:spTgt spid="2056"/>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2058"/>
                                        </p:tgtEl>
                                        <p:attrNameLst>
                                          <p:attrName>style.visibility</p:attrName>
                                        </p:attrNameLst>
                                      </p:cBhvr>
                                      <p:to>
                                        <p:strVal val="visible"/>
                                      </p:to>
                                    </p:set>
                                    <p:animEffect transition="in" filter="fade">
                                      <p:cBhvr>
                                        <p:cTn id="32" dur="1000"/>
                                        <p:tgtEl>
                                          <p:spTgt spid="2058"/>
                                        </p:tgtEl>
                                      </p:cBhvr>
                                    </p:animEffect>
                                    <p:anim calcmode="lin" valueType="num">
                                      <p:cBhvr>
                                        <p:cTn id="33" dur="1000" fill="hold"/>
                                        <p:tgtEl>
                                          <p:spTgt spid="2058"/>
                                        </p:tgtEl>
                                        <p:attrNameLst>
                                          <p:attrName>ppt_x</p:attrName>
                                        </p:attrNameLst>
                                      </p:cBhvr>
                                      <p:tavLst>
                                        <p:tav tm="0">
                                          <p:val>
                                            <p:strVal val="#ppt_x"/>
                                          </p:val>
                                        </p:tav>
                                        <p:tav tm="100000">
                                          <p:val>
                                            <p:strVal val="#ppt_x"/>
                                          </p:val>
                                        </p:tav>
                                      </p:tavLst>
                                    </p:anim>
                                    <p:anim calcmode="lin" valueType="num">
                                      <p:cBhvr>
                                        <p:cTn id="34" dur="1000" fill="hold"/>
                                        <p:tgtEl>
                                          <p:spTgt spid="2058"/>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2062"/>
                                        </p:tgtEl>
                                        <p:attrNameLst>
                                          <p:attrName>style.visibility</p:attrName>
                                        </p:attrNameLst>
                                      </p:cBhvr>
                                      <p:to>
                                        <p:strVal val="visible"/>
                                      </p:to>
                                    </p:set>
                                    <p:animEffect transition="in" filter="fade">
                                      <p:cBhvr>
                                        <p:cTn id="39" dur="1000"/>
                                        <p:tgtEl>
                                          <p:spTgt spid="2062"/>
                                        </p:tgtEl>
                                      </p:cBhvr>
                                    </p:animEffect>
                                    <p:anim calcmode="lin" valueType="num">
                                      <p:cBhvr>
                                        <p:cTn id="40" dur="1000" fill="hold"/>
                                        <p:tgtEl>
                                          <p:spTgt spid="2062"/>
                                        </p:tgtEl>
                                        <p:attrNameLst>
                                          <p:attrName>ppt_x</p:attrName>
                                        </p:attrNameLst>
                                      </p:cBhvr>
                                      <p:tavLst>
                                        <p:tav tm="0">
                                          <p:val>
                                            <p:strVal val="#ppt_x"/>
                                          </p:val>
                                        </p:tav>
                                        <p:tav tm="100000">
                                          <p:val>
                                            <p:strVal val="#ppt_x"/>
                                          </p:val>
                                        </p:tav>
                                      </p:tavLst>
                                    </p:anim>
                                    <p:anim calcmode="lin" valueType="num">
                                      <p:cBhvr>
                                        <p:cTn id="41" dur="1000" fill="hold"/>
                                        <p:tgtEl>
                                          <p:spTgt spid="2062"/>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nodeType="clickEffect">
                                  <p:stCondLst>
                                    <p:cond delay="0"/>
                                  </p:stCondLst>
                                  <p:childTnLst>
                                    <p:set>
                                      <p:cBhvr>
                                        <p:cTn id="45" dur="1" fill="hold">
                                          <p:stCondLst>
                                            <p:cond delay="0"/>
                                          </p:stCondLst>
                                        </p:cTn>
                                        <p:tgtEl>
                                          <p:spTgt spid="2064"/>
                                        </p:tgtEl>
                                        <p:attrNameLst>
                                          <p:attrName>style.visibility</p:attrName>
                                        </p:attrNameLst>
                                      </p:cBhvr>
                                      <p:to>
                                        <p:strVal val="visible"/>
                                      </p:to>
                                    </p:set>
                                    <p:animEffect transition="in" filter="barn(inVertical)">
                                      <p:cBhvr>
                                        <p:cTn id="46" dur="500"/>
                                        <p:tgtEl>
                                          <p:spTgt spid="2064"/>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nodeType="clickEffect">
                                  <p:stCondLst>
                                    <p:cond delay="0"/>
                                  </p:stCondLst>
                                  <p:childTnLst>
                                    <p:set>
                                      <p:cBhvr>
                                        <p:cTn id="50" dur="1" fill="hold">
                                          <p:stCondLst>
                                            <p:cond delay="0"/>
                                          </p:stCondLst>
                                        </p:cTn>
                                        <p:tgtEl>
                                          <p:spTgt spid="2066"/>
                                        </p:tgtEl>
                                        <p:attrNameLst>
                                          <p:attrName>style.visibility</p:attrName>
                                        </p:attrNameLst>
                                      </p:cBhvr>
                                      <p:to>
                                        <p:strVal val="visible"/>
                                      </p:to>
                                    </p:set>
                                    <p:animEffect transition="in" filter="barn(inVertical)">
                                      <p:cBhvr>
                                        <p:cTn id="51" dur="500"/>
                                        <p:tgtEl>
                                          <p:spTgt spid="2066"/>
                                        </p:tgtEl>
                                      </p:cBhvr>
                                    </p:animEffect>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nodeType="clickEffect">
                                  <p:stCondLst>
                                    <p:cond delay="0"/>
                                  </p:stCondLst>
                                  <p:childTnLst>
                                    <p:set>
                                      <p:cBhvr>
                                        <p:cTn id="55" dur="1" fill="hold">
                                          <p:stCondLst>
                                            <p:cond delay="0"/>
                                          </p:stCondLst>
                                        </p:cTn>
                                        <p:tgtEl>
                                          <p:spTgt spid="2068"/>
                                        </p:tgtEl>
                                        <p:attrNameLst>
                                          <p:attrName>style.visibility</p:attrName>
                                        </p:attrNameLst>
                                      </p:cBhvr>
                                      <p:to>
                                        <p:strVal val="visible"/>
                                      </p:to>
                                    </p:set>
                                    <p:animEffect transition="in" filter="barn(inVertical)">
                                      <p:cBhvr>
                                        <p:cTn id="56" dur="500"/>
                                        <p:tgtEl>
                                          <p:spTgt spid="2068"/>
                                        </p:tgtEl>
                                      </p:cBhvr>
                                    </p:animEffect>
                                  </p:childTnLst>
                                </p:cTn>
                              </p:par>
                            </p:childTnLst>
                          </p:cTn>
                        </p:par>
                      </p:childTnLst>
                    </p:cTn>
                  </p:par>
                  <p:par>
                    <p:cTn id="57" fill="hold">
                      <p:stCondLst>
                        <p:cond delay="indefinite"/>
                      </p:stCondLst>
                      <p:childTnLst>
                        <p:par>
                          <p:cTn id="58" fill="hold">
                            <p:stCondLst>
                              <p:cond delay="0"/>
                            </p:stCondLst>
                            <p:childTnLst>
                              <p:par>
                                <p:cTn id="59" presetID="16" presetClass="entr" presetSubtype="21" fill="hold" nodeType="clickEffect">
                                  <p:stCondLst>
                                    <p:cond delay="0"/>
                                  </p:stCondLst>
                                  <p:childTnLst>
                                    <p:set>
                                      <p:cBhvr>
                                        <p:cTn id="60" dur="1" fill="hold">
                                          <p:stCondLst>
                                            <p:cond delay="0"/>
                                          </p:stCondLst>
                                        </p:cTn>
                                        <p:tgtEl>
                                          <p:spTgt spid="2070"/>
                                        </p:tgtEl>
                                        <p:attrNameLst>
                                          <p:attrName>style.visibility</p:attrName>
                                        </p:attrNameLst>
                                      </p:cBhvr>
                                      <p:to>
                                        <p:strVal val="visible"/>
                                      </p:to>
                                    </p:set>
                                    <p:animEffect transition="in" filter="barn(inVertical)">
                                      <p:cBhvr>
                                        <p:cTn id="61" dur="500"/>
                                        <p:tgtEl>
                                          <p:spTgt spid="2070"/>
                                        </p:tgtEl>
                                      </p:cBhvr>
                                    </p:animEffect>
                                  </p:childTnLst>
                                </p:cTn>
                              </p:par>
                            </p:childTnLst>
                          </p:cTn>
                        </p:par>
                      </p:childTnLst>
                    </p:cTn>
                  </p:par>
                  <p:par>
                    <p:cTn id="62" fill="hold">
                      <p:stCondLst>
                        <p:cond delay="indefinite"/>
                      </p:stCondLst>
                      <p:childTnLst>
                        <p:par>
                          <p:cTn id="63" fill="hold">
                            <p:stCondLst>
                              <p:cond delay="0"/>
                            </p:stCondLst>
                            <p:childTnLst>
                              <p:par>
                                <p:cTn id="64" presetID="16" presetClass="entr" presetSubtype="21" fill="hold" nodeType="clickEffect">
                                  <p:stCondLst>
                                    <p:cond delay="0"/>
                                  </p:stCondLst>
                                  <p:childTnLst>
                                    <p:set>
                                      <p:cBhvr>
                                        <p:cTn id="65" dur="1" fill="hold">
                                          <p:stCondLst>
                                            <p:cond delay="0"/>
                                          </p:stCondLst>
                                        </p:cTn>
                                        <p:tgtEl>
                                          <p:spTgt spid="2072"/>
                                        </p:tgtEl>
                                        <p:attrNameLst>
                                          <p:attrName>style.visibility</p:attrName>
                                        </p:attrNameLst>
                                      </p:cBhvr>
                                      <p:to>
                                        <p:strVal val="visible"/>
                                      </p:to>
                                    </p:set>
                                    <p:animEffect transition="in" filter="barn(inVertical)">
                                      <p:cBhvr>
                                        <p:cTn id="66" dur="500"/>
                                        <p:tgtEl>
                                          <p:spTgt spid="20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73A37A6-72DC-4C4F-94DA-0B805A62767C}"/>
              </a:ext>
            </a:extLst>
          </p:cNvPr>
          <p:cNvSpPr>
            <a:spLocks noGrp="1"/>
          </p:cNvSpPr>
          <p:nvPr>
            <p:ph idx="1"/>
          </p:nvPr>
        </p:nvSpPr>
        <p:spPr/>
        <p:txBody>
          <a:bodyPr/>
          <a:lstStyle/>
          <a:p>
            <a:r>
              <a:rPr lang="fr-FR" dirty="0">
                <a:latin typeface="Gill Sans MT" panose="020B0502020104020203" pitchFamily="34" charset="77"/>
                <a:ea typeface="Tahoma" panose="020B0604030504040204" pitchFamily="34" charset="0"/>
                <a:cs typeface="Tahoma" panose="020B0604030504040204" pitchFamily="34" charset="0"/>
              </a:rPr>
              <a:t>Les sockets </a:t>
            </a:r>
          </a:p>
          <a:p>
            <a:pPr lvl="1"/>
            <a:r>
              <a:rPr lang="fr-FR" dirty="0"/>
              <a:t>Définition : </a:t>
            </a:r>
          </a:p>
          <a:p>
            <a:pPr marL="456068" lvl="1" indent="0">
              <a:buNone/>
            </a:pPr>
            <a:endParaRPr lang="fr-FR" dirty="0"/>
          </a:p>
          <a:p>
            <a:pPr marL="456068" lvl="1" indent="0">
              <a:buNone/>
            </a:pPr>
            <a:r>
              <a:rPr lang="fr-FR" dirty="0"/>
              <a:t>Un backdoor, également appelé porte dérobée en français, est une méthode ou une fonctionnalité secrète intentionnellement introduite dans un logiciel, un système ou un dispositif, permettant à une personne non autorisée d'accéder au système ou aux données de manière clandestine. Les backdoors sont souvent utilisés par des pirates informatiques ou des développeurs malveillants pour contourner les mécanismes de sécurité et obtenir un accès non autorisé à un système. </a:t>
            </a:r>
          </a:p>
          <a:p>
            <a:pPr lvl="1"/>
            <a:endParaRPr lang="fr-FR" dirty="0"/>
          </a:p>
          <a:p>
            <a:pPr marL="456068" lvl="1" indent="0">
              <a:buNone/>
            </a:pPr>
            <a:endParaRPr lang="fr-FR" dirty="0"/>
          </a:p>
          <a:p>
            <a:pPr lvl="1"/>
            <a:endParaRPr lang="fr-FR" dirty="0"/>
          </a:p>
          <a:p>
            <a:pPr marL="456068" lvl="1" indent="0">
              <a:buNone/>
            </a:pPr>
            <a:endParaRPr lang="fr-FR" dirty="0"/>
          </a:p>
          <a:p>
            <a:pPr lvl="1"/>
            <a:endParaRPr lang="fr-FR" dirty="0"/>
          </a:p>
        </p:txBody>
      </p:sp>
      <p:sp>
        <p:nvSpPr>
          <p:cNvPr id="3" name="Titre 2">
            <a:extLst>
              <a:ext uri="{FF2B5EF4-FFF2-40B4-BE49-F238E27FC236}">
                <a16:creationId xmlns:a16="http://schemas.microsoft.com/office/drawing/2014/main" id="{02F39C3E-32F4-D54A-BCD9-AFF35AB48229}"/>
              </a:ext>
            </a:extLst>
          </p:cNvPr>
          <p:cNvSpPr>
            <a:spLocks noGrp="1"/>
          </p:cNvSpPr>
          <p:nvPr>
            <p:ph type="title"/>
          </p:nvPr>
        </p:nvSpPr>
        <p:spPr/>
        <p:txBody>
          <a:bodyPr/>
          <a:lstStyle/>
          <a:p>
            <a:r>
              <a:rPr lang="fr-FR" altLang="fr-FR" sz="2800" dirty="0">
                <a:latin typeface="Gill Sans MT" panose="020B0502020104020203" pitchFamily="34" charset="77"/>
                <a:ea typeface="Tahoma" panose="020B0604030504040204" pitchFamily="34" charset="0"/>
                <a:cs typeface="Tahoma" panose="020B0604030504040204" pitchFamily="34" charset="0"/>
              </a:rPr>
              <a:t>C</a:t>
            </a:r>
            <a:r>
              <a:rPr lang="fr-FR" sz="2800" dirty="0">
                <a:latin typeface="Gill Sans MT" panose="020B0502020104020203" pitchFamily="34" charset="77"/>
                <a:ea typeface="Tahoma" panose="020B0604030504040204" pitchFamily="34" charset="0"/>
                <a:cs typeface="Tahoma" panose="020B0604030504040204" pitchFamily="34" charset="0"/>
              </a:rPr>
              <a:t>réer un backdoor</a:t>
            </a:r>
            <a:br>
              <a:rPr lang="fr-FR" dirty="0">
                <a:latin typeface="Gill Sans MT" panose="020B0502020104020203" pitchFamily="34" charset="77"/>
                <a:ea typeface="Tahoma" panose="020B0604030504040204" pitchFamily="34" charset="0"/>
                <a:cs typeface="Tahoma" panose="020B0604030504040204" pitchFamily="34" charset="0"/>
              </a:rPr>
            </a:br>
            <a:br>
              <a:rPr lang="fr-FR" dirty="0">
                <a:latin typeface="Gill Sans MT" panose="020B0502020104020203" pitchFamily="34" charset="77"/>
                <a:ea typeface="Tahoma" panose="020B0604030504040204" pitchFamily="34" charset="0"/>
                <a:cs typeface="Tahoma" panose="020B0604030504040204" pitchFamily="34" charset="0"/>
              </a:rPr>
            </a:br>
            <a:endParaRPr lang="fr-TN" dirty="0"/>
          </a:p>
        </p:txBody>
      </p:sp>
      <p:sp>
        <p:nvSpPr>
          <p:cNvPr id="4" name="Espace réservé du numéro de diapositive 3">
            <a:extLst>
              <a:ext uri="{FF2B5EF4-FFF2-40B4-BE49-F238E27FC236}">
                <a16:creationId xmlns:a16="http://schemas.microsoft.com/office/drawing/2014/main" id="{4C6C41DB-27B2-384A-B347-3242DB8F71F3}"/>
              </a:ext>
            </a:extLst>
          </p:cNvPr>
          <p:cNvSpPr>
            <a:spLocks noGrp="1"/>
          </p:cNvSpPr>
          <p:nvPr>
            <p:ph type="sldNum" sz="quarter" idx="12"/>
          </p:nvPr>
        </p:nvSpPr>
        <p:spPr/>
        <p:txBody>
          <a:bodyPr/>
          <a:lstStyle/>
          <a:p>
            <a:fld id="{9705A05D-FF3A-44F5-A745-C0E08A1F0267}" type="slidenum">
              <a:rPr lang="fr-FR" smtClean="0"/>
              <a:pPr/>
              <a:t>24</a:t>
            </a:fld>
            <a:endParaRPr lang="fr-FR" dirty="0"/>
          </a:p>
        </p:txBody>
      </p:sp>
    </p:spTree>
    <p:extLst>
      <p:ext uri="{BB962C8B-B14F-4D97-AF65-F5344CB8AC3E}">
        <p14:creationId xmlns:p14="http://schemas.microsoft.com/office/powerpoint/2010/main" val="1840251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object 9">
            <a:extLst>
              <a:ext uri="{FF2B5EF4-FFF2-40B4-BE49-F238E27FC236}">
                <a16:creationId xmlns:a16="http://schemas.microsoft.com/office/drawing/2014/main" id="{4A3C4F11-4BC3-4C4A-96E5-B225BFB6880E}"/>
              </a:ext>
            </a:extLst>
          </p:cNvPr>
          <p:cNvSpPr txBox="1">
            <a:spLocks noChangeArrowheads="1"/>
          </p:cNvSpPr>
          <p:nvPr/>
        </p:nvSpPr>
        <p:spPr bwMode="auto">
          <a:xfrm>
            <a:off x="6728953" y="5024557"/>
            <a:ext cx="2689988" cy="701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1798" rIns="0" bIns="0">
            <a:spAutoFit/>
          </a:bodyPr>
          <a:lstStyle>
            <a:lvl1pPr marL="12700">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spcBef>
                <a:spcPts val="93"/>
              </a:spcBef>
            </a:pPr>
            <a:endParaRPr lang="fr-FR" altLang="fr-FR" sz="1858" dirty="0">
              <a:latin typeface="Gill Sans MT" panose="020B0502020104020203" pitchFamily="34" charset="77"/>
              <a:cs typeface="Arial" panose="020B0604020202020204" pitchFamily="34" charset="0"/>
            </a:endParaRPr>
          </a:p>
          <a:p>
            <a:pPr>
              <a:lnSpc>
                <a:spcPct val="101000"/>
              </a:lnSpc>
              <a:spcBef>
                <a:spcPts val="12"/>
              </a:spcBef>
            </a:pPr>
            <a:endParaRPr lang="fr-FR" altLang="fr-FR" sz="1115" dirty="0">
              <a:latin typeface="Gill Sans MT" panose="020B0502020104020203" pitchFamily="34" charset="77"/>
              <a:cs typeface="Arial" panose="020B0604020202020204" pitchFamily="34" charset="0"/>
            </a:endParaRPr>
          </a:p>
          <a:p>
            <a:pPr>
              <a:lnSpc>
                <a:spcPts val="1765"/>
              </a:lnSpc>
            </a:pPr>
            <a:endParaRPr lang="fr-FR" altLang="fr-FR" sz="1672" dirty="0">
              <a:latin typeface="Gill Sans MT" panose="020B0502020104020203" pitchFamily="34" charset="77"/>
              <a:cs typeface="Arial" panose="020B0604020202020204" pitchFamily="34" charset="0"/>
            </a:endParaRPr>
          </a:p>
        </p:txBody>
      </p:sp>
      <p:sp>
        <p:nvSpPr>
          <p:cNvPr id="20487" name="Rectangle 7">
            <a:extLst>
              <a:ext uri="{FF2B5EF4-FFF2-40B4-BE49-F238E27FC236}">
                <a16:creationId xmlns:a16="http://schemas.microsoft.com/office/drawing/2014/main" id="{5806F3FA-7F36-7749-ABA8-1686A522C10C}"/>
              </a:ext>
            </a:extLst>
          </p:cNvPr>
          <p:cNvSpPr>
            <a:spLocks/>
          </p:cNvSpPr>
          <p:nvPr/>
        </p:nvSpPr>
        <p:spPr bwMode="auto">
          <a:xfrm>
            <a:off x="767916" y="2380947"/>
            <a:ext cx="9354492" cy="3637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defRPr>
                <a:solidFill>
                  <a:schemeClr val="tx1"/>
                </a:solidFill>
                <a:latin typeface="Calibri" panose="020F0502020204030204" pitchFamily="34" charset="0"/>
              </a:defRPr>
            </a:lvl1pPr>
            <a:lvl2pPr eaLnBrk="0" hangingPunct="0">
              <a:spcBef>
                <a:spcPct val="20000"/>
              </a:spcBef>
              <a:defRPr>
                <a:solidFill>
                  <a:schemeClr val="tx1"/>
                </a:solidFill>
                <a:latin typeface="Calibri" panose="020F0502020204030204" pitchFamily="34" charset="0"/>
              </a:defRPr>
            </a:lvl2pPr>
            <a:lvl3pPr eaLnBrk="0" hangingPunct="0">
              <a:spcBef>
                <a:spcPct val="20000"/>
              </a:spcBef>
              <a:defRPr>
                <a:solidFill>
                  <a:schemeClr val="tx1"/>
                </a:solidFill>
                <a:latin typeface="Calibri" panose="020F0502020204030204" pitchFamily="34" charset="0"/>
              </a:defRPr>
            </a:lvl3pPr>
            <a:lvl4pPr eaLnBrk="0" hangingPunct="0">
              <a:spcBef>
                <a:spcPct val="20000"/>
              </a:spcBef>
              <a:defRPr>
                <a:solidFill>
                  <a:schemeClr val="tx1"/>
                </a:solidFill>
                <a:latin typeface="Calibri" panose="020F0502020204030204" pitchFamily="34" charset="0"/>
              </a:defRPr>
            </a:lvl4pPr>
            <a:lvl5pPr eaLnBrk="0" hangingPunct="0">
              <a:spcBef>
                <a:spcPct val="20000"/>
              </a:spcBef>
              <a:defRPr>
                <a:solidFill>
                  <a:schemeClr val="tx1"/>
                </a:solidFill>
                <a:latin typeface="Calibri" panose="020F0502020204030204" pitchFamily="34" charset="0"/>
              </a:defRPr>
            </a:lvl5pPr>
            <a:lvl6pPr eaLnBrk="0" fontAlgn="base" hangingPunct="0">
              <a:spcBef>
                <a:spcPct val="20000"/>
              </a:spcBef>
              <a:spcAft>
                <a:spcPct val="0"/>
              </a:spcAft>
              <a:defRPr>
                <a:solidFill>
                  <a:schemeClr val="tx1"/>
                </a:solidFill>
                <a:latin typeface="Calibri" panose="020F0502020204030204" pitchFamily="34" charset="0"/>
              </a:defRPr>
            </a:lvl6pPr>
            <a:lvl7pPr eaLnBrk="0" fontAlgn="base" hangingPunct="0">
              <a:spcBef>
                <a:spcPct val="20000"/>
              </a:spcBef>
              <a:spcAft>
                <a:spcPct val="0"/>
              </a:spcAft>
              <a:defRPr>
                <a:solidFill>
                  <a:schemeClr val="tx1"/>
                </a:solidFill>
                <a:latin typeface="Calibri" panose="020F0502020204030204" pitchFamily="34" charset="0"/>
              </a:defRPr>
            </a:lvl7pPr>
            <a:lvl8pPr eaLnBrk="0" fontAlgn="base" hangingPunct="0">
              <a:spcBef>
                <a:spcPct val="20000"/>
              </a:spcBef>
              <a:spcAft>
                <a:spcPct val="0"/>
              </a:spcAft>
              <a:defRPr>
                <a:solidFill>
                  <a:schemeClr val="tx1"/>
                </a:solidFill>
                <a:latin typeface="Calibri" panose="020F0502020204030204" pitchFamily="34" charset="0"/>
              </a:defRPr>
            </a:lvl8pPr>
            <a:lvl9pPr eaLnBrk="0" fontAlgn="base" hangingPunct="0">
              <a:spcBef>
                <a:spcPct val="20000"/>
              </a:spcBef>
              <a:spcAft>
                <a:spcPct val="0"/>
              </a:spcAft>
              <a:defRPr>
                <a:solidFill>
                  <a:schemeClr val="tx1"/>
                </a:solidFill>
                <a:latin typeface="Calibri" panose="020F0502020204030204" pitchFamily="34" charset="0"/>
              </a:defRPr>
            </a:lvl9pPr>
          </a:lstStyle>
          <a:p>
            <a:pPr>
              <a:defRPr/>
            </a:pPr>
            <a:r>
              <a:rPr lang="fr-FR" altLang="fr-FR" sz="2230" dirty="0">
                <a:latin typeface="Gill Sans MT" panose="020B0502020104020203" pitchFamily="34" charset="77"/>
                <a:ea typeface="Tahoma" panose="020B0604030504040204" pitchFamily="34" charset="0"/>
                <a:cs typeface="Tahoma" panose="020B0604030504040204" pitchFamily="34" charset="0"/>
              </a:rPr>
              <a:t>Chawki </a:t>
            </a:r>
            <a:r>
              <a:rPr lang="fr-FR" altLang="fr-FR" sz="2230" dirty="0" err="1">
                <a:latin typeface="Gill Sans MT" panose="020B0502020104020203" pitchFamily="34" charset="77"/>
                <a:ea typeface="Tahoma" panose="020B0604030504040204" pitchFamily="34" charset="0"/>
                <a:cs typeface="Tahoma" panose="020B0604030504040204" pitchFamily="34" charset="0"/>
              </a:rPr>
              <a:t>Rhimi</a:t>
            </a:r>
            <a:r>
              <a:rPr lang="fr-FR" altLang="fr-FR" sz="2230" dirty="0">
                <a:latin typeface="Gill Sans MT" panose="020B0502020104020203" pitchFamily="34" charset="77"/>
                <a:ea typeface="Tahoma" panose="020B0604030504040204" pitchFamily="34" charset="0"/>
                <a:cs typeface="Tahoma" panose="020B0604030504040204" pitchFamily="34" charset="0"/>
              </a:rPr>
              <a:t>:</a:t>
            </a:r>
          </a:p>
          <a:p>
            <a:pPr>
              <a:defRPr/>
            </a:pPr>
            <a:endParaRPr lang="fr-FR" altLang="fr-FR" sz="2230" dirty="0">
              <a:latin typeface="Gill Sans MT" panose="020B0502020104020203" pitchFamily="34" charset="77"/>
              <a:ea typeface="Tahoma" panose="020B0604030504040204" pitchFamily="34" charset="0"/>
              <a:cs typeface="Tahoma" panose="020B0604030504040204" pitchFamily="34" charset="0"/>
            </a:endParaRPr>
          </a:p>
          <a:p>
            <a:pPr marL="342900" indent="-342900">
              <a:buFont typeface="Wingdings" panose="05000000000000000000" pitchFamily="2" charset="2"/>
              <a:buChar char="§"/>
              <a:defRPr/>
            </a:pPr>
            <a:r>
              <a:rPr lang="fr-FR" altLang="fr-FR" sz="2230" dirty="0">
                <a:latin typeface="Gill Sans MT" panose="020B0502020104020203" pitchFamily="34" charset="77"/>
                <a:ea typeface="Tahoma" panose="020B0604030504040204" pitchFamily="34" charset="0"/>
                <a:cs typeface="Tahoma" panose="020B0604030504040204" pitchFamily="34" charset="0"/>
              </a:rPr>
              <a:t>Ingénieur en sécurité informatique et Infrastructure </a:t>
            </a:r>
          </a:p>
          <a:p>
            <a:pPr marL="342900" indent="-342900">
              <a:buFont typeface="Wingdings" panose="05000000000000000000" pitchFamily="2" charset="2"/>
              <a:buChar char="§"/>
              <a:defRPr/>
            </a:pPr>
            <a:r>
              <a:rPr lang="fr-FR" altLang="fr-FR" sz="2230" dirty="0">
                <a:latin typeface="Gill Sans MT" panose="020B0502020104020203" pitchFamily="34" charset="77"/>
                <a:ea typeface="Tahoma" panose="020B0604030504040204" pitchFamily="34" charset="0"/>
                <a:cs typeface="Tahoma" panose="020B0604030504040204" pitchFamily="34" charset="0"/>
              </a:rPr>
              <a:t>Auditeur expert en sécurité informatique selon la norme ISO27701</a:t>
            </a:r>
          </a:p>
          <a:p>
            <a:pPr marL="342900" indent="-342900">
              <a:buFont typeface="Wingdings" panose="05000000000000000000" pitchFamily="2" charset="2"/>
              <a:buChar char="§"/>
              <a:defRPr/>
            </a:pPr>
            <a:r>
              <a:rPr lang="fr-FR" altLang="fr-FR" sz="2230" dirty="0">
                <a:latin typeface="Gill Sans MT" panose="020B0502020104020203" pitchFamily="34" charset="77"/>
                <a:ea typeface="Tahoma" panose="020B0604030504040204" pitchFamily="34" charset="0"/>
                <a:cs typeface="Tahoma" panose="020B0604030504040204" pitchFamily="34" charset="0"/>
              </a:rPr>
              <a:t>Formateur agrée par PCEB </a:t>
            </a:r>
          </a:p>
          <a:p>
            <a:pPr marL="342900" indent="-342900">
              <a:buFont typeface="Wingdings" panose="05000000000000000000" pitchFamily="2" charset="2"/>
              <a:buChar char="§"/>
              <a:defRPr/>
            </a:pPr>
            <a:r>
              <a:rPr lang="fr-FR" altLang="fr-FR" sz="2230" dirty="0">
                <a:latin typeface="Gill Sans MT" panose="020B0502020104020203" pitchFamily="34" charset="77"/>
                <a:ea typeface="Tahoma" panose="020B0604030504040204" pitchFamily="34" charset="0"/>
                <a:cs typeface="Tahoma" panose="020B0604030504040204" pitchFamily="34" charset="0"/>
              </a:rPr>
              <a:t>Pentester sur plusieurs plateformes applicatives et systèmes </a:t>
            </a:r>
          </a:p>
          <a:p>
            <a:pPr marL="342900" indent="-342900">
              <a:buFont typeface="Wingdings" panose="05000000000000000000" pitchFamily="2" charset="2"/>
              <a:buChar char="§"/>
              <a:defRPr/>
            </a:pPr>
            <a:r>
              <a:rPr lang="fr-FR" altLang="fr-FR" sz="2230" dirty="0">
                <a:latin typeface="Gill Sans MT" panose="020B0502020104020203" pitchFamily="34" charset="77"/>
                <a:ea typeface="Tahoma" panose="020B0604030504040204" pitchFamily="34" charset="0"/>
                <a:cs typeface="Tahoma" panose="020B0604030504040204" pitchFamily="34" charset="0"/>
              </a:rPr>
              <a:t>RSSI du Groupe Wevioo Tunis </a:t>
            </a:r>
          </a:p>
          <a:p>
            <a:pPr>
              <a:defRPr/>
            </a:pPr>
            <a:endParaRPr lang="fr-FR" altLang="fr-FR" sz="2230" dirty="0">
              <a:latin typeface="Gill Sans MT" panose="020B0502020104020203" pitchFamily="34" charset="77"/>
              <a:ea typeface="Tahoma" panose="020B0604030504040204" pitchFamily="34" charset="0"/>
              <a:cs typeface="Tahoma" panose="020B0604030504040204" pitchFamily="34" charset="0"/>
            </a:endParaRPr>
          </a:p>
          <a:p>
            <a:pPr>
              <a:defRPr/>
            </a:pPr>
            <a:endParaRPr lang="fr-FR" altLang="fr-FR" sz="2230" dirty="0">
              <a:latin typeface="Gill Sans MT" panose="020B0502020104020203" pitchFamily="34" charset="77"/>
            </a:endParaRPr>
          </a:p>
        </p:txBody>
      </p:sp>
      <p:sp>
        <p:nvSpPr>
          <p:cNvPr id="20488" name="Rectangle 8">
            <a:extLst>
              <a:ext uri="{FF2B5EF4-FFF2-40B4-BE49-F238E27FC236}">
                <a16:creationId xmlns:a16="http://schemas.microsoft.com/office/drawing/2014/main" id="{1DBE1C9B-A23F-3B40-A2B1-6F104C2E5434}"/>
              </a:ext>
            </a:extLst>
          </p:cNvPr>
          <p:cNvSpPr>
            <a:spLocks/>
          </p:cNvSpPr>
          <p:nvPr/>
        </p:nvSpPr>
        <p:spPr bwMode="auto">
          <a:xfrm>
            <a:off x="2645668"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lgn="r">
              <a:defRPr/>
            </a:pPr>
            <a:r>
              <a:rPr lang="fr-FR" altLang="fr-FR" sz="3000" b="1" u="none" dirty="0">
                <a:solidFill>
                  <a:schemeClr val="tx1"/>
                </a:solidFill>
                <a:latin typeface="Gill Sans MT" panose="020B0502020104020203" pitchFamily="34" charset="77"/>
                <a:ea typeface="Tahoma" panose="020B0604030504040204" pitchFamily="34" charset="0"/>
                <a:cs typeface="Tahoma" panose="020B0604030504040204" pitchFamily="34" charset="0"/>
              </a:rPr>
              <a:t>Présentation du formateur</a:t>
            </a:r>
            <a:r>
              <a:rPr lang="fr-FR" altLang="fr-FR" sz="3000" b="1" dirty="0">
                <a:solidFill>
                  <a:schemeClr val="tx1"/>
                </a:solidFill>
                <a:latin typeface="Gill Sans MT" panose="020B0502020104020203" pitchFamily="34" charset="77"/>
                <a:ea typeface="Tahoma" panose="020B0604030504040204" pitchFamily="34" charset="0"/>
                <a:cs typeface="Tahoma" panose="020B0604030504040204" pitchFamily="34" charset="0"/>
              </a:rPr>
              <a:t> </a:t>
            </a:r>
          </a:p>
        </p:txBody>
      </p:sp>
      <p:sp>
        <p:nvSpPr>
          <p:cNvPr id="8" name="Espace réservé du numéro de diapositive 7">
            <a:extLst>
              <a:ext uri="{FF2B5EF4-FFF2-40B4-BE49-F238E27FC236}">
                <a16:creationId xmlns:a16="http://schemas.microsoft.com/office/drawing/2014/main" id="{EEB56578-4029-45DF-94DC-BFB642EF4485}"/>
              </a:ext>
            </a:extLst>
          </p:cNvPr>
          <p:cNvSpPr>
            <a:spLocks noGrp="1"/>
          </p:cNvSpPr>
          <p:nvPr>
            <p:ph type="sldNum" sz="quarter" idx="12"/>
          </p:nvPr>
        </p:nvSpPr>
        <p:spPr/>
        <p:txBody>
          <a:bodyPr/>
          <a:lstStyle/>
          <a:p>
            <a:fld id="{9705A05D-FF3A-44F5-A745-C0E08A1F0267}" type="slidenum">
              <a:rPr lang="fr-FR" smtClean="0"/>
              <a:pPr/>
              <a:t>3</a:t>
            </a:fld>
            <a:endParaRPr lang="fr-FR" dirty="0"/>
          </a:p>
        </p:txBody>
      </p:sp>
    </p:spTree>
    <p:extLst>
      <p:ext uri="{BB962C8B-B14F-4D97-AF65-F5344CB8AC3E}">
        <p14:creationId xmlns:p14="http://schemas.microsoft.com/office/powerpoint/2010/main" val="239810694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object 9">
            <a:extLst>
              <a:ext uri="{FF2B5EF4-FFF2-40B4-BE49-F238E27FC236}">
                <a16:creationId xmlns:a16="http://schemas.microsoft.com/office/drawing/2014/main" id="{BFC5B261-EBEB-6A43-B1EE-39E09915D9D5}"/>
              </a:ext>
            </a:extLst>
          </p:cNvPr>
          <p:cNvSpPr txBox="1">
            <a:spLocks noChangeArrowheads="1"/>
          </p:cNvSpPr>
          <p:nvPr/>
        </p:nvSpPr>
        <p:spPr bwMode="auto">
          <a:xfrm>
            <a:off x="6728953" y="5024557"/>
            <a:ext cx="2689988" cy="701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1798" rIns="0" bIns="0">
            <a:spAutoFit/>
          </a:bodyPr>
          <a:lstStyle>
            <a:lvl1pPr marL="12700">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spcBef>
                <a:spcPts val="93"/>
              </a:spcBef>
            </a:pPr>
            <a:endParaRPr lang="fr-FR" altLang="fr-FR" sz="1858" dirty="0">
              <a:latin typeface="Gill Sans MT" panose="020B0502020104020203" pitchFamily="34" charset="77"/>
              <a:ea typeface="Tahoma" panose="020B0604030504040204" pitchFamily="34" charset="0"/>
              <a:cs typeface="Tahoma" panose="020B0604030504040204" pitchFamily="34" charset="0"/>
            </a:endParaRPr>
          </a:p>
          <a:p>
            <a:pPr>
              <a:lnSpc>
                <a:spcPct val="101000"/>
              </a:lnSpc>
              <a:spcBef>
                <a:spcPts val="12"/>
              </a:spcBef>
            </a:pPr>
            <a:endParaRPr lang="fr-FR" altLang="fr-FR" sz="1115" dirty="0">
              <a:latin typeface="Gill Sans MT" panose="020B0502020104020203" pitchFamily="34" charset="77"/>
              <a:ea typeface="Tahoma" panose="020B0604030504040204" pitchFamily="34" charset="0"/>
              <a:cs typeface="Tahoma" panose="020B0604030504040204" pitchFamily="34" charset="0"/>
            </a:endParaRPr>
          </a:p>
          <a:p>
            <a:pPr>
              <a:lnSpc>
                <a:spcPts val="1765"/>
              </a:lnSpc>
            </a:pPr>
            <a:endParaRPr lang="fr-FR" altLang="fr-FR" sz="1672" dirty="0">
              <a:latin typeface="Gill Sans MT" panose="020B0502020104020203" pitchFamily="34" charset="77"/>
              <a:ea typeface="Tahoma" panose="020B0604030504040204" pitchFamily="34" charset="0"/>
              <a:cs typeface="Tahoma" panose="020B0604030504040204" pitchFamily="34" charset="0"/>
            </a:endParaRPr>
          </a:p>
        </p:txBody>
      </p:sp>
      <p:sp>
        <p:nvSpPr>
          <p:cNvPr id="22534" name="Rectangle 6">
            <a:extLst>
              <a:ext uri="{FF2B5EF4-FFF2-40B4-BE49-F238E27FC236}">
                <a16:creationId xmlns:a16="http://schemas.microsoft.com/office/drawing/2014/main" id="{5E1294A4-86F4-A14D-9E3F-AACB3E44CD12}"/>
              </a:ext>
            </a:extLst>
          </p:cNvPr>
          <p:cNvSpPr>
            <a:spLocks/>
          </p:cNvSpPr>
          <p:nvPr/>
        </p:nvSpPr>
        <p:spPr bwMode="auto">
          <a:xfrm>
            <a:off x="4013820" y="53579"/>
            <a:ext cx="61926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lgn="r">
              <a:defRPr/>
            </a:pPr>
            <a:r>
              <a:rPr lang="fr-FR" altLang="fr-FR" sz="3000" b="1" u="none" dirty="0">
                <a:solidFill>
                  <a:schemeClr val="tx1"/>
                </a:solidFill>
                <a:latin typeface="Gill Sans MT" panose="020B0502020104020203" pitchFamily="34" charset="77"/>
                <a:ea typeface="Tahoma" panose="020B0604030504040204" pitchFamily="34" charset="0"/>
                <a:cs typeface="Tahoma" panose="020B0604030504040204" pitchFamily="34" charset="0"/>
              </a:rPr>
              <a:t>Plan de la formation</a:t>
            </a:r>
          </a:p>
        </p:txBody>
      </p:sp>
      <p:sp>
        <p:nvSpPr>
          <p:cNvPr id="15365" name="Rectangle 7">
            <a:extLst>
              <a:ext uri="{FF2B5EF4-FFF2-40B4-BE49-F238E27FC236}">
                <a16:creationId xmlns:a16="http://schemas.microsoft.com/office/drawing/2014/main" id="{8BCC108F-53C9-D34B-B0FD-82210AB216FF}"/>
              </a:ext>
            </a:extLst>
          </p:cNvPr>
          <p:cNvSpPr>
            <a:spLocks noChangeArrowheads="1"/>
          </p:cNvSpPr>
          <p:nvPr/>
        </p:nvSpPr>
        <p:spPr bwMode="auto">
          <a:xfrm>
            <a:off x="413420" y="2114828"/>
            <a:ext cx="9450646" cy="3123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defRPr sz="2400">
                <a:solidFill>
                  <a:schemeClr val="tx1"/>
                </a:solidFill>
                <a:latin typeface="Segoe UI Symbol" panose="020B0502040204020203" pitchFamily="34" charset="0"/>
                <a:ea typeface="Segoe UI Symbol" panose="020B0502040204020203" pitchFamily="34" charset="0"/>
                <a:cs typeface="Segoe UI Symbol" panose="020B0502040204020203" pitchFamily="34" charset="0"/>
              </a:defRPr>
            </a:lvl1pPr>
            <a:lvl2pPr marL="990600" indent="-533400">
              <a:spcBef>
                <a:spcPct val="20000"/>
              </a:spcBef>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2pPr>
            <a:lvl3pPr marL="1371600" indent="-457200">
              <a:spcBef>
                <a:spcPct val="20000"/>
              </a:spcBef>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3pPr>
            <a:lvl4pPr marL="1752600" indent="-381000">
              <a:spcBef>
                <a:spcPct val="20000"/>
              </a:spcBef>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4pPr>
            <a:lvl5pPr marL="2209800" indent="-381000">
              <a:spcBef>
                <a:spcPct val="20000"/>
              </a:spcBef>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5pPr>
            <a:lvl6pPr marL="2667000" indent="-3810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6pPr>
            <a:lvl7pPr marL="3124200" indent="-3810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7pPr>
            <a:lvl8pPr marL="3581400" indent="-3810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8pPr>
            <a:lvl9pPr marL="4038600" indent="-3810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9pPr>
          </a:lstStyle>
          <a:p>
            <a:pPr marL="477831" indent="-477831">
              <a:buClr>
                <a:schemeClr val="accent5">
                  <a:lumMod val="50000"/>
                </a:schemeClr>
              </a:buClr>
              <a:buSzPct val="120000"/>
              <a:buFont typeface="Wingdings" pitchFamily="2" charset="2"/>
              <a:buChar char="§"/>
            </a:pPr>
            <a:endParaRPr lang="fr-FR" altLang="fr-FR" sz="2601" dirty="0">
              <a:latin typeface="Gill Sans MT" panose="020B0502020104020203" pitchFamily="34" charset="77"/>
              <a:ea typeface="Tahoma" panose="020B0604030504040204" pitchFamily="34" charset="0"/>
              <a:cs typeface="Tahoma" panose="020B0604030504040204" pitchFamily="34" charset="0"/>
            </a:endParaRPr>
          </a:p>
        </p:txBody>
      </p:sp>
      <p:sp>
        <p:nvSpPr>
          <p:cNvPr id="6" name="Espace réservé du numéro de diapositive 5">
            <a:extLst>
              <a:ext uri="{FF2B5EF4-FFF2-40B4-BE49-F238E27FC236}">
                <a16:creationId xmlns:a16="http://schemas.microsoft.com/office/drawing/2014/main" id="{DF3B4D3B-9665-4AC0-B4BE-45FEA2B3F92F}"/>
              </a:ext>
            </a:extLst>
          </p:cNvPr>
          <p:cNvSpPr>
            <a:spLocks noGrp="1"/>
          </p:cNvSpPr>
          <p:nvPr>
            <p:ph type="sldNum" sz="quarter" idx="12"/>
          </p:nvPr>
        </p:nvSpPr>
        <p:spPr/>
        <p:txBody>
          <a:bodyPr/>
          <a:lstStyle/>
          <a:p>
            <a:fld id="{9705A05D-FF3A-44F5-A745-C0E08A1F0267}" type="slidenum">
              <a:rPr lang="fr-FR" smtClean="0"/>
              <a:pPr/>
              <a:t>4</a:t>
            </a:fld>
            <a:endParaRPr lang="fr-FR" dirty="0"/>
          </a:p>
        </p:txBody>
      </p:sp>
      <p:sp>
        <p:nvSpPr>
          <p:cNvPr id="2" name="TextBox 1">
            <a:extLst>
              <a:ext uri="{FF2B5EF4-FFF2-40B4-BE49-F238E27FC236}">
                <a16:creationId xmlns:a16="http://schemas.microsoft.com/office/drawing/2014/main" id="{C15C6536-0E95-42BA-93CC-8B6F41F3A10F}"/>
              </a:ext>
            </a:extLst>
          </p:cNvPr>
          <p:cNvSpPr txBox="1"/>
          <p:nvPr/>
        </p:nvSpPr>
        <p:spPr>
          <a:xfrm>
            <a:off x="629444" y="1205706"/>
            <a:ext cx="9577064" cy="6370975"/>
          </a:xfrm>
          <a:prstGeom prst="rect">
            <a:avLst/>
          </a:prstGeom>
          <a:noFill/>
        </p:spPr>
        <p:txBody>
          <a:bodyPr wrap="square" rtlCol="0">
            <a:spAutoFit/>
          </a:bodyPr>
          <a:lstStyle/>
          <a:p>
            <a:endParaRPr lang="fr-FR" sz="1800" dirty="0">
              <a:latin typeface="Gill Sans MT" panose="020B0502020104020203" pitchFamily="34" charset="77"/>
              <a:ea typeface="Tahoma" panose="020B0604030504040204" pitchFamily="34" charset="0"/>
              <a:cs typeface="Tahoma" panose="020B0604030504040204" pitchFamily="34" charset="0"/>
            </a:endParaRPr>
          </a:p>
          <a:p>
            <a:r>
              <a:rPr lang="fr-FR" sz="1800" dirty="0">
                <a:latin typeface="Gill Sans MT" panose="020B0502020104020203" pitchFamily="34" charset="77"/>
                <a:ea typeface="Tahoma" panose="020B0604030504040204" pitchFamily="34" charset="0"/>
                <a:cs typeface="Tahoma" panose="020B0604030504040204" pitchFamily="34" charset="0"/>
              </a:rPr>
              <a:t>Partie N°1 : créer un terminal avec Python</a:t>
            </a:r>
          </a:p>
          <a:p>
            <a:pPr marL="809263" lvl="1" indent="-342900">
              <a:buFont typeface="Arial" panose="020B0604020202020204" pitchFamily="34" charset="0"/>
              <a:buChar char="•"/>
            </a:pPr>
            <a:r>
              <a:rPr lang="fr-FR" sz="1800" dirty="0">
                <a:latin typeface="Gill Sans MT" panose="020B0502020104020203" pitchFamily="34" charset="77"/>
                <a:ea typeface="Tahoma" panose="020B0604030504040204" pitchFamily="34" charset="0"/>
                <a:cs typeface="Tahoma" panose="020B0604030504040204" pitchFamily="34" charset="0"/>
              </a:rPr>
              <a:t>Utiliser la fonction </a:t>
            </a:r>
            <a:r>
              <a:rPr lang="fr-FR" sz="1800" dirty="0" err="1">
                <a:latin typeface="Gill Sans MT" panose="020B0502020104020203" pitchFamily="34" charset="77"/>
                <a:ea typeface="Tahoma" panose="020B0604030504040204" pitchFamily="34" charset="0"/>
                <a:cs typeface="Tahoma" panose="020B0604030504040204" pitchFamily="34" charset="0"/>
              </a:rPr>
              <a:t>subprocess</a:t>
            </a:r>
            <a:endParaRPr lang="fr-FR" sz="1800" dirty="0">
              <a:latin typeface="Gill Sans MT" panose="020B0502020104020203" pitchFamily="34" charset="77"/>
              <a:ea typeface="Tahoma" panose="020B0604030504040204" pitchFamily="34" charset="0"/>
              <a:cs typeface="Tahoma" panose="020B0604030504040204" pitchFamily="34" charset="0"/>
            </a:endParaRPr>
          </a:p>
          <a:p>
            <a:pPr marL="809263" lvl="1" indent="-342900">
              <a:buFont typeface="Arial" panose="020B0604020202020204" pitchFamily="34" charset="0"/>
              <a:buChar char="•"/>
            </a:pPr>
            <a:r>
              <a:rPr lang="fr-FR" sz="1800" dirty="0">
                <a:latin typeface="Gill Sans MT" panose="020B0502020104020203" pitchFamily="34" charset="77"/>
                <a:ea typeface="Tahoma" panose="020B0604030504040204" pitchFamily="34" charset="0"/>
                <a:cs typeface="Tahoma" panose="020B0604030504040204" pitchFamily="34" charset="0"/>
              </a:rPr>
              <a:t>Créer un terminal basic </a:t>
            </a:r>
          </a:p>
          <a:p>
            <a:pPr marL="809263" lvl="1" indent="-342900">
              <a:buFont typeface="Arial" panose="020B0604020202020204" pitchFamily="34" charset="0"/>
              <a:buChar char="•"/>
            </a:pPr>
            <a:r>
              <a:rPr lang="fr-FR" sz="1800" dirty="0">
                <a:latin typeface="Gill Sans MT" panose="020B0502020104020203" pitchFamily="34" charset="77"/>
                <a:ea typeface="Tahoma" panose="020B0604030504040204" pitchFamily="34" charset="0"/>
                <a:cs typeface="Tahoma" panose="020B0604030504040204" pitchFamily="34" charset="0"/>
              </a:rPr>
              <a:t>Récupérer la sortie d’une commande</a:t>
            </a:r>
          </a:p>
          <a:p>
            <a:pPr marL="809263" lvl="1" indent="-342900">
              <a:buFont typeface="Arial" panose="020B0604020202020204" pitchFamily="34" charset="0"/>
              <a:buChar char="•"/>
            </a:pPr>
            <a:r>
              <a:rPr lang="fr-FR" sz="1800" dirty="0">
                <a:latin typeface="Gill Sans MT" panose="020B0502020104020203" pitchFamily="34" charset="77"/>
                <a:ea typeface="Tahoma" panose="020B0604030504040204" pitchFamily="34" charset="0"/>
                <a:cs typeface="Tahoma" panose="020B0604030504040204" pitchFamily="34" charset="0"/>
              </a:rPr>
              <a:t>Demander les commandes à l’utilisateur </a:t>
            </a:r>
          </a:p>
          <a:p>
            <a:pPr marL="809263" lvl="1" indent="-342900">
              <a:buFont typeface="Arial" panose="020B0604020202020204" pitchFamily="34" charset="0"/>
              <a:buChar char="•"/>
            </a:pPr>
            <a:r>
              <a:rPr lang="fr-FR" sz="1800" dirty="0">
                <a:latin typeface="Gill Sans MT" panose="020B0502020104020203" pitchFamily="34" charset="77"/>
                <a:ea typeface="Tahoma" panose="020B0604030504040204" pitchFamily="34" charset="0"/>
                <a:cs typeface="Tahoma" panose="020B0604030504040204" pitchFamily="34" charset="0"/>
              </a:rPr>
              <a:t>Changer de répertoire </a:t>
            </a:r>
          </a:p>
          <a:p>
            <a:pPr marL="809263" lvl="1" indent="-342900">
              <a:buFont typeface="Arial" panose="020B0604020202020204" pitchFamily="34" charset="0"/>
              <a:buChar char="•"/>
            </a:pPr>
            <a:r>
              <a:rPr lang="fr-FR" sz="1800" dirty="0">
                <a:latin typeface="Gill Sans MT" panose="020B0502020104020203" pitchFamily="34" charset="77"/>
                <a:ea typeface="Tahoma" panose="020B0604030504040204" pitchFamily="34" charset="0"/>
                <a:cs typeface="Tahoma" panose="020B0604030504040204" pitchFamily="34" charset="0"/>
              </a:rPr>
              <a:t>Cas de répertoire invalide </a:t>
            </a:r>
          </a:p>
          <a:p>
            <a:r>
              <a:rPr lang="fr-FR" sz="1800" dirty="0">
                <a:latin typeface="Gill Sans MT" panose="020B0502020104020203" pitchFamily="34" charset="77"/>
                <a:ea typeface="Tahoma" panose="020B0604030504040204" pitchFamily="34" charset="0"/>
                <a:cs typeface="Tahoma" panose="020B0604030504040204" pitchFamily="34" charset="0"/>
              </a:rPr>
              <a:t>Partie N°2 : créer un backdoor </a:t>
            </a:r>
          </a:p>
          <a:p>
            <a:pPr marL="809263" lvl="1" indent="-342900">
              <a:buFont typeface="Arial" panose="020B0604020202020204" pitchFamily="34" charset="0"/>
              <a:buChar char="•"/>
            </a:pPr>
            <a:r>
              <a:rPr lang="fr-FR" sz="1800" dirty="0">
                <a:latin typeface="Gill Sans MT" panose="020B0502020104020203" pitchFamily="34" charset="77"/>
                <a:ea typeface="Tahoma" panose="020B0604030504040204" pitchFamily="34" charset="0"/>
                <a:cs typeface="Tahoma" panose="020B0604030504040204" pitchFamily="34" charset="0"/>
              </a:rPr>
              <a:t>définition</a:t>
            </a:r>
          </a:p>
          <a:p>
            <a:pPr marL="809263" lvl="1" indent="-342900">
              <a:buFont typeface="Arial" panose="020B0604020202020204" pitchFamily="34" charset="0"/>
              <a:buChar char="•"/>
            </a:pPr>
            <a:r>
              <a:rPr lang="fr-FR" sz="1800" dirty="0">
                <a:latin typeface="Gill Sans MT" panose="020B0502020104020203" pitchFamily="34" charset="77"/>
                <a:ea typeface="Tahoma" panose="020B0604030504040204" pitchFamily="34" charset="0"/>
                <a:cs typeface="Tahoma" panose="020B0604030504040204" pitchFamily="34" charset="0"/>
              </a:rPr>
              <a:t>Démo du l’</a:t>
            </a:r>
            <a:r>
              <a:rPr lang="fr-FR" sz="1800" dirty="0" err="1">
                <a:latin typeface="Gill Sans MT" panose="020B0502020104020203" pitchFamily="34" charset="77"/>
                <a:ea typeface="Tahoma" panose="020B0604030504040204" pitchFamily="34" charset="0"/>
                <a:cs typeface="Tahoma" panose="020B0604030504040204" pitchFamily="34" charset="0"/>
              </a:rPr>
              <a:t>éxécution</a:t>
            </a:r>
            <a:r>
              <a:rPr lang="fr-FR" sz="1800" dirty="0">
                <a:latin typeface="Gill Sans MT" panose="020B0502020104020203" pitchFamily="34" charset="77"/>
                <a:ea typeface="Tahoma" panose="020B0604030504040204" pitchFamily="34" charset="0"/>
                <a:cs typeface="Tahoma" panose="020B0604030504040204" pitchFamily="34" charset="0"/>
              </a:rPr>
              <a:t> du projet </a:t>
            </a:r>
          </a:p>
          <a:p>
            <a:pPr marL="809263" lvl="1" indent="-342900">
              <a:buFont typeface="Arial" panose="020B0604020202020204" pitchFamily="34" charset="0"/>
              <a:buChar char="•"/>
            </a:pPr>
            <a:r>
              <a:rPr lang="fr-FR" sz="1800" dirty="0">
                <a:latin typeface="Gill Sans MT" panose="020B0502020104020203" pitchFamily="34" charset="77"/>
                <a:ea typeface="Tahoma" panose="020B0604030504040204" pitchFamily="34" charset="0"/>
                <a:cs typeface="Tahoma" panose="020B0604030504040204" pitchFamily="34" charset="0"/>
              </a:rPr>
              <a:t>Rappel sur les sockets </a:t>
            </a:r>
          </a:p>
          <a:p>
            <a:pPr marL="809263" lvl="1" indent="-342900">
              <a:buFont typeface="Arial" panose="020B0604020202020204" pitchFamily="34" charset="0"/>
              <a:buChar char="•"/>
            </a:pPr>
            <a:r>
              <a:rPr lang="fr-FR" sz="1800" dirty="0">
                <a:latin typeface="Gill Sans MT" panose="020B0502020104020203" pitchFamily="34" charset="77"/>
                <a:ea typeface="Tahoma" panose="020B0604030504040204" pitchFamily="34" charset="0"/>
                <a:cs typeface="Tahoma" panose="020B0604030504040204" pitchFamily="34" charset="0"/>
              </a:rPr>
              <a:t>Problème de la réponse de grande taille (handshake) </a:t>
            </a:r>
          </a:p>
          <a:p>
            <a:pPr marL="809263" lvl="1" indent="-342900">
              <a:buFont typeface="Arial" panose="020B0604020202020204" pitchFamily="34" charset="0"/>
              <a:buChar char="•"/>
            </a:pPr>
            <a:r>
              <a:rPr lang="fr-FR" sz="1800" dirty="0">
                <a:latin typeface="Gill Sans MT" panose="020B0502020104020203" pitchFamily="34" charset="77"/>
                <a:ea typeface="Tahoma" panose="020B0604030504040204" pitchFamily="34" charset="0"/>
                <a:cs typeface="Tahoma" panose="020B0604030504040204" pitchFamily="34" charset="0"/>
              </a:rPr>
              <a:t>Récupérer des informations système </a:t>
            </a:r>
          </a:p>
          <a:p>
            <a:pPr marL="809263" lvl="1" indent="-342900">
              <a:buFont typeface="Arial" panose="020B0604020202020204" pitchFamily="34" charset="0"/>
              <a:buChar char="•"/>
            </a:pPr>
            <a:r>
              <a:rPr lang="fr-FR" sz="1800" dirty="0">
                <a:latin typeface="Gill Sans MT" panose="020B0502020104020203" pitchFamily="34" charset="77"/>
                <a:ea typeface="Tahoma" panose="020B0604030504040204" pitchFamily="34" charset="0"/>
                <a:cs typeface="Tahoma" panose="020B0604030504040204" pitchFamily="34" charset="0"/>
              </a:rPr>
              <a:t>Récupérer des fichiers </a:t>
            </a:r>
          </a:p>
          <a:p>
            <a:pPr marL="809263" lvl="1" indent="-342900">
              <a:buFont typeface="Arial" panose="020B0604020202020204" pitchFamily="34" charset="0"/>
              <a:buChar char="•"/>
            </a:pPr>
            <a:r>
              <a:rPr lang="fr-FR" sz="1800" dirty="0">
                <a:latin typeface="Gill Sans MT" panose="020B0502020104020203" pitchFamily="34" charset="77"/>
                <a:ea typeface="Tahoma" panose="020B0604030504040204" pitchFamily="34" charset="0"/>
                <a:cs typeface="Tahoma" panose="020B0604030504040204" pitchFamily="34" charset="0"/>
              </a:rPr>
              <a:t>Faire et récupérer une capture d’écran </a:t>
            </a:r>
          </a:p>
          <a:p>
            <a:pPr marL="809263" lvl="1" indent="-342900">
              <a:buFont typeface="Arial" panose="020B0604020202020204" pitchFamily="34" charset="0"/>
              <a:buChar char="•"/>
            </a:pPr>
            <a:r>
              <a:rPr lang="fr-FR" sz="1800" dirty="0">
                <a:latin typeface="Gill Sans MT" panose="020B0502020104020203" pitchFamily="34" charset="77"/>
                <a:ea typeface="Tahoma" panose="020B0604030504040204" pitchFamily="34" charset="0"/>
                <a:cs typeface="Tahoma" panose="020B0604030504040204" pitchFamily="34" charset="0"/>
              </a:rPr>
              <a:t>Exécuter le backdoor sur une machine distante </a:t>
            </a:r>
            <a:endParaRPr lang="fr-FR" sz="2000" dirty="0">
              <a:latin typeface="Gill Sans MT" panose="020B0502020104020203" pitchFamily="34" charset="77"/>
              <a:ea typeface="Tahoma" panose="020B0604030504040204" pitchFamily="34" charset="0"/>
              <a:cs typeface="Tahoma" panose="020B0604030504040204" pitchFamily="34" charset="0"/>
            </a:endParaRPr>
          </a:p>
          <a:p>
            <a:r>
              <a:rPr lang="fr-FR" sz="1800" dirty="0">
                <a:latin typeface="Gill Sans MT" panose="020B0502020104020203" pitchFamily="34" charset="77"/>
                <a:ea typeface="Tahoma" panose="020B0604030504040204" pitchFamily="34" charset="0"/>
                <a:cs typeface="Tahoma" panose="020B0604030504040204" pitchFamily="34" charset="0"/>
              </a:rPr>
              <a:t>Partie N°3 : préparation à la certification TOSA</a:t>
            </a:r>
          </a:p>
          <a:p>
            <a:endParaRPr lang="fr-FR" dirty="0"/>
          </a:p>
          <a:p>
            <a:endParaRPr lang="fr-FR" dirty="0"/>
          </a:p>
          <a:p>
            <a:endParaRPr lang="fr-FR" dirty="0"/>
          </a:p>
          <a:p>
            <a:endParaRPr lang="fr-FR" dirty="0"/>
          </a:p>
          <a:p>
            <a:endParaRPr lang="fr-FR" dirty="0"/>
          </a:p>
          <a:p>
            <a:endParaRPr lang="fr-FR" dirty="0"/>
          </a:p>
        </p:txBody>
      </p:sp>
    </p:spTree>
    <p:extLst>
      <p:ext uri="{BB962C8B-B14F-4D97-AF65-F5344CB8AC3E}">
        <p14:creationId xmlns:p14="http://schemas.microsoft.com/office/powerpoint/2010/main" val="191995812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FR" altLang="fr-FR" sz="3000" b="1" dirty="0">
                <a:latin typeface="Gill Sans MT" panose="020B0502020104020203" pitchFamily="34" charset="77"/>
              </a:rPr>
              <a:t>Objectifs pédagogiques</a:t>
            </a:r>
          </a:p>
        </p:txBody>
      </p:sp>
      <p:sp>
        <p:nvSpPr>
          <p:cNvPr id="5" name="Rectangle 7">
            <a:extLst>
              <a:ext uri="{FF2B5EF4-FFF2-40B4-BE49-F238E27FC236}">
                <a16:creationId xmlns:a16="http://schemas.microsoft.com/office/drawing/2014/main" id="{E6CA283B-6857-AD49-AD1D-1BA99F5E52DD}"/>
              </a:ext>
            </a:extLst>
          </p:cNvPr>
          <p:cNvSpPr>
            <a:spLocks noChangeArrowheads="1"/>
          </p:cNvSpPr>
          <p:nvPr/>
        </p:nvSpPr>
        <p:spPr bwMode="auto">
          <a:xfrm>
            <a:off x="413420" y="2114828"/>
            <a:ext cx="9937104" cy="3123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defRPr sz="2400">
                <a:solidFill>
                  <a:schemeClr val="tx1"/>
                </a:solidFill>
                <a:latin typeface="Segoe UI Symbol" panose="020B0502040204020203" pitchFamily="34" charset="0"/>
                <a:ea typeface="Segoe UI Symbol" panose="020B0502040204020203" pitchFamily="34" charset="0"/>
                <a:cs typeface="Segoe UI Symbol" panose="020B0502040204020203" pitchFamily="34" charset="0"/>
              </a:defRPr>
            </a:lvl1pPr>
            <a:lvl2pPr marL="990600" indent="-533400">
              <a:spcBef>
                <a:spcPct val="20000"/>
              </a:spcBef>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2pPr>
            <a:lvl3pPr marL="1371600" indent="-457200">
              <a:spcBef>
                <a:spcPct val="20000"/>
              </a:spcBef>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3pPr>
            <a:lvl4pPr marL="1752600" indent="-381000">
              <a:spcBef>
                <a:spcPct val="20000"/>
              </a:spcBef>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4pPr>
            <a:lvl5pPr marL="2209800" indent="-381000">
              <a:spcBef>
                <a:spcPct val="20000"/>
              </a:spcBef>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5pPr>
            <a:lvl6pPr marL="2667000" indent="-3810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6pPr>
            <a:lvl7pPr marL="3124200" indent="-3810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7pPr>
            <a:lvl8pPr marL="3581400" indent="-3810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8pPr>
            <a:lvl9pPr marL="4038600" indent="-3810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9pPr>
          </a:lstStyle>
          <a:p>
            <a:pPr marL="477831" indent="-477831">
              <a:buClr>
                <a:schemeClr val="accent5">
                  <a:lumMod val="50000"/>
                </a:schemeClr>
              </a:buClr>
              <a:buSzPct val="120000"/>
              <a:buFont typeface="Wingdings" pitchFamily="2" charset="2"/>
              <a:buChar char="§"/>
            </a:pPr>
            <a:endParaRPr lang="fr-FR" altLang="fr-FR" sz="2500" spc="-30" dirty="0">
              <a:latin typeface="Gill Sans MT" panose="020B0502020104020203" pitchFamily="34" charset="77"/>
              <a:ea typeface="Tahoma" panose="020B0604030504040204" pitchFamily="34" charset="0"/>
              <a:cs typeface="Tahoma" panose="020B0604030504040204" pitchFamily="34" charset="0"/>
            </a:endParaRP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5</a:t>
            </a:fld>
            <a:endParaRPr lang="fr-FR" dirty="0"/>
          </a:p>
        </p:txBody>
      </p:sp>
      <p:sp>
        <p:nvSpPr>
          <p:cNvPr id="2" name="ZoneTexte 1">
            <a:extLst>
              <a:ext uri="{FF2B5EF4-FFF2-40B4-BE49-F238E27FC236}">
                <a16:creationId xmlns:a16="http://schemas.microsoft.com/office/drawing/2014/main" id="{75CA5DDF-12D7-E5FF-7636-BA543BC80129}"/>
              </a:ext>
            </a:extLst>
          </p:cNvPr>
          <p:cNvSpPr txBox="1"/>
          <p:nvPr/>
        </p:nvSpPr>
        <p:spPr>
          <a:xfrm>
            <a:off x="197396" y="1349722"/>
            <a:ext cx="10369152" cy="1015663"/>
          </a:xfrm>
          <a:prstGeom prst="rect">
            <a:avLst/>
          </a:prstGeom>
          <a:noFill/>
        </p:spPr>
        <p:txBody>
          <a:bodyPr wrap="square" rtlCol="0">
            <a:spAutoFit/>
          </a:bodyPr>
          <a:lstStyle/>
          <a:p>
            <a:pPr marL="285750" indent="-285750">
              <a:buFont typeface="Wingdings" panose="05000000000000000000" pitchFamily="2" charset="2"/>
              <a:buChar char="§"/>
            </a:pPr>
            <a:r>
              <a:rPr lang="fr-FR" sz="2000" i="0" dirty="0">
                <a:effectLst/>
                <a:latin typeface="Söhne"/>
              </a:rPr>
              <a:t>Comprendre les concepts de base utilisé par les pirates </a:t>
            </a:r>
          </a:p>
          <a:p>
            <a:pPr marL="285750" indent="-285750">
              <a:buFont typeface="Wingdings" panose="05000000000000000000" pitchFamily="2" charset="2"/>
              <a:buChar char="§"/>
            </a:pPr>
            <a:r>
              <a:rPr lang="fr-FR" sz="2000" i="0" dirty="0">
                <a:effectLst/>
                <a:latin typeface="Söhne"/>
              </a:rPr>
              <a:t>Maîtriser les outils nécessaires pour de piratage éthique </a:t>
            </a:r>
          </a:p>
          <a:p>
            <a:pPr marL="285750" indent="-285750">
              <a:buFont typeface="Wingdings" panose="05000000000000000000" pitchFamily="2" charset="2"/>
              <a:buChar char="§"/>
            </a:pPr>
            <a:r>
              <a:rPr lang="fr-FR" sz="2000" i="0" dirty="0">
                <a:effectLst/>
                <a:latin typeface="Söhne"/>
              </a:rPr>
              <a:t>Apprendre le mécanisme de prise de contrôle des machines </a:t>
            </a:r>
            <a:r>
              <a:rPr lang="fr-FR" sz="2000" dirty="0">
                <a:latin typeface="Söhne"/>
              </a:rPr>
              <a:t>à</a:t>
            </a:r>
            <a:r>
              <a:rPr lang="fr-FR" sz="2000" i="0" dirty="0">
                <a:effectLst/>
                <a:latin typeface="Söhne"/>
              </a:rPr>
              <a:t> distance </a:t>
            </a:r>
          </a:p>
        </p:txBody>
      </p:sp>
    </p:spTree>
    <p:extLst>
      <p:ext uri="{BB962C8B-B14F-4D97-AF65-F5344CB8AC3E}">
        <p14:creationId xmlns:p14="http://schemas.microsoft.com/office/powerpoint/2010/main" val="413924510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2" name="Rectangle 6">
            <a:extLst>
              <a:ext uri="{FF2B5EF4-FFF2-40B4-BE49-F238E27FC236}">
                <a16:creationId xmlns:a16="http://schemas.microsoft.com/office/drawing/2014/main" id="{A16A55F4-4B5A-594D-AE89-831EA722C246}"/>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lgn="r">
              <a:defRPr/>
            </a:pPr>
            <a:r>
              <a:rPr lang="fr-FR" altLang="fr-FR" sz="3000" b="1" u="none" dirty="0">
                <a:solidFill>
                  <a:schemeClr val="tx1"/>
                </a:solidFill>
                <a:latin typeface="Gill Sans MT" panose="020B0502020104020203" pitchFamily="34" charset="77"/>
                <a:ea typeface="Tahoma" panose="020B0604030504040204" pitchFamily="34" charset="0"/>
                <a:cs typeface="Tahoma" panose="020B0604030504040204" pitchFamily="34" charset="0"/>
              </a:rPr>
              <a:t>Public concerné</a:t>
            </a:r>
            <a:endParaRPr lang="fr-FR" altLang="fr-FR" sz="3000" b="1" dirty="0">
              <a:solidFill>
                <a:schemeClr val="tx1"/>
              </a:solidFill>
              <a:latin typeface="Gill Sans MT" panose="020B0502020104020203" pitchFamily="34" charset="77"/>
              <a:ea typeface="Tahoma" panose="020B0604030504040204" pitchFamily="34" charset="0"/>
              <a:cs typeface="Tahoma" panose="020B0604030504040204" pitchFamily="34" charset="0"/>
            </a:endParaRPr>
          </a:p>
        </p:txBody>
      </p:sp>
      <p:sp>
        <p:nvSpPr>
          <p:cNvPr id="6" name="Espace réservé du numéro de diapositive 5">
            <a:extLst>
              <a:ext uri="{FF2B5EF4-FFF2-40B4-BE49-F238E27FC236}">
                <a16:creationId xmlns:a16="http://schemas.microsoft.com/office/drawing/2014/main" id="{8EA28894-C94C-4E9E-9859-E82A52D19A13}"/>
              </a:ext>
            </a:extLst>
          </p:cNvPr>
          <p:cNvSpPr>
            <a:spLocks noGrp="1"/>
          </p:cNvSpPr>
          <p:nvPr>
            <p:ph type="sldNum" sz="quarter" idx="12"/>
          </p:nvPr>
        </p:nvSpPr>
        <p:spPr/>
        <p:txBody>
          <a:bodyPr/>
          <a:lstStyle/>
          <a:p>
            <a:fld id="{9705A05D-FF3A-44F5-A745-C0E08A1F0267}" type="slidenum">
              <a:rPr lang="fr-FR" smtClean="0"/>
              <a:pPr/>
              <a:t>6</a:t>
            </a:fld>
            <a:endParaRPr lang="fr-FR" dirty="0"/>
          </a:p>
        </p:txBody>
      </p:sp>
      <p:sp>
        <p:nvSpPr>
          <p:cNvPr id="2" name="ZoneTexte 1">
            <a:extLst>
              <a:ext uri="{FF2B5EF4-FFF2-40B4-BE49-F238E27FC236}">
                <a16:creationId xmlns:a16="http://schemas.microsoft.com/office/drawing/2014/main" id="{3ABC23C3-7FA4-863D-625E-A626DB1F1257}"/>
              </a:ext>
            </a:extLst>
          </p:cNvPr>
          <p:cNvSpPr txBox="1"/>
          <p:nvPr/>
        </p:nvSpPr>
        <p:spPr>
          <a:xfrm>
            <a:off x="269404" y="1785826"/>
            <a:ext cx="9361040" cy="1077218"/>
          </a:xfrm>
          <a:prstGeom prst="rect">
            <a:avLst/>
          </a:prstGeom>
          <a:noFill/>
        </p:spPr>
        <p:txBody>
          <a:bodyPr wrap="square" rtlCol="0">
            <a:spAutoFit/>
          </a:bodyPr>
          <a:lstStyle/>
          <a:p>
            <a:pPr marL="285750" indent="-285750">
              <a:buFont typeface="Wingdings" panose="05000000000000000000" pitchFamily="2" charset="2"/>
              <a:buChar char="§"/>
            </a:pPr>
            <a:r>
              <a:rPr lang="fr-FR" sz="1600" dirty="0"/>
              <a:t>Toute personne désirant avoir des compétences significatives </a:t>
            </a:r>
          </a:p>
          <a:p>
            <a:r>
              <a:rPr lang="fr-FR" sz="1600" dirty="0"/>
              <a:t>sur le langage de programmation Python </a:t>
            </a:r>
          </a:p>
          <a:p>
            <a:pPr marL="285750" indent="-285750">
              <a:buFont typeface="Wingdings" panose="05000000000000000000" pitchFamily="2" charset="2"/>
              <a:buChar char="§"/>
            </a:pPr>
            <a:r>
              <a:rPr lang="fr-FR" sz="1600" dirty="0"/>
              <a:t>Toute personne désirant une reconversion vers le domaine de l’IT </a:t>
            </a:r>
          </a:p>
          <a:p>
            <a:pPr marL="285750" indent="-285750">
              <a:buFont typeface="Wingdings" panose="05000000000000000000" pitchFamily="2" charset="2"/>
              <a:buChar char="§"/>
            </a:pPr>
            <a:r>
              <a:rPr lang="fr-FR" sz="1600" dirty="0"/>
              <a:t>Tout technicien ou ingénieur en informatique </a:t>
            </a:r>
          </a:p>
        </p:txBody>
      </p:sp>
    </p:spTree>
    <p:extLst>
      <p:ext uri="{BB962C8B-B14F-4D97-AF65-F5344CB8AC3E}">
        <p14:creationId xmlns:p14="http://schemas.microsoft.com/office/powerpoint/2010/main" val="43877473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5">
            <a:extLst>
              <a:ext uri="{FF2B5EF4-FFF2-40B4-BE49-F238E27FC236}">
                <a16:creationId xmlns:a16="http://schemas.microsoft.com/office/drawing/2014/main" id="{06C1C4D7-2E89-8A48-B1A0-55ACC3A7EA72}"/>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lgn="r">
              <a:defRPr/>
            </a:pPr>
            <a:r>
              <a:rPr lang="fr-FR" altLang="fr-FR" sz="3000" b="1" u="none" dirty="0">
                <a:solidFill>
                  <a:schemeClr val="tx1"/>
                </a:solidFill>
                <a:latin typeface="Gill Sans MT" panose="020B0502020104020203" pitchFamily="34" charset="77"/>
                <a:ea typeface="Tahoma" panose="020B0604030504040204" pitchFamily="34" charset="0"/>
                <a:cs typeface="Tahoma" panose="020B0604030504040204" pitchFamily="34" charset="0"/>
              </a:rPr>
              <a:t>Connaissance requise</a:t>
            </a:r>
            <a:endParaRPr lang="fr-FR" altLang="fr-FR" sz="3000" b="1" dirty="0">
              <a:solidFill>
                <a:schemeClr val="tx1"/>
              </a:solidFill>
              <a:latin typeface="Gill Sans MT" panose="020B0502020104020203" pitchFamily="34" charset="77"/>
              <a:ea typeface="Tahoma" panose="020B0604030504040204" pitchFamily="34" charset="0"/>
              <a:cs typeface="Tahoma" panose="020B0604030504040204" pitchFamily="34" charset="0"/>
            </a:endParaRPr>
          </a:p>
        </p:txBody>
      </p:sp>
      <p:sp>
        <p:nvSpPr>
          <p:cNvPr id="6" name="Espace réservé du numéro de diapositive 5">
            <a:extLst>
              <a:ext uri="{FF2B5EF4-FFF2-40B4-BE49-F238E27FC236}">
                <a16:creationId xmlns:a16="http://schemas.microsoft.com/office/drawing/2014/main" id="{B3C9DF38-504F-4785-8E71-E2557DB0D856}"/>
              </a:ext>
            </a:extLst>
          </p:cNvPr>
          <p:cNvSpPr>
            <a:spLocks noGrp="1"/>
          </p:cNvSpPr>
          <p:nvPr>
            <p:ph type="sldNum" sz="quarter" idx="12"/>
          </p:nvPr>
        </p:nvSpPr>
        <p:spPr/>
        <p:txBody>
          <a:bodyPr/>
          <a:lstStyle/>
          <a:p>
            <a:fld id="{9705A05D-FF3A-44F5-A745-C0E08A1F0267}" type="slidenum">
              <a:rPr lang="fr-FR" smtClean="0"/>
              <a:pPr/>
              <a:t>7</a:t>
            </a:fld>
            <a:endParaRPr lang="fr-FR" dirty="0"/>
          </a:p>
        </p:txBody>
      </p:sp>
      <p:sp>
        <p:nvSpPr>
          <p:cNvPr id="2" name="ZoneTexte 1">
            <a:extLst>
              <a:ext uri="{FF2B5EF4-FFF2-40B4-BE49-F238E27FC236}">
                <a16:creationId xmlns:a16="http://schemas.microsoft.com/office/drawing/2014/main" id="{1DB4B783-F751-F261-4C6F-DE86D8D9BDF9}"/>
              </a:ext>
            </a:extLst>
          </p:cNvPr>
          <p:cNvSpPr txBox="1"/>
          <p:nvPr/>
        </p:nvSpPr>
        <p:spPr>
          <a:xfrm>
            <a:off x="1205508" y="1853778"/>
            <a:ext cx="6939720" cy="923330"/>
          </a:xfrm>
          <a:prstGeom prst="rect">
            <a:avLst/>
          </a:prstGeom>
          <a:noFill/>
        </p:spPr>
        <p:txBody>
          <a:bodyPr wrap="none" rtlCol="0">
            <a:spAutoFit/>
          </a:bodyPr>
          <a:lstStyle/>
          <a:p>
            <a:pPr marL="342900" indent="-342900">
              <a:buFont typeface="Wingdings" panose="05000000000000000000" pitchFamily="2" charset="2"/>
              <a:buChar char="§"/>
            </a:pPr>
            <a:r>
              <a:rPr lang="fr-FR" sz="2000" dirty="0"/>
              <a:t>Des connaissances approfondies du langage Python </a:t>
            </a:r>
          </a:p>
          <a:p>
            <a:pPr marL="342900" indent="-342900">
              <a:buFont typeface="Wingdings" panose="05000000000000000000" pitchFamily="2" charset="2"/>
              <a:buChar char="§"/>
            </a:pPr>
            <a:r>
              <a:rPr lang="fr-FR" sz="2000" dirty="0"/>
              <a:t>Quelques notions de base sur les réseaux informatique  </a:t>
            </a:r>
          </a:p>
          <a:p>
            <a:endParaRPr lang="fr-FR" dirty="0"/>
          </a:p>
        </p:txBody>
      </p:sp>
    </p:spTree>
    <p:extLst>
      <p:ext uri="{BB962C8B-B14F-4D97-AF65-F5344CB8AC3E}">
        <p14:creationId xmlns:p14="http://schemas.microsoft.com/office/powerpoint/2010/main" val="216996766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5">
            <a:extLst>
              <a:ext uri="{FF2B5EF4-FFF2-40B4-BE49-F238E27FC236}">
                <a16:creationId xmlns:a16="http://schemas.microsoft.com/office/drawing/2014/main" id="{AD2A959D-8ACB-FA47-A910-9BBF60CA1697}"/>
              </a:ext>
            </a:extLst>
          </p:cNvPr>
          <p:cNvSpPr>
            <a:spLocks/>
          </p:cNvSpPr>
          <p:nvPr/>
        </p:nvSpPr>
        <p:spPr bwMode="auto">
          <a:xfrm>
            <a:off x="2587157" y="53579"/>
            <a:ext cx="7547672" cy="461665"/>
          </a:xfrm>
          <a:prstGeom prst="rect">
            <a:avLst/>
          </a:prstGeom>
          <a:noFill/>
          <a:ln>
            <a:noFill/>
          </a:ln>
        </p:spPr>
        <p:txBody>
          <a:bodyPr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lgn="r">
              <a:defRPr/>
            </a:pPr>
            <a:r>
              <a:rPr lang="fr-FR" altLang="fr-FR" sz="3000" b="1" u="none" dirty="0">
                <a:solidFill>
                  <a:schemeClr val="tx1"/>
                </a:solidFill>
                <a:latin typeface="Gill Sans MT" panose="020B0502020104020203" pitchFamily="34" charset="77"/>
                <a:cs typeface="Arial" panose="020B0604020202020204" pitchFamily="34" charset="0"/>
              </a:rPr>
              <a:t>Références bibliographiques</a:t>
            </a:r>
            <a:endParaRPr lang="fr-FR" altLang="fr-FR" sz="3000" b="1" dirty="0">
              <a:solidFill>
                <a:schemeClr val="tx1"/>
              </a:solidFill>
              <a:latin typeface="Gill Sans MT" panose="020B0502020104020203" pitchFamily="34" charset="77"/>
              <a:cs typeface="Arial" panose="020B0604020202020204" pitchFamily="34" charset="0"/>
            </a:endParaRPr>
          </a:p>
        </p:txBody>
      </p:sp>
      <p:sp>
        <p:nvSpPr>
          <p:cNvPr id="7" name="Espace réservé du numéro de diapositive 6">
            <a:extLst>
              <a:ext uri="{FF2B5EF4-FFF2-40B4-BE49-F238E27FC236}">
                <a16:creationId xmlns:a16="http://schemas.microsoft.com/office/drawing/2014/main" id="{B9C948EB-7D88-41D0-A940-D377F44E5BFD}"/>
              </a:ext>
            </a:extLst>
          </p:cNvPr>
          <p:cNvSpPr>
            <a:spLocks noGrp="1"/>
          </p:cNvSpPr>
          <p:nvPr>
            <p:ph type="sldNum" sz="quarter" idx="12"/>
          </p:nvPr>
        </p:nvSpPr>
        <p:spPr/>
        <p:txBody>
          <a:bodyPr/>
          <a:lstStyle/>
          <a:p>
            <a:fld id="{9705A05D-FF3A-44F5-A745-C0E08A1F0267}" type="slidenum">
              <a:rPr lang="fr-FR" smtClean="0"/>
              <a:pPr/>
              <a:t>8</a:t>
            </a:fld>
            <a:endParaRPr lang="fr-FR" dirty="0"/>
          </a:p>
        </p:txBody>
      </p:sp>
      <p:sp>
        <p:nvSpPr>
          <p:cNvPr id="2" name="ZoneTexte 1">
            <a:extLst>
              <a:ext uri="{FF2B5EF4-FFF2-40B4-BE49-F238E27FC236}">
                <a16:creationId xmlns:a16="http://schemas.microsoft.com/office/drawing/2014/main" id="{B42C9204-42A2-62AF-56CE-2F3A0D7B615D}"/>
              </a:ext>
            </a:extLst>
          </p:cNvPr>
          <p:cNvSpPr txBox="1"/>
          <p:nvPr/>
        </p:nvSpPr>
        <p:spPr>
          <a:xfrm>
            <a:off x="1709564" y="2069802"/>
            <a:ext cx="4919680" cy="954107"/>
          </a:xfrm>
          <a:prstGeom prst="rect">
            <a:avLst/>
          </a:prstGeom>
          <a:noFill/>
        </p:spPr>
        <p:txBody>
          <a:bodyPr wrap="none" rtlCol="0">
            <a:spAutoFit/>
          </a:bodyPr>
          <a:lstStyle/>
          <a:p>
            <a:r>
              <a:rPr lang="fr-FR" dirty="0">
                <a:hlinkClick r:id="rId3"/>
              </a:rPr>
              <a:t>https://docs.python.org/fr/3/tutorial/</a:t>
            </a:r>
            <a:endParaRPr lang="fr-FR" dirty="0"/>
          </a:p>
          <a:p>
            <a:r>
              <a:rPr lang="fr-FR" dirty="0">
                <a:hlinkClick r:id="rId4"/>
              </a:rPr>
              <a:t>https://www.jetbrains.com/help/pycharm/getting-started.html</a:t>
            </a:r>
            <a:endParaRPr lang="fr-FR" dirty="0"/>
          </a:p>
          <a:p>
            <a:r>
              <a:rPr lang="fr-FR" dirty="0">
                <a:hlinkClick r:id="rId5"/>
              </a:rPr>
              <a:t>https://code.visualstudio.com/docs</a:t>
            </a:r>
            <a:endParaRPr lang="fr-FR" dirty="0"/>
          </a:p>
          <a:p>
            <a:endParaRPr lang="fr-FR" dirty="0"/>
          </a:p>
        </p:txBody>
      </p:sp>
    </p:spTree>
    <p:extLst>
      <p:ext uri="{BB962C8B-B14F-4D97-AF65-F5344CB8AC3E}">
        <p14:creationId xmlns:p14="http://schemas.microsoft.com/office/powerpoint/2010/main" val="419008284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Rectangle 5">
            <a:extLst>
              <a:ext uri="{FF2B5EF4-FFF2-40B4-BE49-F238E27FC236}">
                <a16:creationId xmlns:a16="http://schemas.microsoft.com/office/drawing/2014/main" id="{3ABD558D-8E07-9042-B09A-76B69B60C613}"/>
              </a:ext>
            </a:extLst>
          </p:cNvPr>
          <p:cNvSpPr>
            <a:spLocks/>
          </p:cNvSpPr>
          <p:nvPr/>
        </p:nvSpPr>
        <p:spPr bwMode="auto">
          <a:xfrm>
            <a:off x="985524" y="3315528"/>
            <a:ext cx="9612577" cy="984885"/>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defRPr/>
            </a:pPr>
            <a:r>
              <a:rPr lang="fr-FR" altLang="fr-FR" sz="3200" u="none" dirty="0">
                <a:solidFill>
                  <a:schemeClr val="tx1"/>
                </a:solidFill>
                <a:latin typeface="Gill Sans MT" panose="020B0502020104020203" pitchFamily="34" charset="77"/>
                <a:cs typeface="Arial" panose="020B0604020202020204" pitchFamily="34" charset="0"/>
              </a:rPr>
              <a:t>Partie 1: </a:t>
            </a:r>
            <a:r>
              <a:rPr lang="fr-FR" altLang="fr-FR" sz="3200" dirty="0">
                <a:latin typeface="Gill Sans MT" panose="020B0502020104020203" pitchFamily="34" charset="77"/>
                <a:ea typeface="Tahoma" panose="020B0604030504040204" pitchFamily="34" charset="0"/>
                <a:cs typeface="Tahoma" panose="020B0604030504040204" pitchFamily="34" charset="0"/>
              </a:rPr>
              <a:t>C</a:t>
            </a:r>
            <a:r>
              <a:rPr lang="fr-FR" sz="3200" dirty="0">
                <a:latin typeface="Gill Sans MT" panose="020B0502020104020203" pitchFamily="34" charset="77"/>
                <a:ea typeface="Tahoma" panose="020B0604030504040204" pitchFamily="34" charset="0"/>
                <a:cs typeface="Tahoma" panose="020B0604030504040204" pitchFamily="34" charset="0"/>
              </a:rPr>
              <a:t>réer un terminal</a:t>
            </a:r>
          </a:p>
          <a:p>
            <a:pPr>
              <a:defRPr/>
            </a:pPr>
            <a:endParaRPr lang="fr-FR" altLang="fr-FR" sz="3200" u="none" dirty="0">
              <a:solidFill>
                <a:schemeClr val="tx1"/>
              </a:solidFill>
              <a:latin typeface="Gill Sans MT" panose="020B0502020104020203" pitchFamily="34" charset="77"/>
              <a:cs typeface="Arial" panose="020B0604020202020204" pitchFamily="34" charset="0"/>
            </a:endParaRPr>
          </a:p>
        </p:txBody>
      </p:sp>
      <p:sp>
        <p:nvSpPr>
          <p:cNvPr id="11" name="Rectangle 10">
            <a:extLst>
              <a:ext uri="{FF2B5EF4-FFF2-40B4-BE49-F238E27FC236}">
                <a16:creationId xmlns:a16="http://schemas.microsoft.com/office/drawing/2014/main" id="{D68C40A4-1085-CA41-8D43-B4F3DD5B1BD4}"/>
              </a:ext>
            </a:extLst>
          </p:cNvPr>
          <p:cNvSpPr/>
          <p:nvPr/>
        </p:nvSpPr>
        <p:spPr>
          <a:xfrm>
            <a:off x="1328954" y="3836995"/>
            <a:ext cx="8877554" cy="72000"/>
          </a:xfrm>
          <a:prstGeom prst="rect">
            <a:avLst/>
          </a:prstGeom>
          <a:solidFill>
            <a:srgbClr val="329AB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973" dirty="0">
              <a:latin typeface="Gill Sans MT" panose="020B0502020104020203" pitchFamily="34" charset="77"/>
            </a:endParaRPr>
          </a:p>
        </p:txBody>
      </p:sp>
      <p:sp>
        <p:nvSpPr>
          <p:cNvPr id="7" name="Espace réservé du numéro de diapositive 6">
            <a:extLst>
              <a:ext uri="{FF2B5EF4-FFF2-40B4-BE49-F238E27FC236}">
                <a16:creationId xmlns:a16="http://schemas.microsoft.com/office/drawing/2014/main" id="{6284ED46-9890-4DD7-BDFD-978B7AF83C53}"/>
              </a:ext>
            </a:extLst>
          </p:cNvPr>
          <p:cNvSpPr>
            <a:spLocks noGrp="1"/>
          </p:cNvSpPr>
          <p:nvPr>
            <p:ph type="sldNum" sz="quarter" idx="12"/>
          </p:nvPr>
        </p:nvSpPr>
        <p:spPr/>
        <p:txBody>
          <a:bodyPr/>
          <a:lstStyle/>
          <a:p>
            <a:fld id="{9705A05D-FF3A-44F5-A745-C0E08A1F0267}" type="slidenum">
              <a:rPr lang="fr-FR" smtClean="0"/>
              <a:pPr/>
              <a:t>9</a:t>
            </a:fld>
            <a:endParaRPr lang="fr-FR" dirty="0"/>
          </a:p>
        </p:txBody>
      </p:sp>
    </p:spTree>
    <p:extLst>
      <p:ext uri="{BB962C8B-B14F-4D97-AF65-F5344CB8AC3E}">
        <p14:creationId xmlns:p14="http://schemas.microsoft.com/office/powerpoint/2010/main" val="343490228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heme/theme1.xml><?xml version="1.0" encoding="utf-8"?>
<a:theme xmlns:a="http://schemas.openxmlformats.org/drawingml/2006/main" name="orsys-tem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ersonnalisé 1">
      <a:majorFont>
        <a:latin typeface="Tahoma"/>
        <a:ea typeface=""/>
        <a:cs typeface="Tahoma"/>
      </a:majorFont>
      <a:minorFont>
        <a:latin typeface="Tahoma"/>
        <a:ea typeface=""/>
        <a:cs typeface="Taho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D5EB70D3874BF429614CBAE08238B3D" ma:contentTypeVersion="12" ma:contentTypeDescription="Crée un document." ma:contentTypeScope="" ma:versionID="9c664e27e90b984cf5a9900505d80dd2">
  <xsd:schema xmlns:xsd="http://www.w3.org/2001/XMLSchema" xmlns:xs="http://www.w3.org/2001/XMLSchema" xmlns:p="http://schemas.microsoft.com/office/2006/metadata/properties" xmlns:ns2="6528efb9-1f17-4af8-80c9-6c3f654eacb6" xmlns:ns3="3ea408bf-8f16-435d-9668-72bbadafbfcd" targetNamespace="http://schemas.microsoft.com/office/2006/metadata/properties" ma:root="true" ma:fieldsID="00dab5290903d7e33e75c806c30e6470" ns2:_="" ns3:_="">
    <xsd:import namespace="6528efb9-1f17-4af8-80c9-6c3f654eacb6"/>
    <xsd:import namespace="3ea408bf-8f16-435d-9668-72bbadafbfcd"/>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528efb9-1f17-4af8-80c9-6c3f654eacb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Balises d’images" ma:readOnly="false" ma:fieldId="{5cf76f15-5ced-4ddc-b409-7134ff3c332f}" ma:taxonomyMulti="true" ma:sspId="d4b6e4fd-4af2-4f07-b7d1-18266e58562b"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ea408bf-8f16-435d-9668-72bbadafbfcd"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6db50dea-5d1d-4f1e-8d79-66ba51b66f73}" ma:internalName="TaxCatchAll" ma:showField="CatchAllData" ma:web="3ea408bf-8f16-435d-9668-72bbadafbfc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47529DC-52EB-4546-898F-9A7A4F0FCFA5}"/>
</file>

<file path=customXml/itemProps2.xml><?xml version="1.0" encoding="utf-8"?>
<ds:datastoreItem xmlns:ds="http://schemas.openxmlformats.org/officeDocument/2006/customXml" ds:itemID="{787E1D66-577A-4F87-A0BD-2BCE43077F49}"/>
</file>

<file path=docProps/app.xml><?xml version="1.0" encoding="utf-8"?>
<Properties xmlns="http://schemas.openxmlformats.org/officeDocument/2006/extended-properties" xmlns:vt="http://schemas.openxmlformats.org/officeDocument/2006/docPropsVTypes">
  <Template/>
  <TotalTime>0</TotalTime>
  <Words>1317</Words>
  <Application>Microsoft Office PowerPoint</Application>
  <PresentationFormat>Custom</PresentationFormat>
  <Paragraphs>242</Paragraphs>
  <Slides>24</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Aptos Narrow</vt:lpstr>
      <vt:lpstr>Arial</vt:lpstr>
      <vt:lpstr>Gill Sans MT</vt:lpstr>
      <vt:lpstr>Söhne</vt:lpstr>
      <vt:lpstr>Söhne Mono</vt:lpstr>
      <vt:lpstr>Tahoma</vt:lpstr>
      <vt:lpstr>Webdings</vt:lpstr>
      <vt:lpstr>Wingdings</vt:lpstr>
      <vt:lpstr>orsys-temp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Créer un terminal  </vt:lpstr>
      <vt:lpstr>Créer un terminal  </vt:lpstr>
      <vt:lpstr>Créer un terminal  </vt:lpstr>
      <vt:lpstr>Créer un terminal </vt:lpstr>
      <vt:lpstr>Créer un terminal </vt:lpstr>
      <vt:lpstr>Créer un terminal </vt:lpstr>
      <vt:lpstr>Créer un terminal </vt:lpstr>
      <vt:lpstr>Les Bases de python  </vt:lpstr>
      <vt:lpstr>PowerPoint Presentation</vt:lpstr>
      <vt:lpstr>Créer un backdoor  </vt:lpstr>
      <vt:lpstr>Créer un backdoor  </vt:lpstr>
      <vt:lpstr>Créer un backdoor</vt:lpstr>
      <vt:lpstr>Créer un backdoor</vt:lpstr>
      <vt:lpstr>Créer un backdoor </vt:lpstr>
      <vt:lpstr>Créer un backdoor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cp:lastPrinted>2020-09-18T00:06:46Z</cp:lastPrinted>
  <dcterms:created xsi:type="dcterms:W3CDTF">2013-09-21T08:56:53Z</dcterms:created>
  <dcterms:modified xsi:type="dcterms:W3CDTF">2024-04-17T07:23:11Z</dcterms:modified>
</cp:coreProperties>
</file>