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0"/>
            <a:ext cx="12801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FFFFFF"/>
                </a:solidFill>
              </a:defRPr>
            </a:pPr>
            <a:r>
              <a:t>Comparative Analysis: eToro vs Revolut vs Robinhood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Recommended Asset Allocation</a:t>
            </a:r>
          </a:p>
        </p:txBody>
      </p:sp>
      <p:pic>
        <p:nvPicPr>
          <p:cNvPr id="3" name="Picture 2" descr="asset_allocation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71600"/>
            <a:ext cx="646089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Platform Strengths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  <a:r>
              <a:t>eToro</a:t>
            </a:r>
          </a:p>
          <a:p>
            <a:pPr lvl="1"/>
            <a:r>
              <a:t>✓ Multi-asset support, social trading, global coverage</a:t>
            </a:r>
          </a:p>
          <a:p>
            <a:pPr lvl="1"/>
            <a:r>
              <a:t>✗ Higher trading spreads, limited U.S. access</a:t>
            </a:r>
          </a:p>
          <a:p>
            <a:br/>
            <a:pPr>
              <a:defRPr b="1"/>
            </a:pPr>
            <a:r>
              <a:t>Revolut</a:t>
            </a:r>
          </a:p>
          <a:p>
            <a:pPr lvl="1"/>
            <a:r>
              <a:t>✓ Mobile-first, integrated banking, beginner-friendly</a:t>
            </a:r>
          </a:p>
          <a:p>
            <a:pPr lvl="1"/>
            <a:r>
              <a:t>✗ High crypto spreads, limited products</a:t>
            </a:r>
          </a:p>
          <a:p>
            <a:br/>
            <a:pPr>
              <a:defRPr b="1"/>
            </a:pPr>
            <a:r>
              <a:t>Robinhood</a:t>
            </a:r>
          </a:p>
          <a:p>
            <a:pPr lvl="1"/>
            <a:r>
              <a:t>✓ Commission-free, strong education, fractional shares</a:t>
            </a:r>
          </a:p>
          <a:p>
            <a:pPr lvl="1"/>
            <a:r>
              <a:t>✗ U.S. only, no commodities, limited crypto wallet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🏆 Professional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2400"/>
            </a:pPr>
            <a:r>
              <a:t>Recommended Platform: eToro</a:t>
            </a:r>
          </a:p>
          <a:p>
            <a:br/>
            <a:pPr>
              <a:defRPr b="1"/>
            </a:pPr>
            <a:r>
              <a:t>Rationale:</a:t>
            </a:r>
          </a:p>
          <a:p>
            <a:r>
              <a:t>• Broadest functionality across all four investment categories</a:t>
            </a:r>
          </a:p>
          <a:p>
            <a:r>
              <a:t>• Robust support for Bitcoin custody</a:t>
            </a:r>
          </a:p>
          <a:p>
            <a:r>
              <a:t>• Access to commodities and diversified ETF offerings</a:t>
            </a:r>
          </a:p>
          <a:p>
            <a:r>
              <a:t>• Global regulatory framework</a:t>
            </a:r>
          </a:p>
          <a:p>
            <a:br/>
            <a:pPr>
              <a:defRPr i="1"/>
            </a:pPr>
            <a:r>
              <a:t>Note: For U.S.-based users, Robinhood remains a strong alternative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report evaluates three leading trading platforms to identify the most suitable option for diversified investment across four key asset classes:</a:t>
            </a:r>
          </a:p>
          <a:p>
            <a:pPr lvl="1"/>
            <a:r>
              <a:t>• Bitcoin (BTC)</a:t>
            </a:r>
          </a:p>
          <a:p>
            <a:pPr lvl="1"/>
            <a:r>
              <a:t>• Commodities</a:t>
            </a:r>
          </a:p>
          <a:p>
            <a:pPr lvl="1"/>
            <a:r>
              <a:t>• S&amp;P 500 Index</a:t>
            </a:r>
          </a:p>
          <a:p>
            <a:pPr lvl="1"/>
            <a:r>
              <a:t>• Bonds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Investment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Bitcoin: High-growth digital asset with increasing institutional adoption</a:t>
            </a:r>
          </a:p>
          <a:p>
            <a:r>
              <a:t>Commodities: Inflation hedge and portfolio diversifier (e.g., Gold)</a:t>
            </a:r>
          </a:p>
          <a:p>
            <a:r>
              <a:t>S&amp;P 500: Core equity market exposure to U.S. economy</a:t>
            </a:r>
          </a:p>
          <a:p>
            <a:r>
              <a:t>Bonds: Capital preservation and yield generation via fixed-income exposure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Platform Feature Comparison Matrix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Platform Fee Comparison</a:t>
            </a:r>
          </a:p>
        </p:txBody>
      </p:sp>
      <p:pic>
        <p:nvPicPr>
          <p:cNvPr id="3" name="Picture 2" descr="platform_fee_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86000"/>
            <a:ext cx="8165748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Asset Class Performance Predictions (1 Year)</a:t>
            </a:r>
          </a:p>
        </p:txBody>
      </p:sp>
      <p:pic>
        <p:nvPicPr>
          <p:cNvPr id="3" name="Picture 2" descr="asset_predic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9752457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Platform Fee Impact Analysis</a:t>
            </a:r>
          </a:p>
        </p:txBody>
      </p:sp>
      <p:pic>
        <p:nvPicPr>
          <p:cNvPr id="3" name="Picture 2" descr="platform_fee_impa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019497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Projection - 1 Month (£10,000 Investment)</a:t>
            </a:r>
          </a:p>
        </p:txBody>
      </p:sp>
      <p:pic>
        <p:nvPicPr>
          <p:cNvPr id="3" name="Picture 2" descr="portfolio_projection_1mon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9281666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Projection - 1 Year (£10,000 Investment)</a:t>
            </a:r>
          </a:p>
        </p:txBody>
      </p:sp>
      <p:pic>
        <p:nvPicPr>
          <p:cNvPr id="3" name="Picture 2" descr="portfolio_projection_1y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903351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