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3"/>
    <p:restoredTop sz="94689"/>
  </p:normalViewPr>
  <p:slideViewPr>
    <p:cSldViewPr snapToGrid="0">
      <p:cViewPr>
        <p:scale>
          <a:sx n="67" d="100"/>
          <a:sy n="67" d="100"/>
        </p:scale>
        <p:origin x="536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FAC3-D905-173D-83B6-A91952E58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D26D3-FD29-A447-8018-2F3561DD8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3726-ABE7-0C50-9E0B-8904A588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C58-FCB5-1F49-B584-AC2345FD6CA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DB61-A763-02B7-180B-567F41D0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0B61-48FB-0DFA-DFB7-D269EB0D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9B2A-CCA3-4F48-A60D-416CB62C9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598C-7DA6-AED6-CA80-2418C805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062CD-3595-44A5-467F-4B696A652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0B5E-F735-C9F6-E61D-3F8584E2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C58-FCB5-1F49-B584-AC2345FD6CA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62AD9-14CA-093F-C125-564A7566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4352B-7840-46EF-D2D1-F8447380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9B2A-CCA3-4F48-A60D-416CB62C9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9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350EE-1D58-68F6-1116-8B72846B1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1D5C7-F705-5FFC-19CA-717495619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4F77-56DF-91D9-43FD-50B22AD0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C58-FCB5-1F49-B584-AC2345FD6CA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1AEC1-75D9-D102-640A-50CC0B48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142F-E0FB-2AED-DF15-54F99B18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9B2A-CCA3-4F48-A60D-416CB62C9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3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8827-1A60-D2B5-1E6E-D18978AB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3EE7-64D0-C5A9-F4B6-FAE5BC3D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C106-2727-3F03-604E-8E149ACE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C58-FCB5-1F49-B584-AC2345FD6CA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D32CA-1B6E-476D-417B-49E153C5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A56F8-F93F-2021-D850-E8BD1EFC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9B2A-CCA3-4F48-A60D-416CB62C9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9AFC-FE23-9EED-5AE0-E6633A55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E43B5-9F25-5C3C-8E84-1B2500EE6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AFC0A-2F5A-F3B6-7DB6-E4B4DA1C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C58-FCB5-1F49-B584-AC2345FD6CA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91787-172C-528B-A46F-DD3E5485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CB9F4-BF5F-A721-FFF5-EA6518C4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9B2A-CCA3-4F48-A60D-416CB62C9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7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1214-876B-C831-2157-6FC379AA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6611-69B0-44F2-9450-0EA638EEF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11065-AB78-0D38-FE8E-18F6E9483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D382C-6D74-A009-8BAD-D9C3B2DE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C58-FCB5-1F49-B584-AC2345FD6CA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35610-F110-687D-E544-0299EF55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DB2A9-A8BE-3CF6-A7E1-29CC7E77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9B2A-CCA3-4F48-A60D-416CB62C9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4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86BC-F166-54BE-BE0C-ABF096C2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FF031-01DD-3C03-D2C3-725D00F32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F7BDE-046A-2EB4-73DC-72C733466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BEA3E-1FBF-F618-C678-09EE60697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D31E3-3151-28A7-8D14-934890561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5C1F9-9C20-D96A-1C89-22E4F7AB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C58-FCB5-1F49-B584-AC2345FD6CA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3C53E-07A5-174A-2601-0C73FDE1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4A4E6-2876-0D1E-16BA-6AF90150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9B2A-CCA3-4F48-A60D-416CB62C9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1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39B5-9CD9-5E67-2F25-F4AB9E43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A5624-73CF-0263-7D27-569CF1A1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C58-FCB5-1F49-B584-AC2345FD6CA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34695-D25D-5227-96C5-45783F68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9D9B8-90C6-F22E-4DCE-C04BD32A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9B2A-CCA3-4F48-A60D-416CB62C9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9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2167D-1F7C-954D-42D2-7C0A4B3D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C58-FCB5-1F49-B584-AC2345FD6CA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0A64A-4F13-4671-98A9-E9CF3ACB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4B40D-E892-D759-B474-65C80034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9B2A-CCA3-4F48-A60D-416CB62C9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0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F392-3741-2127-BD9B-83B7CBDB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301DE-4F63-A505-83B6-323D09507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835DE-FAB3-93B9-3B04-08776BF45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A852F-099F-3D93-B397-08CF5154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C58-FCB5-1F49-B584-AC2345FD6CA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6352D-2DB3-F184-C586-D8BC5C2D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5CB3F-3296-223D-25AC-4C644216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9B2A-CCA3-4F48-A60D-416CB62C9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5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CA0F-5B7C-81C6-E723-D6B403A4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771BE-9C0D-38B4-C9F8-1185D6048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96AEC-BA57-C0BE-F10A-788C07903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5DA96-4186-C78F-4318-52386D00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9C58-FCB5-1F49-B584-AC2345FD6CA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FC538-B295-F593-479C-8D7BAE0F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78C12-7EBB-F206-E3D3-C3785CFE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9B2A-CCA3-4F48-A60D-416CB62C9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4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77C1A-92FE-1CFD-E496-083951E0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86265-CFE5-7070-9350-6383C0111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46EA-AEC9-E35B-680C-D23496918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B9C58-FCB5-1F49-B584-AC2345FD6CA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2E30-4B39-A7ED-32F5-CFF05D512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65D31-E821-D0B5-5562-B9024696D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79B2A-CCA3-4F48-A60D-416CB62C9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9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F10BA7-ADCC-F711-1CE8-D8DBA1D8D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8" y="2633133"/>
            <a:ext cx="148300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 descr="A blue and yellow letters&#10;&#10;Description automatically generated">
            <a:extLst>
              <a:ext uri="{FF2B5EF4-FFF2-40B4-BE49-F238E27FC236}">
                <a16:creationId xmlns:a16="http://schemas.microsoft.com/office/drawing/2014/main" id="{5BF3DE10-E65A-7C8C-DB4E-5D76CC362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0"/>
            <a:ext cx="4591050" cy="946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F8EF3F-71A9-3C86-B70A-9154D5EC8223}"/>
              </a:ext>
            </a:extLst>
          </p:cNvPr>
          <p:cNvSpPr txBox="1"/>
          <p:nvPr/>
        </p:nvSpPr>
        <p:spPr>
          <a:xfrm>
            <a:off x="6477000" y="4152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8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Ludo Ferrario</dc:creator>
  <cp:lastModifiedBy>Ludo Ferrario</cp:lastModifiedBy>
  <cp:revision>1</cp:revision>
  <dcterms:created xsi:type="dcterms:W3CDTF">2025-06-16T14:49:31Z</dcterms:created>
  <dcterms:modified xsi:type="dcterms:W3CDTF">2025-06-16T14:55:47Z</dcterms:modified>
</cp:coreProperties>
</file>