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8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21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86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192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96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4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50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33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09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01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7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4AFA-F103-4D47-914E-2DCA53EE6DEB}" type="datetimeFigureOut">
              <a:rPr lang="fr-CA" smtClean="0"/>
              <a:t>2018-02-02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CE79-C29A-4CD9-AD73-A72466582F4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805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e 115"/>
          <p:cNvGrpSpPr/>
          <p:nvPr/>
        </p:nvGrpSpPr>
        <p:grpSpPr>
          <a:xfrm>
            <a:off x="629197" y="111967"/>
            <a:ext cx="10965021" cy="6377892"/>
            <a:chOff x="601205" y="0"/>
            <a:chExt cx="10965021" cy="6377892"/>
          </a:xfrm>
        </p:grpSpPr>
        <p:grpSp>
          <p:nvGrpSpPr>
            <p:cNvPr id="115" name="Groupe 114"/>
            <p:cNvGrpSpPr/>
            <p:nvPr/>
          </p:nvGrpSpPr>
          <p:grpSpPr>
            <a:xfrm>
              <a:off x="601205" y="0"/>
              <a:ext cx="10965021" cy="6377892"/>
              <a:chOff x="629196" y="84314"/>
              <a:chExt cx="10965021" cy="6377892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29196" y="84314"/>
                <a:ext cx="10965021" cy="6377892"/>
                <a:chOff x="629196" y="84314"/>
                <a:chExt cx="10965021" cy="6377892"/>
              </a:xfrm>
            </p:grpSpPr>
            <p:grpSp>
              <p:nvGrpSpPr>
                <p:cNvPr id="44" name="Groupe 43"/>
                <p:cNvGrpSpPr/>
                <p:nvPr/>
              </p:nvGrpSpPr>
              <p:grpSpPr>
                <a:xfrm>
                  <a:off x="633619" y="84314"/>
                  <a:ext cx="10960598" cy="6377892"/>
                  <a:chOff x="624289" y="84315"/>
                  <a:chExt cx="10960598" cy="6377892"/>
                </a:xfrm>
              </p:grpSpPr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624289" y="84315"/>
                    <a:ext cx="10960598" cy="6377892"/>
                    <a:chOff x="624289" y="84315"/>
                    <a:chExt cx="10960598" cy="6377892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624289" y="84315"/>
                      <a:ext cx="10960598" cy="6377892"/>
                      <a:chOff x="624289" y="84315"/>
                      <a:chExt cx="10960598" cy="6377892"/>
                    </a:xfrm>
                  </p:grpSpPr>
                  <p:grpSp>
                    <p:nvGrpSpPr>
                      <p:cNvPr id="16" name="Groupe 15"/>
                      <p:cNvGrpSpPr/>
                      <p:nvPr/>
                    </p:nvGrpSpPr>
                    <p:grpSpPr>
                      <a:xfrm>
                        <a:off x="624289" y="84315"/>
                        <a:ext cx="10960598" cy="6377892"/>
                        <a:chOff x="-542037" y="868087"/>
                        <a:chExt cx="10960598" cy="6377892"/>
                      </a:xfrm>
                    </p:grpSpPr>
                    <p:grpSp>
                      <p:nvGrpSpPr>
                        <p:cNvPr id="15" name="Groupe 14"/>
                        <p:cNvGrpSpPr/>
                        <p:nvPr/>
                      </p:nvGrpSpPr>
                      <p:grpSpPr>
                        <a:xfrm>
                          <a:off x="-542037" y="868087"/>
                          <a:ext cx="10960598" cy="6377892"/>
                          <a:chOff x="652282" y="130969"/>
                          <a:chExt cx="10960598" cy="6377892"/>
                        </a:xfrm>
                      </p:grpSpPr>
                      <p:sp>
                        <p:nvSpPr>
                          <p:cNvPr id="4" name="Rectangle 3"/>
                          <p:cNvSpPr/>
                          <p:nvPr/>
                        </p:nvSpPr>
                        <p:spPr>
                          <a:xfrm>
                            <a:off x="652282" y="290941"/>
                            <a:ext cx="10956174" cy="621792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fr-CA"/>
                          </a:p>
                        </p:txBody>
                      </p:sp>
                      <p:sp>
                        <p:nvSpPr>
                          <p:cNvPr id="5" name="Rectangle 4"/>
                          <p:cNvSpPr/>
                          <p:nvPr/>
                        </p:nvSpPr>
                        <p:spPr>
                          <a:xfrm>
                            <a:off x="656706" y="290945"/>
                            <a:ext cx="10956174" cy="25645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175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fr-CA" dirty="0" smtClean="0">
                                <a:solidFill>
                                  <a:schemeClr val="tx1"/>
                                </a:solidFill>
                              </a:rPr>
                              <a:t>CurvedFractals</a:t>
                            </a:r>
                            <a:endParaRPr lang="fr-CA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Rectangle 6"/>
                          <p:cNvSpPr/>
                          <p:nvPr/>
                        </p:nvSpPr>
                        <p:spPr>
                          <a:xfrm>
                            <a:off x="10319657" y="290943"/>
                            <a:ext cx="645912" cy="25645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175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fr-CA"/>
                          </a:p>
                        </p:txBody>
                      </p:sp>
                      <p:sp>
                        <p:nvSpPr>
                          <p:cNvPr id="8" name="Rectangle 7"/>
                          <p:cNvSpPr/>
                          <p:nvPr/>
                        </p:nvSpPr>
                        <p:spPr>
                          <a:xfrm>
                            <a:off x="9674673" y="290941"/>
                            <a:ext cx="644285" cy="25645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175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fr-CA"/>
                          </a:p>
                        </p:txBody>
                      </p:sp>
                      <p:pic>
                        <p:nvPicPr>
                          <p:cNvPr id="1028" name="Picture 4" descr="Image result for close window button png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62544" y="130969"/>
                            <a:ext cx="650335" cy="5763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" name="Rectangle 9"/>
                          <p:cNvSpPr/>
                          <p:nvPr/>
                        </p:nvSpPr>
                        <p:spPr>
                          <a:xfrm>
                            <a:off x="10568034" y="341904"/>
                            <a:ext cx="190163" cy="15261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22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fr-CA"/>
                          </a:p>
                        </p:txBody>
                      </p:sp>
                      <p:cxnSp>
                        <p:nvCxnSpPr>
                          <p:cNvPr id="12" name="Connecteur droit 11"/>
                          <p:cNvCxnSpPr/>
                          <p:nvPr/>
                        </p:nvCxnSpPr>
                        <p:spPr>
                          <a:xfrm>
                            <a:off x="9927774" y="429209"/>
                            <a:ext cx="186612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9766826" y="1030923"/>
                          <a:ext cx="647311" cy="248815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</p:grpSp>
                  <p:grpSp>
                    <p:nvGrpSpPr>
                      <p:cNvPr id="30" name="Groupe 29"/>
                      <p:cNvGrpSpPr/>
                      <p:nvPr/>
                    </p:nvGrpSpPr>
                    <p:grpSpPr>
                      <a:xfrm>
                        <a:off x="9983755" y="495966"/>
                        <a:ext cx="1596708" cy="5966241"/>
                        <a:chOff x="9983755" y="495966"/>
                        <a:chExt cx="1596708" cy="5966241"/>
                      </a:xfrm>
                    </p:grpSpPr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9983755" y="495966"/>
                          <a:ext cx="1596708" cy="5966241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50000"/>
                            <a:alpha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11243388" y="495966"/>
                          <a:ext cx="337075" cy="5966241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  <p:sp>
                      <p:nvSpPr>
                        <p:cNvPr id="19" name="Ellipse 18"/>
                        <p:cNvSpPr/>
                        <p:nvPr/>
                      </p:nvSpPr>
                      <p:spPr>
                        <a:xfrm>
                          <a:off x="10194019" y="696684"/>
                          <a:ext cx="863544" cy="83074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  <p:sp>
                      <p:nvSpPr>
                        <p:cNvPr id="25" name="Ellipse 24"/>
                        <p:cNvSpPr/>
                        <p:nvPr/>
                      </p:nvSpPr>
                      <p:spPr>
                        <a:xfrm>
                          <a:off x="10203350" y="1687397"/>
                          <a:ext cx="863544" cy="83074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  <p:sp>
                      <p:nvSpPr>
                        <p:cNvPr id="26" name="Ellipse 25"/>
                        <p:cNvSpPr/>
                        <p:nvPr/>
                      </p:nvSpPr>
                      <p:spPr>
                        <a:xfrm>
                          <a:off x="10203350" y="2692718"/>
                          <a:ext cx="863544" cy="83074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  <p:sp>
                      <p:nvSpPr>
                        <p:cNvPr id="27" name="Ellipse 26"/>
                        <p:cNvSpPr/>
                        <p:nvPr/>
                      </p:nvSpPr>
                      <p:spPr>
                        <a:xfrm>
                          <a:off x="10225426" y="3772274"/>
                          <a:ext cx="863544" cy="83074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CA"/>
                        </a:p>
                      </p:txBody>
                    </p:sp>
                    <p:pic>
                      <p:nvPicPr>
                        <p:cNvPr id="1030" name="Picture 6" descr="Related image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5751" y="839991"/>
                          <a:ext cx="516483" cy="516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21" name="Image 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91005" y="1913082"/>
                          <a:ext cx="501229" cy="437314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age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350160" y="2824256"/>
                          <a:ext cx="567664" cy="567664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1032" name="Picture 8" descr="Image result for zoo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413073" y="3929402"/>
                      <a:ext cx="516483" cy="51648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42" name="Connecteur droit avec flèche 41"/>
                  <p:cNvCxnSpPr/>
                  <p:nvPr/>
                </p:nvCxnSpPr>
                <p:spPr>
                  <a:xfrm flipH="1">
                    <a:off x="8808098" y="4201078"/>
                    <a:ext cx="1417329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avec flèche 51"/>
                  <p:cNvCxnSpPr/>
                  <p:nvPr/>
                </p:nvCxnSpPr>
                <p:spPr>
                  <a:xfrm flipH="1">
                    <a:off x="8786021" y="3113686"/>
                    <a:ext cx="1417329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H="1">
                    <a:off x="8786021" y="2096650"/>
                    <a:ext cx="1417329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avec flèche 101"/>
                  <p:cNvCxnSpPr>
                    <a:stCxn id="19" idx="2"/>
                    <a:endCxn id="45" idx="3"/>
                  </p:cNvCxnSpPr>
                  <p:nvPr/>
                </p:nvCxnSpPr>
                <p:spPr>
                  <a:xfrm flipH="1">
                    <a:off x="9515126" y="1112055"/>
                    <a:ext cx="678893" cy="2248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ZoneTexte 112"/>
                <p:cNvSpPr txBox="1"/>
                <p:nvPr/>
              </p:nvSpPr>
              <p:spPr>
                <a:xfrm>
                  <a:off x="629196" y="5538876"/>
                  <a:ext cx="120451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fr-CA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:</a:t>
                  </a:r>
                </a:p>
                <a:p>
                  <a:r>
                    <a:rPr lang="fr-CA" dirty="0">
                      <a:solidFill>
                        <a:schemeClr val="bg2">
                          <a:lumMod val="50000"/>
                        </a:schemeClr>
                      </a:solidFill>
                    </a:rPr>
                    <a:t>y</a:t>
                  </a:r>
                  <a:r>
                    <a:rPr lang="fr-CA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:</a:t>
                  </a:r>
                </a:p>
                <a:p>
                  <a:r>
                    <a:rPr lang="fr-CA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Courbure:</a:t>
                  </a:r>
                  <a:endParaRPr lang="fr-CA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10" name="Groupe 109"/>
              <p:cNvGrpSpPr/>
              <p:nvPr/>
            </p:nvGrpSpPr>
            <p:grpSpPr>
              <a:xfrm>
                <a:off x="7164703" y="915667"/>
                <a:ext cx="2350423" cy="437754"/>
                <a:chOff x="7164703" y="915667"/>
                <a:chExt cx="2350423" cy="437754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164703" y="915667"/>
                  <a:ext cx="2350423" cy="437754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280696" y="1005854"/>
                  <a:ext cx="2104192" cy="257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CA" dirty="0">
                      <a:solidFill>
                        <a:schemeClr val="tx1"/>
                      </a:solidFill>
                      <a:latin typeface="Bodoni MT" panose="02070603080606020203" pitchFamily="18" charset="0"/>
                    </a:rPr>
                    <a:t>f</a:t>
                  </a:r>
                  <a:r>
                    <a:rPr lang="fr-CA" dirty="0" smtClean="0">
                      <a:solidFill>
                        <a:schemeClr val="tx1"/>
                      </a:solidFill>
                      <a:latin typeface="Bodoni MT" panose="02070603080606020203" pitchFamily="18" charset="0"/>
                    </a:rPr>
                    <a:t>(x):</a:t>
                  </a:r>
                  <a:endParaRPr lang="fr-CA" dirty="0">
                    <a:solidFill>
                      <a:schemeClr val="tx1"/>
                    </a:solidFill>
                    <a:latin typeface="Bodoni MT" panose="02070603080606020203" pitchFamily="18" charset="0"/>
                  </a:endParaRPr>
                </a:p>
              </p:txBody>
            </p:sp>
          </p:grpSp>
        </p:grpSp>
        <p:sp>
          <p:nvSpPr>
            <p:cNvPr id="120" name="Rectangle 119"/>
            <p:cNvSpPr/>
            <p:nvPr/>
          </p:nvSpPr>
          <p:spPr>
            <a:xfrm>
              <a:off x="6462582" y="3687959"/>
              <a:ext cx="2350423" cy="7567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85697" y="4097098"/>
              <a:ext cx="2104192" cy="257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CA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585697" y="3763839"/>
              <a:ext cx="2104192" cy="2573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 smtClean="0">
                  <a:solidFill>
                    <a:schemeClr val="tx1"/>
                  </a:solidFill>
                  <a:latin typeface="Bodoni MT" panose="02070603080606020203" pitchFamily="18" charset="0"/>
                </a:rPr>
                <a:t>Nb</a:t>
              </a:r>
              <a:endParaRPr lang="fr-CA" dirty="0">
                <a:solidFill>
                  <a:schemeClr val="tx1"/>
                </a:solidFill>
                <a:latin typeface="Bodoni MT" panose="020706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Page</dc:creator>
  <cp:lastModifiedBy>Jerome Page</cp:lastModifiedBy>
  <cp:revision>4</cp:revision>
  <dcterms:created xsi:type="dcterms:W3CDTF">2018-02-02T17:00:02Z</dcterms:created>
  <dcterms:modified xsi:type="dcterms:W3CDTF">2018-02-02T17:28:50Z</dcterms:modified>
</cp:coreProperties>
</file>