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278" r:id="rId2"/>
    <p:sldId id="284" r:id="rId3"/>
    <p:sldId id="283" r:id="rId4"/>
    <p:sldId id="282" r:id="rId5"/>
    <p:sldId id="285" r:id="rId6"/>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50021"/>
    <a:srgbClr val="008000"/>
    <a:srgbClr val="FFAFAF"/>
    <a:srgbClr val="FFCCCC"/>
    <a:srgbClr val="CC0000"/>
    <a:srgbClr val="88FE5E"/>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p:scale>
          <a:sx n="125" d="100"/>
          <a:sy n="125" d="100"/>
        </p:scale>
        <p:origin x="-72" y="-72"/>
      </p:cViewPr>
      <p:guideLst>
        <p:guide orient="horz" pos="2160"/>
        <p:guide pos="2880"/>
      </p:guideLst>
    </p:cSldViewPr>
  </p:slideViewPr>
  <p:notesTextViewPr>
    <p:cViewPr>
      <p:scale>
        <a:sx n="1" d="1"/>
        <a:sy n="1" d="1"/>
      </p:scale>
      <p:origin x="0" y="0"/>
    </p:cViewPr>
  </p:notesTextViewPr>
  <p:notesViewPr>
    <p:cSldViewPr showGuides="1">
      <p:cViewPr varScale="1">
        <p:scale>
          <a:sx n="84" d="100"/>
          <a:sy n="84" d="100"/>
        </p:scale>
        <p:origin x="-1884"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5D151DD-1573-4B8B-87DC-CA4975D4E5FB}" type="datetimeFigureOut">
              <a:rPr lang="fr-FR" smtClean="0"/>
              <a:t>05/12/2013</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1F81C83-9490-40F8-AAE0-C6561752018F}" type="slidenum">
              <a:rPr lang="fr-FR" smtClean="0"/>
              <a:t>‹N°›</a:t>
            </a:fld>
            <a:endParaRPr lang="fr-FR"/>
          </a:p>
        </p:txBody>
      </p:sp>
    </p:spTree>
    <p:extLst>
      <p:ext uri="{BB962C8B-B14F-4D97-AF65-F5344CB8AC3E}">
        <p14:creationId xmlns:p14="http://schemas.microsoft.com/office/powerpoint/2010/main" val="22363891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re de la présentation">
    <p:spTree>
      <p:nvGrpSpPr>
        <p:cNvPr id="1" name=""/>
        <p:cNvGrpSpPr/>
        <p:nvPr/>
      </p:nvGrpSpPr>
      <p:grpSpPr>
        <a:xfrm>
          <a:off x="0" y="0"/>
          <a:ext cx="0" cy="0"/>
          <a:chOff x="0" y="0"/>
          <a:chExt cx="0" cy="0"/>
        </a:xfrm>
      </p:grpSpPr>
      <p:sp>
        <p:nvSpPr>
          <p:cNvPr id="2" name="Titre 1"/>
          <p:cNvSpPr>
            <a:spLocks noGrp="1"/>
          </p:cNvSpPr>
          <p:nvPr>
            <p:ph type="ctrTitle" hasCustomPrompt="1"/>
          </p:nvPr>
        </p:nvSpPr>
        <p:spPr>
          <a:xfrm>
            <a:off x="1043608" y="1772816"/>
            <a:ext cx="7057405" cy="936000"/>
          </a:xfrm>
        </p:spPr>
        <p:txBody>
          <a:bodyPr/>
          <a:lstStyle>
            <a:lvl1pPr algn="l">
              <a:defRPr sz="6600">
                <a:latin typeface="Helvetica 35 Thin" pitchFamily="34" charset="0"/>
              </a:defRPr>
            </a:lvl1pPr>
          </a:lstStyle>
          <a:p>
            <a:r>
              <a:rPr lang="fr-FR" dirty="0" smtClean="0"/>
              <a:t>modifiez le texte</a:t>
            </a:r>
            <a:endParaRPr lang="fr-FR" dirty="0"/>
          </a:p>
        </p:txBody>
      </p:sp>
      <p:sp>
        <p:nvSpPr>
          <p:cNvPr id="3" name="Sous-titre 2"/>
          <p:cNvSpPr>
            <a:spLocks noGrp="1"/>
          </p:cNvSpPr>
          <p:nvPr>
            <p:ph type="subTitle" idx="1" hasCustomPrompt="1"/>
          </p:nvPr>
        </p:nvSpPr>
        <p:spPr>
          <a:xfrm>
            <a:off x="1012903" y="4393968"/>
            <a:ext cx="7084800" cy="547200"/>
          </a:xfrm>
        </p:spPr>
        <p:txBody>
          <a:bodyP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fr-FR" noProof="0" dirty="0" smtClean="0"/>
              <a:t>nom de l’auteur – nom de l’entité date, présentation à </a:t>
            </a:r>
            <a:r>
              <a:rPr lang="fr-FR" noProof="0" dirty="0" err="1" smtClean="0"/>
              <a:t>xyz</a:t>
            </a:r>
            <a:endParaRPr lang="fr-FR" noProof="0" dirty="0" smtClean="0"/>
          </a:p>
        </p:txBody>
      </p:sp>
      <p:sp>
        <p:nvSpPr>
          <p:cNvPr id="7" name="Espace réservé du texte 8"/>
          <p:cNvSpPr>
            <a:spLocks noGrp="1"/>
          </p:cNvSpPr>
          <p:nvPr>
            <p:ph type="body" sz="quarter" idx="13" hasCustomPrompt="1"/>
          </p:nvPr>
        </p:nvSpPr>
        <p:spPr>
          <a:xfrm>
            <a:off x="1043608" y="2714620"/>
            <a:ext cx="7055363" cy="936000"/>
          </a:xfrm>
        </p:spPr>
        <p:txBody>
          <a:bodyPr/>
          <a:lstStyle>
            <a:lvl1pPr marL="0" indent="0">
              <a:spcAft>
                <a:spcPts val="0"/>
              </a:spcAft>
              <a:buNone/>
              <a:defRPr lang="fr-FR" sz="6600" dirty="0" smtClean="0">
                <a:solidFill>
                  <a:schemeClr val="tx1"/>
                </a:solidFill>
                <a:latin typeface="Helvetica 35 Thin" pitchFamily="34" charset="0"/>
                <a:ea typeface="+mj-ea"/>
                <a:cs typeface="+mj-cs"/>
              </a:defRPr>
            </a:lvl1pPr>
          </a:lstStyle>
          <a:p>
            <a:pPr lvl="0"/>
            <a:r>
              <a:rPr lang="fr-FR" dirty="0" smtClean="0"/>
              <a:t>usage interne</a:t>
            </a:r>
          </a:p>
        </p:txBody>
      </p:sp>
      <p:pic>
        <p:nvPicPr>
          <p:cNvPr id="8" name="Picture 28" descr="RGB_logo"/>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101013" y="5876925"/>
            <a:ext cx="719137" cy="7191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68979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hiffres clefs">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1015770" y="404813"/>
            <a:ext cx="7084800" cy="982800"/>
          </a:xfrm>
        </p:spPr>
        <p:txBody>
          <a:bodyPr/>
          <a:lstStyle>
            <a:lvl1pPr algn="l">
              <a:defRPr/>
            </a:lvl1pPr>
          </a:lstStyle>
          <a:p>
            <a:r>
              <a:rPr lang="fr-FR" dirty="0" smtClean="0"/>
              <a:t>chiffres ou points clefs à mettre en valeur</a:t>
            </a:r>
            <a:endParaRPr lang="fr-FR" dirty="0"/>
          </a:p>
        </p:txBody>
      </p:sp>
      <p:sp>
        <p:nvSpPr>
          <p:cNvPr id="13" name="Espace réservé du texte 7"/>
          <p:cNvSpPr>
            <a:spLocks noGrp="1"/>
          </p:cNvSpPr>
          <p:nvPr>
            <p:ph type="body" sz="quarter" idx="13" hasCustomPrompt="1"/>
          </p:nvPr>
        </p:nvSpPr>
        <p:spPr>
          <a:xfrm>
            <a:off x="1903592" y="3359626"/>
            <a:ext cx="6197421" cy="504000"/>
          </a:xfrm>
        </p:spPr>
        <p:txBody>
          <a:bodyPr/>
          <a:lstStyle>
            <a:lvl1pPr marL="0" indent="0">
              <a:buNone/>
              <a:defRPr sz="3200">
                <a:solidFill>
                  <a:schemeClr val="tx1"/>
                </a:solidFill>
                <a:latin typeface="Helvetica 45 Light" pitchFamily="34" charset="0"/>
              </a:defRPr>
            </a:lvl1pPr>
          </a:lstStyle>
          <a:p>
            <a:pPr lvl="0"/>
            <a:r>
              <a:rPr lang="fr-FR" dirty="0" smtClean="0"/>
              <a:t>chiffres clefs</a:t>
            </a:r>
          </a:p>
        </p:txBody>
      </p:sp>
      <p:sp>
        <p:nvSpPr>
          <p:cNvPr id="15" name="Espace réservé du texte 7"/>
          <p:cNvSpPr>
            <a:spLocks noGrp="1"/>
          </p:cNvSpPr>
          <p:nvPr>
            <p:ph type="body" sz="quarter" idx="15" hasCustomPrompt="1"/>
          </p:nvPr>
        </p:nvSpPr>
        <p:spPr>
          <a:xfrm>
            <a:off x="1903592" y="3969226"/>
            <a:ext cx="6197421" cy="504000"/>
          </a:xfrm>
        </p:spPr>
        <p:txBody>
          <a:bodyPr/>
          <a:lstStyle>
            <a:lvl1pPr marL="0" indent="0">
              <a:buNone/>
              <a:defRPr sz="3200">
                <a:solidFill>
                  <a:schemeClr val="tx1"/>
                </a:solidFill>
                <a:latin typeface="Helvetica 45 Light" pitchFamily="34" charset="0"/>
              </a:defRPr>
            </a:lvl1pPr>
          </a:lstStyle>
          <a:p>
            <a:pPr lvl="0"/>
            <a:r>
              <a:rPr lang="fr-FR" dirty="0" smtClean="0"/>
              <a:t>chiffres clefs</a:t>
            </a:r>
          </a:p>
        </p:txBody>
      </p:sp>
      <p:sp>
        <p:nvSpPr>
          <p:cNvPr id="17" name="Espace réservé du texte 7"/>
          <p:cNvSpPr>
            <a:spLocks noGrp="1"/>
          </p:cNvSpPr>
          <p:nvPr>
            <p:ph type="body" sz="quarter" idx="17" hasCustomPrompt="1"/>
          </p:nvPr>
        </p:nvSpPr>
        <p:spPr>
          <a:xfrm>
            <a:off x="1903592" y="4581276"/>
            <a:ext cx="6197421" cy="504000"/>
          </a:xfrm>
        </p:spPr>
        <p:txBody>
          <a:bodyPr/>
          <a:lstStyle>
            <a:lvl1pPr marL="0" indent="0">
              <a:buNone/>
              <a:defRPr sz="3200">
                <a:solidFill>
                  <a:schemeClr val="tx1"/>
                </a:solidFill>
                <a:latin typeface="Helvetica 45 Light" pitchFamily="34" charset="0"/>
              </a:defRPr>
            </a:lvl1pPr>
          </a:lstStyle>
          <a:p>
            <a:pPr lvl="0"/>
            <a:r>
              <a:rPr lang="fr-FR" dirty="0" smtClean="0"/>
              <a:t>chiffres clefs</a:t>
            </a:r>
          </a:p>
        </p:txBody>
      </p:sp>
      <p:sp>
        <p:nvSpPr>
          <p:cNvPr id="19" name="Espace réservé du texte 7"/>
          <p:cNvSpPr>
            <a:spLocks noGrp="1"/>
          </p:cNvSpPr>
          <p:nvPr>
            <p:ph type="body" sz="quarter" idx="19" hasCustomPrompt="1"/>
          </p:nvPr>
        </p:nvSpPr>
        <p:spPr>
          <a:xfrm>
            <a:off x="1903592" y="5229200"/>
            <a:ext cx="6197421" cy="504000"/>
          </a:xfrm>
        </p:spPr>
        <p:txBody>
          <a:bodyPr/>
          <a:lstStyle>
            <a:lvl1pPr marL="0" indent="0">
              <a:buNone/>
              <a:defRPr sz="3200">
                <a:solidFill>
                  <a:schemeClr val="tx1"/>
                </a:solidFill>
                <a:latin typeface="Helvetica 45 Light" pitchFamily="34" charset="0"/>
              </a:defRPr>
            </a:lvl1pPr>
          </a:lstStyle>
          <a:p>
            <a:pPr lvl="0"/>
            <a:r>
              <a:rPr lang="fr-FR" dirty="0" smtClean="0"/>
              <a:t>chiffres clefs</a:t>
            </a:r>
          </a:p>
        </p:txBody>
      </p:sp>
      <p:sp>
        <p:nvSpPr>
          <p:cNvPr id="20" name="Espace réservé du texte 13"/>
          <p:cNvSpPr>
            <a:spLocks noGrp="1"/>
          </p:cNvSpPr>
          <p:nvPr>
            <p:ph type="body" sz="quarter" idx="20" hasCustomPrompt="1"/>
          </p:nvPr>
        </p:nvSpPr>
        <p:spPr>
          <a:xfrm>
            <a:off x="1016000" y="1781175"/>
            <a:ext cx="7085013" cy="1152525"/>
          </a:xfrm>
        </p:spPr>
        <p:txBody>
          <a:bodyPr/>
          <a:lstStyle>
            <a:lvl1pPr marL="0" indent="0">
              <a:buNone/>
              <a:defRPr sz="7500" baseline="0">
                <a:solidFill>
                  <a:schemeClr val="tx1"/>
                </a:solidFill>
                <a:latin typeface="Helvetica 35 Thin" pitchFamily="34" charset="0"/>
              </a:defRPr>
            </a:lvl1pPr>
          </a:lstStyle>
          <a:p>
            <a:pPr lvl="0"/>
            <a:r>
              <a:rPr lang="fr-FR" dirty="0" smtClean="0"/>
              <a:t>chiffres clefs</a:t>
            </a:r>
            <a:endParaRPr lang="fr-FR" dirty="0"/>
          </a:p>
        </p:txBody>
      </p:sp>
      <p:sp>
        <p:nvSpPr>
          <p:cNvPr id="6" name="Espace réservé du texte 5"/>
          <p:cNvSpPr>
            <a:spLocks noGrp="1"/>
          </p:cNvSpPr>
          <p:nvPr>
            <p:ph type="body" sz="quarter" idx="21" hasCustomPrompt="1"/>
          </p:nvPr>
        </p:nvSpPr>
        <p:spPr>
          <a:xfrm>
            <a:off x="1043608" y="3359627"/>
            <a:ext cx="827088" cy="504000"/>
          </a:xfrm>
        </p:spPr>
        <p:txBody>
          <a:bodyPr>
            <a:normAutofit/>
          </a:bodyPr>
          <a:lstStyle>
            <a:lvl1pPr marL="0" indent="0">
              <a:buNone/>
              <a:defRPr sz="3200">
                <a:solidFill>
                  <a:srgbClr val="FF6600"/>
                </a:solidFill>
              </a:defRPr>
            </a:lvl1pPr>
            <a:lvl2pPr marL="457200" indent="0">
              <a:buNone/>
              <a:defRPr>
                <a:solidFill>
                  <a:srgbClr val="FF6600"/>
                </a:solidFill>
              </a:defRPr>
            </a:lvl2pPr>
            <a:lvl3pPr marL="958850" indent="0">
              <a:buNone/>
              <a:defRPr>
                <a:solidFill>
                  <a:srgbClr val="FF6600"/>
                </a:solidFill>
              </a:defRPr>
            </a:lvl3pPr>
            <a:lvl4pPr marL="1377950" indent="0">
              <a:buNone/>
              <a:defRPr>
                <a:solidFill>
                  <a:srgbClr val="FF6600"/>
                </a:solidFill>
              </a:defRPr>
            </a:lvl4pPr>
            <a:lvl5pPr marL="1828800" indent="0">
              <a:buNone/>
              <a:defRPr>
                <a:solidFill>
                  <a:srgbClr val="FF6600"/>
                </a:solidFill>
              </a:defRPr>
            </a:lvl5pPr>
          </a:lstStyle>
          <a:p>
            <a:pPr lvl="0"/>
            <a:r>
              <a:rPr lang="fr-FR" dirty="0" smtClean="0"/>
              <a:t>###</a:t>
            </a:r>
            <a:endParaRPr lang="fr-FR" dirty="0"/>
          </a:p>
        </p:txBody>
      </p:sp>
      <p:sp>
        <p:nvSpPr>
          <p:cNvPr id="21" name="Espace réservé du texte 5"/>
          <p:cNvSpPr>
            <a:spLocks noGrp="1"/>
          </p:cNvSpPr>
          <p:nvPr>
            <p:ph type="body" sz="quarter" idx="22" hasCustomPrompt="1"/>
          </p:nvPr>
        </p:nvSpPr>
        <p:spPr>
          <a:xfrm>
            <a:off x="1043608" y="3969226"/>
            <a:ext cx="827088" cy="504000"/>
          </a:xfrm>
        </p:spPr>
        <p:txBody>
          <a:bodyPr>
            <a:normAutofit/>
          </a:bodyPr>
          <a:lstStyle>
            <a:lvl1pPr marL="0" indent="0">
              <a:buNone/>
              <a:defRPr sz="3200">
                <a:solidFill>
                  <a:srgbClr val="FF6600"/>
                </a:solidFill>
              </a:defRPr>
            </a:lvl1pPr>
            <a:lvl2pPr marL="457200" indent="0">
              <a:buNone/>
              <a:defRPr>
                <a:solidFill>
                  <a:srgbClr val="FF6600"/>
                </a:solidFill>
              </a:defRPr>
            </a:lvl2pPr>
            <a:lvl3pPr marL="958850" indent="0">
              <a:buNone/>
              <a:defRPr>
                <a:solidFill>
                  <a:srgbClr val="FF6600"/>
                </a:solidFill>
              </a:defRPr>
            </a:lvl3pPr>
            <a:lvl4pPr marL="1377950" indent="0">
              <a:buNone/>
              <a:defRPr>
                <a:solidFill>
                  <a:srgbClr val="FF6600"/>
                </a:solidFill>
              </a:defRPr>
            </a:lvl4pPr>
            <a:lvl5pPr marL="1828800" indent="0">
              <a:buNone/>
              <a:defRPr>
                <a:solidFill>
                  <a:srgbClr val="FF6600"/>
                </a:solidFill>
              </a:defRPr>
            </a:lvl5pPr>
          </a:lstStyle>
          <a:p>
            <a:pPr lvl="0"/>
            <a:r>
              <a:rPr lang="fr-FR" dirty="0" smtClean="0"/>
              <a:t>###</a:t>
            </a:r>
            <a:endParaRPr lang="fr-FR" dirty="0"/>
          </a:p>
        </p:txBody>
      </p:sp>
      <p:sp>
        <p:nvSpPr>
          <p:cNvPr id="22" name="Espace réservé du texte 5"/>
          <p:cNvSpPr>
            <a:spLocks noGrp="1"/>
          </p:cNvSpPr>
          <p:nvPr>
            <p:ph type="body" sz="quarter" idx="23" hasCustomPrompt="1"/>
          </p:nvPr>
        </p:nvSpPr>
        <p:spPr>
          <a:xfrm>
            <a:off x="1043608" y="4581276"/>
            <a:ext cx="827088" cy="504000"/>
          </a:xfrm>
        </p:spPr>
        <p:txBody>
          <a:bodyPr>
            <a:normAutofit/>
          </a:bodyPr>
          <a:lstStyle>
            <a:lvl1pPr marL="0" indent="0">
              <a:buNone/>
              <a:defRPr sz="3200">
                <a:solidFill>
                  <a:srgbClr val="FF6600"/>
                </a:solidFill>
              </a:defRPr>
            </a:lvl1pPr>
            <a:lvl2pPr marL="457200" indent="0">
              <a:buNone/>
              <a:defRPr>
                <a:solidFill>
                  <a:srgbClr val="FF6600"/>
                </a:solidFill>
              </a:defRPr>
            </a:lvl2pPr>
            <a:lvl3pPr marL="958850" indent="0">
              <a:buNone/>
              <a:defRPr>
                <a:solidFill>
                  <a:srgbClr val="FF6600"/>
                </a:solidFill>
              </a:defRPr>
            </a:lvl3pPr>
            <a:lvl4pPr marL="1377950" indent="0">
              <a:buNone/>
              <a:defRPr>
                <a:solidFill>
                  <a:srgbClr val="FF6600"/>
                </a:solidFill>
              </a:defRPr>
            </a:lvl4pPr>
            <a:lvl5pPr marL="1828800" indent="0">
              <a:buNone/>
              <a:defRPr>
                <a:solidFill>
                  <a:srgbClr val="FF6600"/>
                </a:solidFill>
              </a:defRPr>
            </a:lvl5pPr>
          </a:lstStyle>
          <a:p>
            <a:pPr lvl="0"/>
            <a:r>
              <a:rPr lang="fr-FR" dirty="0" smtClean="0"/>
              <a:t>###</a:t>
            </a:r>
            <a:endParaRPr lang="fr-FR" dirty="0"/>
          </a:p>
        </p:txBody>
      </p:sp>
      <p:sp>
        <p:nvSpPr>
          <p:cNvPr id="23" name="Espace réservé du texte 5"/>
          <p:cNvSpPr>
            <a:spLocks noGrp="1"/>
          </p:cNvSpPr>
          <p:nvPr>
            <p:ph type="body" sz="quarter" idx="24" hasCustomPrompt="1"/>
          </p:nvPr>
        </p:nvSpPr>
        <p:spPr>
          <a:xfrm>
            <a:off x="1043608" y="5229200"/>
            <a:ext cx="827088" cy="504000"/>
          </a:xfrm>
        </p:spPr>
        <p:txBody>
          <a:bodyPr>
            <a:normAutofit/>
          </a:bodyPr>
          <a:lstStyle>
            <a:lvl1pPr marL="0" indent="0">
              <a:buNone/>
              <a:defRPr sz="3200">
                <a:solidFill>
                  <a:srgbClr val="FF6600"/>
                </a:solidFill>
              </a:defRPr>
            </a:lvl1pPr>
            <a:lvl2pPr marL="457200" indent="0">
              <a:buNone/>
              <a:defRPr>
                <a:solidFill>
                  <a:srgbClr val="FF6600"/>
                </a:solidFill>
              </a:defRPr>
            </a:lvl2pPr>
            <a:lvl3pPr marL="958850" indent="0">
              <a:buNone/>
              <a:defRPr>
                <a:solidFill>
                  <a:srgbClr val="FF6600"/>
                </a:solidFill>
              </a:defRPr>
            </a:lvl3pPr>
            <a:lvl4pPr marL="1377950" indent="0">
              <a:buNone/>
              <a:defRPr>
                <a:solidFill>
                  <a:srgbClr val="FF6600"/>
                </a:solidFill>
              </a:defRPr>
            </a:lvl4pPr>
            <a:lvl5pPr marL="1828800" indent="0">
              <a:buNone/>
              <a:defRPr>
                <a:solidFill>
                  <a:srgbClr val="FF6600"/>
                </a:solidFill>
              </a:defRPr>
            </a:lvl5pPr>
          </a:lstStyle>
          <a:p>
            <a:pPr lvl="0"/>
            <a:r>
              <a:rPr lang="fr-FR" dirty="0" smtClean="0"/>
              <a:t>###</a:t>
            </a:r>
            <a:endParaRPr lang="fr-FR" dirty="0"/>
          </a:p>
        </p:txBody>
      </p:sp>
      <p:sp>
        <p:nvSpPr>
          <p:cNvPr id="12" name="Rectangle 762"/>
          <p:cNvSpPr>
            <a:spLocks noChangeArrowheads="1"/>
          </p:cNvSpPr>
          <p:nvPr userDrawn="1"/>
        </p:nvSpPr>
        <p:spPr bwMode="auto">
          <a:xfrm>
            <a:off x="1005508" y="6408738"/>
            <a:ext cx="2795588" cy="18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r>
              <a:rPr lang="en-GB" sz="1000" dirty="0" smtClean="0">
                <a:solidFill>
                  <a:schemeClr val="bg1">
                    <a:lumMod val="50000"/>
                  </a:schemeClr>
                </a:solidFill>
                <a:latin typeface="Helvetica 55 Roman" pitchFamily="34" charset="0"/>
              </a:rPr>
              <a:t>interne</a:t>
            </a:r>
            <a:r>
              <a:rPr lang="en-US" sz="1000" dirty="0" smtClean="0">
                <a:solidFill>
                  <a:schemeClr val="bg1">
                    <a:lumMod val="50000"/>
                  </a:schemeClr>
                </a:solidFill>
                <a:latin typeface="Helvetica 55 Roman" pitchFamily="34" charset="0"/>
              </a:rPr>
              <a:t> </a:t>
            </a:r>
            <a:r>
              <a:rPr lang="en-US" sz="1000" dirty="0">
                <a:solidFill>
                  <a:schemeClr val="bg1">
                    <a:lumMod val="50000"/>
                  </a:schemeClr>
                </a:solidFill>
                <a:latin typeface="Helvetica 55 Roman" pitchFamily="34" charset="0"/>
              </a:rPr>
              <a:t>Orange</a:t>
            </a:r>
          </a:p>
        </p:txBody>
      </p:sp>
      <p:sp>
        <p:nvSpPr>
          <p:cNvPr id="14" name="Rectangle 762"/>
          <p:cNvSpPr>
            <a:spLocks noChangeArrowheads="1"/>
          </p:cNvSpPr>
          <p:nvPr userDrawn="1"/>
        </p:nvSpPr>
        <p:spPr bwMode="auto">
          <a:xfrm>
            <a:off x="395536" y="6408738"/>
            <a:ext cx="504056" cy="18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fld id="{EFE14BF7-218F-4596-8202-541E14B3C423}" type="slidenum">
              <a:rPr lang="en-US" sz="1000" smtClean="0">
                <a:solidFill>
                  <a:schemeClr val="bg1">
                    <a:lumMod val="50000"/>
                  </a:schemeClr>
                </a:solidFill>
                <a:latin typeface="Helvetica 55 Roman" pitchFamily="34" charset="0"/>
              </a:rPr>
              <a:t>‹N°›</a:t>
            </a:fld>
            <a:endParaRPr lang="en-US" sz="1000" dirty="0">
              <a:solidFill>
                <a:schemeClr val="bg1">
                  <a:lumMod val="50000"/>
                </a:schemeClr>
              </a:solidFill>
              <a:latin typeface="Helvetica 55 Roman" pitchFamily="34" charset="0"/>
            </a:endParaRPr>
          </a:p>
        </p:txBody>
      </p:sp>
    </p:spTree>
    <p:extLst>
      <p:ext uri="{BB962C8B-B14F-4D97-AF65-F5344CB8AC3E}">
        <p14:creationId xmlns:p14="http://schemas.microsoft.com/office/powerpoint/2010/main" val="4172138875"/>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hiffres clefs 2">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1015200" y="404813"/>
            <a:ext cx="7084800" cy="982800"/>
          </a:xfrm>
        </p:spPr>
        <p:txBody>
          <a:bodyPr/>
          <a:lstStyle>
            <a:lvl1pPr algn="l">
              <a:defRPr/>
            </a:lvl1pPr>
          </a:lstStyle>
          <a:p>
            <a:r>
              <a:rPr lang="fr-FR" dirty="0" smtClean="0"/>
              <a:t>chiffres ou points clefs à mettre en valeur</a:t>
            </a:r>
            <a:endParaRPr lang="fr-FR" dirty="0"/>
          </a:p>
        </p:txBody>
      </p:sp>
      <p:sp>
        <p:nvSpPr>
          <p:cNvPr id="12" name="Espace réservé du texte 5"/>
          <p:cNvSpPr>
            <a:spLocks noGrp="1"/>
          </p:cNvSpPr>
          <p:nvPr>
            <p:ph type="body" sz="quarter" idx="12" hasCustomPrompt="1"/>
          </p:nvPr>
        </p:nvSpPr>
        <p:spPr>
          <a:xfrm>
            <a:off x="1016000" y="3357562"/>
            <a:ext cx="873762" cy="504000"/>
          </a:xfrm>
        </p:spPr>
        <p:txBody>
          <a:bodyPr/>
          <a:lstStyle>
            <a:lvl1pPr marL="0" indent="0">
              <a:buNone/>
              <a:defRPr sz="3200">
                <a:solidFill>
                  <a:srgbClr val="FF6600"/>
                </a:solidFill>
                <a:latin typeface="Helvetica 55 Roman" pitchFamily="34" charset="0"/>
              </a:defRPr>
            </a:lvl1pPr>
          </a:lstStyle>
          <a:p>
            <a:pPr lvl="0"/>
            <a:r>
              <a:rPr lang="fr-FR" dirty="0" smtClean="0">
                <a:solidFill>
                  <a:schemeClr val="tx2"/>
                </a:solidFill>
              </a:rPr>
              <a:t>###</a:t>
            </a:r>
            <a:endParaRPr lang="fr-FR" dirty="0"/>
          </a:p>
        </p:txBody>
      </p:sp>
      <p:sp>
        <p:nvSpPr>
          <p:cNvPr id="13" name="Espace réservé du texte 7"/>
          <p:cNvSpPr>
            <a:spLocks noGrp="1"/>
          </p:cNvSpPr>
          <p:nvPr>
            <p:ph type="body" sz="quarter" idx="13" hasCustomPrompt="1"/>
          </p:nvPr>
        </p:nvSpPr>
        <p:spPr>
          <a:xfrm>
            <a:off x="1903593" y="3359626"/>
            <a:ext cx="2668408" cy="504000"/>
          </a:xfrm>
        </p:spPr>
        <p:txBody>
          <a:bodyPr>
            <a:normAutofit/>
          </a:bodyPr>
          <a:lstStyle>
            <a:lvl1pPr marL="0" indent="0">
              <a:buNone/>
              <a:defRPr sz="3200">
                <a:solidFill>
                  <a:schemeClr val="tx1"/>
                </a:solidFill>
                <a:latin typeface="Helvetica 45 Light" pitchFamily="34" charset="0"/>
              </a:defRPr>
            </a:lvl1pPr>
          </a:lstStyle>
          <a:p>
            <a:pPr lvl="0"/>
            <a:r>
              <a:rPr lang="fr-FR" dirty="0" smtClean="0"/>
              <a:t>chiffres clefs</a:t>
            </a:r>
          </a:p>
        </p:txBody>
      </p:sp>
      <p:sp>
        <p:nvSpPr>
          <p:cNvPr id="14" name="Espace réservé du texte 5"/>
          <p:cNvSpPr>
            <a:spLocks noGrp="1"/>
          </p:cNvSpPr>
          <p:nvPr>
            <p:ph type="body" sz="quarter" idx="14" hasCustomPrompt="1"/>
          </p:nvPr>
        </p:nvSpPr>
        <p:spPr>
          <a:xfrm>
            <a:off x="4760415" y="3356992"/>
            <a:ext cx="873762" cy="504000"/>
          </a:xfrm>
        </p:spPr>
        <p:txBody>
          <a:bodyPr/>
          <a:lstStyle>
            <a:lvl1pPr marL="0" indent="0">
              <a:buNone/>
              <a:defRPr sz="3200">
                <a:solidFill>
                  <a:srgbClr val="FF6600"/>
                </a:solidFill>
                <a:latin typeface="Helvetica 55 Roman" pitchFamily="34" charset="0"/>
              </a:defRPr>
            </a:lvl1pPr>
          </a:lstStyle>
          <a:p>
            <a:pPr lvl="0"/>
            <a:r>
              <a:rPr lang="fr-FR" dirty="0" smtClean="0">
                <a:solidFill>
                  <a:schemeClr val="tx2"/>
                </a:solidFill>
              </a:rPr>
              <a:t>###</a:t>
            </a:r>
            <a:endParaRPr lang="fr-FR" dirty="0"/>
          </a:p>
        </p:txBody>
      </p:sp>
      <p:sp>
        <p:nvSpPr>
          <p:cNvPr id="15" name="Espace réservé du texte 7"/>
          <p:cNvSpPr>
            <a:spLocks noGrp="1"/>
          </p:cNvSpPr>
          <p:nvPr>
            <p:ph type="body" sz="quarter" idx="15" hasCustomPrompt="1"/>
          </p:nvPr>
        </p:nvSpPr>
        <p:spPr>
          <a:xfrm>
            <a:off x="5648008" y="3359056"/>
            <a:ext cx="2668408" cy="504000"/>
          </a:xfrm>
        </p:spPr>
        <p:txBody>
          <a:bodyPr>
            <a:normAutofit/>
          </a:bodyPr>
          <a:lstStyle>
            <a:lvl1pPr marL="0" indent="0">
              <a:buNone/>
              <a:defRPr sz="3200">
                <a:solidFill>
                  <a:schemeClr val="tx1"/>
                </a:solidFill>
                <a:latin typeface="Helvetica 45 Light" pitchFamily="34" charset="0"/>
              </a:defRPr>
            </a:lvl1pPr>
          </a:lstStyle>
          <a:p>
            <a:pPr lvl="0"/>
            <a:r>
              <a:rPr lang="fr-FR" dirty="0" smtClean="0"/>
              <a:t>chiffres clefs</a:t>
            </a:r>
          </a:p>
        </p:txBody>
      </p:sp>
      <p:sp>
        <p:nvSpPr>
          <p:cNvPr id="16" name="Espace réservé du texte 5"/>
          <p:cNvSpPr>
            <a:spLocks noGrp="1"/>
          </p:cNvSpPr>
          <p:nvPr>
            <p:ph type="body" sz="quarter" idx="16" hasCustomPrompt="1"/>
          </p:nvPr>
        </p:nvSpPr>
        <p:spPr>
          <a:xfrm>
            <a:off x="1016000" y="4579212"/>
            <a:ext cx="873762" cy="504000"/>
          </a:xfrm>
        </p:spPr>
        <p:txBody>
          <a:bodyPr/>
          <a:lstStyle>
            <a:lvl1pPr marL="0" indent="0">
              <a:buNone/>
              <a:defRPr sz="3200">
                <a:solidFill>
                  <a:srgbClr val="FF6600"/>
                </a:solidFill>
                <a:latin typeface="Helvetica 55 Roman" pitchFamily="34" charset="0"/>
              </a:defRPr>
            </a:lvl1pPr>
          </a:lstStyle>
          <a:p>
            <a:pPr lvl="0"/>
            <a:r>
              <a:rPr lang="fr-FR" dirty="0" smtClean="0">
                <a:solidFill>
                  <a:schemeClr val="tx2"/>
                </a:solidFill>
              </a:rPr>
              <a:t>###</a:t>
            </a:r>
            <a:endParaRPr lang="fr-FR" dirty="0"/>
          </a:p>
        </p:txBody>
      </p:sp>
      <p:sp>
        <p:nvSpPr>
          <p:cNvPr id="17" name="Espace réservé du texte 7"/>
          <p:cNvSpPr>
            <a:spLocks noGrp="1"/>
          </p:cNvSpPr>
          <p:nvPr>
            <p:ph type="body" sz="quarter" idx="17" hasCustomPrompt="1"/>
          </p:nvPr>
        </p:nvSpPr>
        <p:spPr>
          <a:xfrm>
            <a:off x="1903593" y="4581276"/>
            <a:ext cx="2668408" cy="504000"/>
          </a:xfrm>
        </p:spPr>
        <p:txBody>
          <a:bodyPr>
            <a:normAutofit/>
          </a:bodyPr>
          <a:lstStyle>
            <a:lvl1pPr marL="0" indent="0">
              <a:buNone/>
              <a:defRPr sz="3200">
                <a:solidFill>
                  <a:schemeClr val="tx1"/>
                </a:solidFill>
                <a:latin typeface="Helvetica 45 Light" pitchFamily="34" charset="0"/>
              </a:defRPr>
            </a:lvl1pPr>
          </a:lstStyle>
          <a:p>
            <a:pPr lvl="0"/>
            <a:r>
              <a:rPr lang="fr-FR" dirty="0" smtClean="0"/>
              <a:t>chiffres clefs</a:t>
            </a:r>
          </a:p>
        </p:txBody>
      </p:sp>
      <p:sp>
        <p:nvSpPr>
          <p:cNvPr id="18" name="Espace réservé du texte 5"/>
          <p:cNvSpPr>
            <a:spLocks noGrp="1"/>
          </p:cNvSpPr>
          <p:nvPr>
            <p:ph type="body" sz="quarter" idx="18" hasCustomPrompt="1"/>
          </p:nvPr>
        </p:nvSpPr>
        <p:spPr>
          <a:xfrm>
            <a:off x="4760415" y="4581128"/>
            <a:ext cx="873762" cy="504000"/>
          </a:xfrm>
        </p:spPr>
        <p:txBody>
          <a:bodyPr/>
          <a:lstStyle>
            <a:lvl1pPr marL="0" indent="0">
              <a:buNone/>
              <a:defRPr sz="3200">
                <a:solidFill>
                  <a:srgbClr val="FF6600"/>
                </a:solidFill>
                <a:latin typeface="Helvetica 55 Roman" pitchFamily="34" charset="0"/>
              </a:defRPr>
            </a:lvl1pPr>
          </a:lstStyle>
          <a:p>
            <a:pPr lvl="0"/>
            <a:r>
              <a:rPr lang="fr-FR" dirty="0" smtClean="0">
                <a:solidFill>
                  <a:schemeClr val="tx2"/>
                </a:solidFill>
              </a:rPr>
              <a:t>###</a:t>
            </a:r>
            <a:endParaRPr lang="fr-FR" dirty="0"/>
          </a:p>
        </p:txBody>
      </p:sp>
      <p:sp>
        <p:nvSpPr>
          <p:cNvPr id="19" name="Espace réservé du texte 7"/>
          <p:cNvSpPr>
            <a:spLocks noGrp="1"/>
          </p:cNvSpPr>
          <p:nvPr>
            <p:ph type="body" sz="quarter" idx="19" hasCustomPrompt="1"/>
          </p:nvPr>
        </p:nvSpPr>
        <p:spPr>
          <a:xfrm>
            <a:off x="5648008" y="4583192"/>
            <a:ext cx="2668408" cy="504000"/>
          </a:xfrm>
        </p:spPr>
        <p:txBody>
          <a:bodyPr>
            <a:normAutofit/>
          </a:bodyPr>
          <a:lstStyle>
            <a:lvl1pPr marL="0" indent="0">
              <a:buNone/>
              <a:defRPr sz="3200">
                <a:solidFill>
                  <a:schemeClr val="tx1"/>
                </a:solidFill>
                <a:latin typeface="Helvetica 45 Light" pitchFamily="34" charset="0"/>
              </a:defRPr>
            </a:lvl1pPr>
          </a:lstStyle>
          <a:p>
            <a:pPr lvl="0"/>
            <a:r>
              <a:rPr lang="fr-FR" dirty="0" smtClean="0"/>
              <a:t>chiffres clefs</a:t>
            </a:r>
          </a:p>
        </p:txBody>
      </p:sp>
      <p:sp>
        <p:nvSpPr>
          <p:cNvPr id="20" name="Espace réservé du texte 13"/>
          <p:cNvSpPr>
            <a:spLocks noGrp="1"/>
          </p:cNvSpPr>
          <p:nvPr>
            <p:ph type="body" sz="quarter" idx="20" hasCustomPrompt="1"/>
          </p:nvPr>
        </p:nvSpPr>
        <p:spPr>
          <a:xfrm>
            <a:off x="1016000" y="1781175"/>
            <a:ext cx="7085013" cy="1152525"/>
          </a:xfrm>
        </p:spPr>
        <p:txBody>
          <a:bodyPr/>
          <a:lstStyle>
            <a:lvl1pPr marL="0" indent="0">
              <a:buNone/>
              <a:defRPr sz="7500" baseline="0">
                <a:solidFill>
                  <a:schemeClr val="tx1"/>
                </a:solidFill>
                <a:latin typeface="Helvetica 35 Thin" pitchFamily="34" charset="0"/>
              </a:defRPr>
            </a:lvl1pPr>
          </a:lstStyle>
          <a:p>
            <a:pPr lvl="0"/>
            <a:r>
              <a:rPr lang="fr-FR" dirty="0" smtClean="0"/>
              <a:t>chiffres clefs</a:t>
            </a:r>
            <a:endParaRPr lang="fr-FR" dirty="0"/>
          </a:p>
        </p:txBody>
      </p:sp>
      <p:sp>
        <p:nvSpPr>
          <p:cNvPr id="21" name="Rectangle 762"/>
          <p:cNvSpPr>
            <a:spLocks noChangeArrowheads="1"/>
          </p:cNvSpPr>
          <p:nvPr userDrawn="1"/>
        </p:nvSpPr>
        <p:spPr bwMode="auto">
          <a:xfrm>
            <a:off x="1005508" y="6408738"/>
            <a:ext cx="2795588" cy="18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r>
              <a:rPr lang="en-GB" sz="1000" dirty="0" smtClean="0">
                <a:solidFill>
                  <a:schemeClr val="bg1">
                    <a:lumMod val="50000"/>
                  </a:schemeClr>
                </a:solidFill>
                <a:latin typeface="Helvetica 55 Roman" pitchFamily="34" charset="0"/>
              </a:rPr>
              <a:t>interne</a:t>
            </a:r>
            <a:r>
              <a:rPr lang="en-US" sz="1000" dirty="0" smtClean="0">
                <a:solidFill>
                  <a:schemeClr val="bg1">
                    <a:lumMod val="50000"/>
                  </a:schemeClr>
                </a:solidFill>
                <a:latin typeface="Helvetica 55 Roman" pitchFamily="34" charset="0"/>
              </a:rPr>
              <a:t> </a:t>
            </a:r>
            <a:r>
              <a:rPr lang="en-US" sz="1000" dirty="0">
                <a:solidFill>
                  <a:schemeClr val="bg1">
                    <a:lumMod val="50000"/>
                  </a:schemeClr>
                </a:solidFill>
                <a:latin typeface="Helvetica 55 Roman" pitchFamily="34" charset="0"/>
              </a:rPr>
              <a:t>Orange</a:t>
            </a:r>
          </a:p>
        </p:txBody>
      </p:sp>
      <p:sp>
        <p:nvSpPr>
          <p:cNvPr id="22" name="Rectangle 762"/>
          <p:cNvSpPr>
            <a:spLocks noChangeArrowheads="1"/>
          </p:cNvSpPr>
          <p:nvPr userDrawn="1"/>
        </p:nvSpPr>
        <p:spPr bwMode="auto">
          <a:xfrm>
            <a:off x="395536" y="6408738"/>
            <a:ext cx="504056" cy="18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fld id="{EFE14BF7-218F-4596-8202-541E14B3C423}" type="slidenum">
              <a:rPr lang="en-US" sz="1000" smtClean="0">
                <a:solidFill>
                  <a:schemeClr val="bg1">
                    <a:lumMod val="50000"/>
                  </a:schemeClr>
                </a:solidFill>
                <a:latin typeface="Helvetica 55 Roman" pitchFamily="34" charset="0"/>
              </a:rPr>
              <a:t>‹N°›</a:t>
            </a:fld>
            <a:endParaRPr lang="en-US" sz="1000" dirty="0">
              <a:solidFill>
                <a:schemeClr val="bg1">
                  <a:lumMod val="50000"/>
                </a:schemeClr>
              </a:solidFill>
              <a:latin typeface="Helvetica 55 Roman" pitchFamily="34" charset="0"/>
            </a:endParaRPr>
          </a:p>
        </p:txBody>
      </p:sp>
    </p:spTree>
    <p:extLst>
      <p:ext uri="{BB962C8B-B14F-4D97-AF65-F5344CB8AC3E}">
        <p14:creationId xmlns:p14="http://schemas.microsoft.com/office/powerpoint/2010/main" val="765053648"/>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xte visuel et annotation">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1015200" y="404813"/>
            <a:ext cx="7058025" cy="982800"/>
          </a:xfrm>
        </p:spPr>
        <p:txBody>
          <a:bodyPr/>
          <a:lstStyle>
            <a:lvl1pPr algn="l">
              <a:defRPr/>
            </a:lvl1pPr>
          </a:lstStyle>
          <a:p>
            <a:r>
              <a:rPr lang="fr-FR" dirty="0" smtClean="0"/>
              <a:t>texte, visuel et annotation</a:t>
            </a:r>
            <a:endParaRPr lang="fr-FR" dirty="0"/>
          </a:p>
        </p:txBody>
      </p:sp>
      <p:sp>
        <p:nvSpPr>
          <p:cNvPr id="4" name="Espace réservé du texte 6"/>
          <p:cNvSpPr>
            <a:spLocks noGrp="1"/>
          </p:cNvSpPr>
          <p:nvPr>
            <p:ph type="body" sz="quarter" idx="11" hasCustomPrompt="1"/>
          </p:nvPr>
        </p:nvSpPr>
        <p:spPr>
          <a:xfrm>
            <a:off x="1043608" y="1773239"/>
            <a:ext cx="3340100" cy="3870340"/>
          </a:xfrm>
        </p:spPr>
        <p:txBody>
          <a:bodyPr/>
          <a:lstStyle>
            <a:lvl1pPr>
              <a:spcAft>
                <a:spcPts val="0"/>
              </a:spcAft>
              <a:defRPr sz="1800" baseline="0"/>
            </a:lvl1pPr>
          </a:lstStyle>
          <a:p>
            <a:r>
              <a:rPr lang="fr-FR" dirty="0" smtClean="0"/>
              <a:t>des informations complémentaires peuvent être ajoutées au visuel selon le format ci-contre</a:t>
            </a:r>
          </a:p>
        </p:txBody>
      </p:sp>
      <p:sp>
        <p:nvSpPr>
          <p:cNvPr id="5" name="Espace réservé du texte 6"/>
          <p:cNvSpPr>
            <a:spLocks noGrp="1"/>
          </p:cNvSpPr>
          <p:nvPr>
            <p:ph type="body" sz="quarter" idx="12" hasCustomPrompt="1"/>
          </p:nvPr>
        </p:nvSpPr>
        <p:spPr>
          <a:xfrm>
            <a:off x="4815508" y="4370751"/>
            <a:ext cx="3313113" cy="522143"/>
          </a:xfrm>
        </p:spPr>
        <p:txBody>
          <a:bodyPr/>
          <a:lstStyle>
            <a:lvl1pPr marL="0" indent="0" algn="l" eaLnBrk="0" hangingPunct="0">
              <a:spcAft>
                <a:spcPts val="0"/>
              </a:spcAft>
              <a:buSzPct val="70000"/>
              <a:buNone/>
              <a:defRPr sz="1200"/>
            </a:lvl1pPr>
          </a:lstStyle>
          <a:p>
            <a:pPr eaLnBrk="0" hangingPunct="0">
              <a:spcAft>
                <a:spcPct val="25000"/>
              </a:spcAft>
              <a:buSzPct val="70000"/>
            </a:pPr>
            <a:r>
              <a:rPr lang="fr-FR" dirty="0" smtClean="0">
                <a:solidFill>
                  <a:schemeClr val="tx2"/>
                </a:solidFill>
              </a:rPr>
              <a:t>annotation</a:t>
            </a:r>
            <a:endParaRPr lang="fr-FR" dirty="0">
              <a:solidFill>
                <a:schemeClr val="tx2"/>
              </a:solidFill>
            </a:endParaRPr>
          </a:p>
        </p:txBody>
      </p:sp>
      <p:sp>
        <p:nvSpPr>
          <p:cNvPr id="6" name="Espace réservé pour une image  3"/>
          <p:cNvSpPr>
            <a:spLocks noGrp="1"/>
          </p:cNvSpPr>
          <p:nvPr>
            <p:ph type="pic" sz="quarter" idx="14" hasCustomPrompt="1"/>
          </p:nvPr>
        </p:nvSpPr>
        <p:spPr>
          <a:xfrm>
            <a:off x="4815508" y="1773238"/>
            <a:ext cx="3313113" cy="2232025"/>
          </a:xfrm>
        </p:spPr>
        <p:txBody>
          <a:bodyPr/>
          <a:lstStyle>
            <a:lvl1pPr>
              <a:spcAft>
                <a:spcPts val="0"/>
              </a:spcAft>
              <a:defRPr sz="1800"/>
            </a:lvl1pPr>
          </a:lstStyle>
          <a:p>
            <a:r>
              <a:rPr lang="fr-FR" dirty="0" smtClean="0"/>
              <a:t>cliquez ici pour insérer une image</a:t>
            </a:r>
            <a:endParaRPr lang="fr-FR" dirty="0"/>
          </a:p>
        </p:txBody>
      </p:sp>
      <p:sp>
        <p:nvSpPr>
          <p:cNvPr id="7" name="Rectangle 762"/>
          <p:cNvSpPr>
            <a:spLocks noChangeArrowheads="1"/>
          </p:cNvSpPr>
          <p:nvPr userDrawn="1"/>
        </p:nvSpPr>
        <p:spPr bwMode="auto">
          <a:xfrm>
            <a:off x="1005508" y="6408738"/>
            <a:ext cx="2795588" cy="18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r>
              <a:rPr lang="en-GB" sz="1000" dirty="0" smtClean="0">
                <a:solidFill>
                  <a:schemeClr val="bg1">
                    <a:lumMod val="50000"/>
                  </a:schemeClr>
                </a:solidFill>
                <a:latin typeface="Helvetica 55 Roman" pitchFamily="34" charset="0"/>
              </a:rPr>
              <a:t>interne</a:t>
            </a:r>
            <a:r>
              <a:rPr lang="en-US" sz="1000" dirty="0" smtClean="0">
                <a:solidFill>
                  <a:schemeClr val="bg1">
                    <a:lumMod val="50000"/>
                  </a:schemeClr>
                </a:solidFill>
                <a:latin typeface="Helvetica 55 Roman" pitchFamily="34" charset="0"/>
              </a:rPr>
              <a:t> </a:t>
            </a:r>
            <a:r>
              <a:rPr lang="en-US" sz="1000" dirty="0">
                <a:solidFill>
                  <a:schemeClr val="bg1">
                    <a:lumMod val="50000"/>
                  </a:schemeClr>
                </a:solidFill>
                <a:latin typeface="Helvetica 55 Roman" pitchFamily="34" charset="0"/>
              </a:rPr>
              <a:t>Orange</a:t>
            </a:r>
          </a:p>
        </p:txBody>
      </p:sp>
      <p:sp>
        <p:nvSpPr>
          <p:cNvPr id="8" name="Rectangle 762"/>
          <p:cNvSpPr>
            <a:spLocks noChangeArrowheads="1"/>
          </p:cNvSpPr>
          <p:nvPr userDrawn="1"/>
        </p:nvSpPr>
        <p:spPr bwMode="auto">
          <a:xfrm>
            <a:off x="395536" y="6408738"/>
            <a:ext cx="504056" cy="18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fld id="{EFE14BF7-218F-4596-8202-541E14B3C423}" type="slidenum">
              <a:rPr lang="en-US" sz="1000" smtClean="0">
                <a:solidFill>
                  <a:schemeClr val="bg1">
                    <a:lumMod val="50000"/>
                  </a:schemeClr>
                </a:solidFill>
                <a:latin typeface="Helvetica 55 Roman" pitchFamily="34" charset="0"/>
              </a:rPr>
              <a:t>‹N°›</a:t>
            </a:fld>
            <a:endParaRPr lang="en-US" sz="1000" dirty="0">
              <a:solidFill>
                <a:schemeClr val="bg1">
                  <a:lumMod val="50000"/>
                </a:schemeClr>
              </a:solidFill>
              <a:latin typeface="Helvetica 55 Roman" pitchFamily="34" charset="0"/>
            </a:endParaRPr>
          </a:p>
        </p:txBody>
      </p:sp>
    </p:spTree>
    <p:extLst>
      <p:ext uri="{BB962C8B-B14F-4D97-AF65-F5344CB8AC3E}">
        <p14:creationId xmlns:p14="http://schemas.microsoft.com/office/powerpoint/2010/main" val="2321757650"/>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visuel demi page">
    <p:spTree>
      <p:nvGrpSpPr>
        <p:cNvPr id="1" name=""/>
        <p:cNvGrpSpPr/>
        <p:nvPr/>
      </p:nvGrpSpPr>
      <p:grpSpPr>
        <a:xfrm>
          <a:off x="0" y="0"/>
          <a:ext cx="0" cy="0"/>
          <a:chOff x="0" y="0"/>
          <a:chExt cx="0" cy="0"/>
        </a:xfrm>
      </p:grpSpPr>
      <p:sp>
        <p:nvSpPr>
          <p:cNvPr id="3" name="Titre 1"/>
          <p:cNvSpPr>
            <a:spLocks noGrp="1"/>
          </p:cNvSpPr>
          <p:nvPr>
            <p:ph type="title" hasCustomPrompt="1"/>
          </p:nvPr>
        </p:nvSpPr>
        <p:spPr>
          <a:xfrm>
            <a:off x="1015200" y="404813"/>
            <a:ext cx="3344862" cy="984250"/>
          </a:xfrm>
        </p:spPr>
        <p:txBody>
          <a:bodyPr/>
          <a:lstStyle>
            <a:lvl1pPr algn="l">
              <a:defRPr/>
            </a:lvl1pPr>
          </a:lstStyle>
          <a:p>
            <a:r>
              <a:rPr lang="fr-FR" dirty="0" smtClean="0"/>
              <a:t>visuel sur une </a:t>
            </a:r>
            <a:br>
              <a:rPr lang="fr-FR" dirty="0" smtClean="0"/>
            </a:br>
            <a:r>
              <a:rPr lang="fr-FR" dirty="0" smtClean="0"/>
              <a:t>moitié de page</a:t>
            </a:r>
            <a:endParaRPr lang="fr-FR" dirty="0"/>
          </a:p>
        </p:txBody>
      </p:sp>
      <p:sp>
        <p:nvSpPr>
          <p:cNvPr id="4" name="Espace réservé du texte 6"/>
          <p:cNvSpPr>
            <a:spLocks noGrp="1"/>
          </p:cNvSpPr>
          <p:nvPr>
            <p:ph type="body" sz="quarter" idx="11" hasCustomPrompt="1"/>
          </p:nvPr>
        </p:nvSpPr>
        <p:spPr>
          <a:xfrm>
            <a:off x="1039626" y="1773238"/>
            <a:ext cx="3340100" cy="3887787"/>
          </a:xfrm>
        </p:spPr>
        <p:txBody>
          <a:bodyPr/>
          <a:lstStyle>
            <a:lvl1pPr marL="193675" marR="0" indent="-193675" algn="l" defTabSz="914400" rtl="0" eaLnBrk="1" fontAlgn="base" latinLnBrk="0" hangingPunct="1">
              <a:lnSpc>
                <a:spcPct val="100000"/>
              </a:lnSpc>
              <a:spcBef>
                <a:spcPct val="0"/>
              </a:spcBef>
              <a:spcAft>
                <a:spcPts val="0"/>
              </a:spcAft>
              <a:buClr>
                <a:srgbClr val="FF6600"/>
              </a:buClr>
              <a:buSzPct val="100000"/>
              <a:buFont typeface="Wingdings" pitchFamily="2" charset="2"/>
              <a:buChar char="§"/>
              <a:tabLst/>
              <a:defRPr sz="1800">
                <a:solidFill>
                  <a:schemeClr val="tx1"/>
                </a:solidFill>
              </a:defRPr>
            </a:lvl1pPr>
          </a:lstStyle>
          <a:p>
            <a:r>
              <a:rPr lang="fr-FR" dirty="0" smtClean="0"/>
              <a:t>un visuel peut être inséré sur une moitié de page</a:t>
            </a:r>
          </a:p>
          <a:p>
            <a:endParaRPr lang="fr-FR" dirty="0"/>
          </a:p>
        </p:txBody>
      </p:sp>
      <p:sp>
        <p:nvSpPr>
          <p:cNvPr id="5" name="Espace réservé pour une image  3"/>
          <p:cNvSpPr>
            <a:spLocks noGrp="1"/>
          </p:cNvSpPr>
          <p:nvPr>
            <p:ph type="pic" sz="quarter" idx="12" hasCustomPrompt="1"/>
          </p:nvPr>
        </p:nvSpPr>
        <p:spPr>
          <a:xfrm>
            <a:off x="4572000" y="0"/>
            <a:ext cx="4572000" cy="6858000"/>
          </a:xfrm>
        </p:spPr>
        <p:txBody>
          <a:bodyPr/>
          <a:lstStyle/>
          <a:p>
            <a:r>
              <a:rPr lang="fr-FR" dirty="0" smtClean="0"/>
              <a:t>cliquez sur l'icône pour ajouter une image</a:t>
            </a:r>
            <a:endParaRPr lang="fr-FR" dirty="0"/>
          </a:p>
        </p:txBody>
      </p:sp>
      <p:sp>
        <p:nvSpPr>
          <p:cNvPr id="6" name="Rectangle 762"/>
          <p:cNvSpPr>
            <a:spLocks noChangeArrowheads="1"/>
          </p:cNvSpPr>
          <p:nvPr userDrawn="1"/>
        </p:nvSpPr>
        <p:spPr bwMode="auto">
          <a:xfrm>
            <a:off x="1005508" y="6408738"/>
            <a:ext cx="2795588" cy="18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r>
              <a:rPr lang="en-GB" sz="1000" dirty="0" smtClean="0">
                <a:solidFill>
                  <a:schemeClr val="bg1">
                    <a:lumMod val="50000"/>
                  </a:schemeClr>
                </a:solidFill>
                <a:latin typeface="Helvetica 55 Roman" pitchFamily="34" charset="0"/>
              </a:rPr>
              <a:t>interne</a:t>
            </a:r>
            <a:r>
              <a:rPr lang="en-US" sz="1000" dirty="0" smtClean="0">
                <a:solidFill>
                  <a:schemeClr val="bg1">
                    <a:lumMod val="50000"/>
                  </a:schemeClr>
                </a:solidFill>
                <a:latin typeface="Helvetica 55 Roman" pitchFamily="34" charset="0"/>
              </a:rPr>
              <a:t> </a:t>
            </a:r>
            <a:r>
              <a:rPr lang="en-US" sz="1000" dirty="0">
                <a:solidFill>
                  <a:schemeClr val="bg1">
                    <a:lumMod val="50000"/>
                  </a:schemeClr>
                </a:solidFill>
                <a:latin typeface="Helvetica 55 Roman" pitchFamily="34" charset="0"/>
              </a:rPr>
              <a:t>Orange</a:t>
            </a:r>
          </a:p>
        </p:txBody>
      </p:sp>
      <p:sp>
        <p:nvSpPr>
          <p:cNvPr id="7" name="Rectangle 762"/>
          <p:cNvSpPr>
            <a:spLocks noChangeArrowheads="1"/>
          </p:cNvSpPr>
          <p:nvPr userDrawn="1"/>
        </p:nvSpPr>
        <p:spPr bwMode="auto">
          <a:xfrm>
            <a:off x="395536" y="6408738"/>
            <a:ext cx="504056" cy="18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fld id="{EFE14BF7-218F-4596-8202-541E14B3C423}" type="slidenum">
              <a:rPr lang="en-US" sz="1000" smtClean="0">
                <a:solidFill>
                  <a:schemeClr val="bg1">
                    <a:lumMod val="50000"/>
                  </a:schemeClr>
                </a:solidFill>
                <a:latin typeface="Helvetica 55 Roman" pitchFamily="34" charset="0"/>
              </a:rPr>
              <a:t>‹N°›</a:t>
            </a:fld>
            <a:endParaRPr lang="en-US" sz="1000" dirty="0">
              <a:solidFill>
                <a:schemeClr val="bg1">
                  <a:lumMod val="50000"/>
                </a:schemeClr>
              </a:solidFill>
              <a:latin typeface="Helvetica 55 Roman" pitchFamily="34" charset="0"/>
            </a:endParaRPr>
          </a:p>
        </p:txBody>
      </p:sp>
    </p:spTree>
    <p:extLst>
      <p:ext uri="{BB962C8B-B14F-4D97-AF65-F5344CB8AC3E}">
        <p14:creationId xmlns:p14="http://schemas.microsoft.com/office/powerpoint/2010/main" val="3359072037"/>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visuels multiples">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1015200" y="404664"/>
            <a:ext cx="7051129" cy="982800"/>
          </a:xfrm>
        </p:spPr>
        <p:txBody>
          <a:bodyPr/>
          <a:lstStyle>
            <a:lvl1pPr algn="l">
              <a:defRPr/>
            </a:lvl1pPr>
          </a:lstStyle>
          <a:p>
            <a:r>
              <a:rPr lang="fr-FR" dirty="0" smtClean="0"/>
              <a:t>visuels multiples</a:t>
            </a:r>
            <a:endParaRPr lang="fr-FR" dirty="0"/>
          </a:p>
        </p:txBody>
      </p:sp>
      <p:sp>
        <p:nvSpPr>
          <p:cNvPr id="3" name="Espace réservé pour une image  3"/>
          <p:cNvSpPr>
            <a:spLocks noGrp="1"/>
          </p:cNvSpPr>
          <p:nvPr>
            <p:ph type="pic" sz="quarter" idx="12" hasCustomPrompt="1"/>
          </p:nvPr>
        </p:nvSpPr>
        <p:spPr>
          <a:xfrm>
            <a:off x="1039129" y="1773238"/>
            <a:ext cx="3316971" cy="2303834"/>
          </a:xfrm>
        </p:spPr>
        <p:txBody>
          <a:bodyPr/>
          <a:lstStyle>
            <a:lvl1pPr marL="0" indent="0">
              <a:buNone/>
              <a:defRPr baseline="0"/>
            </a:lvl1pPr>
          </a:lstStyle>
          <a:p>
            <a:r>
              <a:rPr lang="fr-FR" dirty="0" smtClean="0"/>
              <a:t>cliquez sur l’icône pour insérer une image</a:t>
            </a:r>
            <a:endParaRPr lang="fr-FR" dirty="0"/>
          </a:p>
        </p:txBody>
      </p:sp>
      <p:sp>
        <p:nvSpPr>
          <p:cNvPr id="4" name="Espace réservé pour une image  3"/>
          <p:cNvSpPr>
            <a:spLocks noGrp="1"/>
          </p:cNvSpPr>
          <p:nvPr>
            <p:ph type="pic" sz="quarter" idx="13" hasCustomPrompt="1"/>
          </p:nvPr>
        </p:nvSpPr>
        <p:spPr>
          <a:xfrm>
            <a:off x="4787279" y="1773238"/>
            <a:ext cx="3289984" cy="2303834"/>
          </a:xfrm>
        </p:spPr>
        <p:txBody>
          <a:bodyPr/>
          <a:lstStyle>
            <a:lvl1pPr marL="0" indent="0">
              <a:buNone/>
              <a:defRPr baseline="0"/>
            </a:lvl1pPr>
          </a:lstStyle>
          <a:p>
            <a:r>
              <a:rPr lang="fr-FR" dirty="0" smtClean="0"/>
              <a:t>cliquez sur l’icône pour insérer une image</a:t>
            </a:r>
            <a:endParaRPr lang="fr-FR" dirty="0"/>
          </a:p>
        </p:txBody>
      </p:sp>
      <p:sp>
        <p:nvSpPr>
          <p:cNvPr id="5" name="Espace réservé du texte 7"/>
          <p:cNvSpPr>
            <a:spLocks noGrp="1"/>
          </p:cNvSpPr>
          <p:nvPr>
            <p:ph type="body" sz="quarter" idx="14" hasCustomPrompt="1"/>
          </p:nvPr>
        </p:nvSpPr>
        <p:spPr>
          <a:xfrm>
            <a:off x="1039130" y="4365625"/>
            <a:ext cx="3316971" cy="1150938"/>
          </a:xfrm>
        </p:spPr>
        <p:txBody>
          <a:bodyPr/>
          <a:lstStyle>
            <a:lvl1pPr marL="0" marR="0" indent="0" algn="l" defTabSz="914400" rtl="0" eaLnBrk="1" fontAlgn="base" latinLnBrk="0" hangingPunct="1">
              <a:lnSpc>
                <a:spcPct val="100000"/>
              </a:lnSpc>
              <a:spcBef>
                <a:spcPct val="0"/>
              </a:spcBef>
              <a:spcAft>
                <a:spcPct val="50000"/>
              </a:spcAft>
              <a:buClr>
                <a:schemeClr val="tx2"/>
              </a:buClr>
              <a:buSzPct val="100000"/>
              <a:buFontTx/>
              <a:buNone/>
              <a:tabLst/>
              <a:defRPr sz="1200"/>
            </a:lvl1pPr>
          </a:lstStyle>
          <a:p>
            <a:pPr marL="0" marR="0" lvl="0" indent="0" algn="l" defTabSz="914400" rtl="0" eaLnBrk="1" fontAlgn="base" latinLnBrk="0" hangingPunct="1">
              <a:lnSpc>
                <a:spcPct val="100000"/>
              </a:lnSpc>
              <a:spcBef>
                <a:spcPct val="0"/>
              </a:spcBef>
              <a:spcAft>
                <a:spcPct val="50000"/>
              </a:spcAft>
              <a:buClr>
                <a:schemeClr val="tx2"/>
              </a:buClr>
              <a:buSzPct val="100000"/>
              <a:buFontTx/>
              <a:buNone/>
              <a:tabLst/>
              <a:defRPr/>
            </a:pPr>
            <a:r>
              <a:rPr lang="fr-FR" sz="1200" dirty="0" smtClean="0"/>
              <a:t>quand vous utilisez des images multiples, n’oubliez pas de laisser un minimum de 5 mm entre les visuels</a:t>
            </a:r>
          </a:p>
          <a:p>
            <a:pPr marL="0" marR="0" lvl="0" indent="0" algn="l" defTabSz="914400" rtl="0" eaLnBrk="1" fontAlgn="base" latinLnBrk="0" hangingPunct="1">
              <a:lnSpc>
                <a:spcPct val="100000"/>
              </a:lnSpc>
              <a:spcBef>
                <a:spcPct val="0"/>
              </a:spcBef>
              <a:spcAft>
                <a:spcPct val="50000"/>
              </a:spcAft>
              <a:buClr>
                <a:schemeClr val="tx2"/>
              </a:buClr>
              <a:buSzPct val="100000"/>
              <a:buFontTx/>
              <a:buNone/>
              <a:tabLst/>
              <a:defRPr/>
            </a:pPr>
            <a:endParaRPr lang="fr-FR" sz="1200" dirty="0" smtClean="0"/>
          </a:p>
        </p:txBody>
      </p:sp>
      <p:sp>
        <p:nvSpPr>
          <p:cNvPr id="6" name="Espace réservé du texte 7"/>
          <p:cNvSpPr>
            <a:spLocks noGrp="1"/>
          </p:cNvSpPr>
          <p:nvPr>
            <p:ph type="body" sz="quarter" idx="15" hasCustomPrompt="1"/>
          </p:nvPr>
        </p:nvSpPr>
        <p:spPr>
          <a:xfrm>
            <a:off x="4787403" y="4365104"/>
            <a:ext cx="3294597" cy="1150938"/>
          </a:xfrm>
        </p:spPr>
        <p:txBody>
          <a:bodyPr/>
          <a:lstStyle>
            <a:lvl1pPr marL="0" marR="0" indent="0" algn="l" defTabSz="914400" rtl="0" eaLnBrk="1" fontAlgn="base" latinLnBrk="0" hangingPunct="1">
              <a:lnSpc>
                <a:spcPct val="100000"/>
              </a:lnSpc>
              <a:spcBef>
                <a:spcPct val="0"/>
              </a:spcBef>
              <a:spcAft>
                <a:spcPct val="50000"/>
              </a:spcAft>
              <a:buClr>
                <a:schemeClr val="tx2"/>
              </a:buClr>
              <a:buSzPct val="100000"/>
              <a:buFontTx/>
              <a:buNone/>
              <a:tabLst/>
              <a:defRPr sz="1200"/>
            </a:lvl1pPr>
          </a:lstStyle>
          <a:p>
            <a:pPr marL="0" marR="0" lvl="0" indent="0" algn="l" defTabSz="914400" rtl="0" eaLnBrk="1" fontAlgn="base" latinLnBrk="0" hangingPunct="1">
              <a:lnSpc>
                <a:spcPct val="100000"/>
              </a:lnSpc>
              <a:spcBef>
                <a:spcPct val="0"/>
              </a:spcBef>
              <a:spcAft>
                <a:spcPct val="50000"/>
              </a:spcAft>
              <a:buClr>
                <a:schemeClr val="tx2"/>
              </a:buClr>
              <a:buSzPct val="100000"/>
              <a:buFontTx/>
              <a:buNone/>
              <a:tabLst/>
              <a:defRPr/>
            </a:pPr>
            <a:r>
              <a:rPr lang="fr-FR" sz="1200" dirty="0" smtClean="0"/>
              <a:t>vous pouvez trouver d’autres images sur le site de la marque www.brand.orange.com</a:t>
            </a:r>
          </a:p>
        </p:txBody>
      </p:sp>
      <p:sp>
        <p:nvSpPr>
          <p:cNvPr id="7" name="Rectangle 762"/>
          <p:cNvSpPr>
            <a:spLocks noChangeArrowheads="1"/>
          </p:cNvSpPr>
          <p:nvPr userDrawn="1"/>
        </p:nvSpPr>
        <p:spPr bwMode="auto">
          <a:xfrm>
            <a:off x="1005508" y="6408738"/>
            <a:ext cx="2795588" cy="18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r>
              <a:rPr lang="en-GB" sz="1000" dirty="0" smtClean="0">
                <a:solidFill>
                  <a:schemeClr val="bg1">
                    <a:lumMod val="50000"/>
                  </a:schemeClr>
                </a:solidFill>
                <a:latin typeface="Helvetica 55 Roman" pitchFamily="34" charset="0"/>
              </a:rPr>
              <a:t>interne</a:t>
            </a:r>
            <a:r>
              <a:rPr lang="en-US" sz="1000" dirty="0" smtClean="0">
                <a:solidFill>
                  <a:schemeClr val="bg1">
                    <a:lumMod val="50000"/>
                  </a:schemeClr>
                </a:solidFill>
                <a:latin typeface="Helvetica 55 Roman" pitchFamily="34" charset="0"/>
              </a:rPr>
              <a:t> </a:t>
            </a:r>
            <a:r>
              <a:rPr lang="en-US" sz="1000" dirty="0">
                <a:solidFill>
                  <a:schemeClr val="bg1">
                    <a:lumMod val="50000"/>
                  </a:schemeClr>
                </a:solidFill>
                <a:latin typeface="Helvetica 55 Roman" pitchFamily="34" charset="0"/>
              </a:rPr>
              <a:t>Orange</a:t>
            </a:r>
          </a:p>
        </p:txBody>
      </p:sp>
      <p:sp>
        <p:nvSpPr>
          <p:cNvPr id="8" name="Rectangle 762"/>
          <p:cNvSpPr>
            <a:spLocks noChangeArrowheads="1"/>
          </p:cNvSpPr>
          <p:nvPr userDrawn="1"/>
        </p:nvSpPr>
        <p:spPr bwMode="auto">
          <a:xfrm>
            <a:off x="395536" y="6408738"/>
            <a:ext cx="504056" cy="18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fld id="{EFE14BF7-218F-4596-8202-541E14B3C423}" type="slidenum">
              <a:rPr lang="en-US" sz="1000" smtClean="0">
                <a:solidFill>
                  <a:schemeClr val="bg1">
                    <a:lumMod val="50000"/>
                  </a:schemeClr>
                </a:solidFill>
                <a:latin typeface="Helvetica 55 Roman" pitchFamily="34" charset="0"/>
              </a:rPr>
              <a:t>‹N°›</a:t>
            </a:fld>
            <a:endParaRPr lang="en-US" sz="1000" dirty="0">
              <a:solidFill>
                <a:schemeClr val="bg1">
                  <a:lumMod val="50000"/>
                </a:schemeClr>
              </a:solidFill>
              <a:latin typeface="Helvetica 55 Roman" pitchFamily="34" charset="0"/>
            </a:endParaRPr>
          </a:p>
        </p:txBody>
      </p:sp>
    </p:spTree>
    <p:extLst>
      <p:ext uri="{BB962C8B-B14F-4D97-AF65-F5344CB8AC3E}">
        <p14:creationId xmlns:p14="http://schemas.microsoft.com/office/powerpoint/2010/main" val="2792541143"/>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visuels multiples 4">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1016213" y="403669"/>
            <a:ext cx="7084800" cy="982800"/>
          </a:xfrm>
        </p:spPr>
        <p:txBody>
          <a:bodyPr/>
          <a:lstStyle>
            <a:lvl1pPr algn="l">
              <a:defRPr/>
            </a:lvl1pPr>
          </a:lstStyle>
          <a:p>
            <a:r>
              <a:rPr lang="fr-FR" dirty="0" smtClean="0"/>
              <a:t>visuels multiples</a:t>
            </a:r>
            <a:endParaRPr lang="fr-FR" dirty="0"/>
          </a:p>
        </p:txBody>
      </p:sp>
      <p:sp>
        <p:nvSpPr>
          <p:cNvPr id="3" name="Espace réservé pour une image  3"/>
          <p:cNvSpPr>
            <a:spLocks noGrp="1"/>
          </p:cNvSpPr>
          <p:nvPr>
            <p:ph type="pic" sz="quarter" idx="14" hasCustomPrompt="1"/>
          </p:nvPr>
        </p:nvSpPr>
        <p:spPr>
          <a:xfrm>
            <a:off x="4702408" y="2287800"/>
            <a:ext cx="1555736" cy="1141200"/>
          </a:xfrm>
        </p:spPr>
        <p:txBody>
          <a:bodyPr/>
          <a:lstStyle>
            <a:lvl1pPr marL="0" indent="0">
              <a:buNone/>
              <a:defRPr baseline="0"/>
            </a:lvl1pPr>
          </a:lstStyle>
          <a:p>
            <a:r>
              <a:rPr lang="fr-FR" dirty="0" smtClean="0"/>
              <a:t>cliquez sur l’icône pour insérer une image</a:t>
            </a:r>
            <a:endParaRPr lang="fr-FR" dirty="0"/>
          </a:p>
        </p:txBody>
      </p:sp>
      <p:sp>
        <p:nvSpPr>
          <p:cNvPr id="4" name="Espace réservé pour une image  3"/>
          <p:cNvSpPr>
            <a:spLocks noGrp="1"/>
          </p:cNvSpPr>
          <p:nvPr>
            <p:ph type="pic" sz="quarter" idx="15" hasCustomPrompt="1"/>
          </p:nvPr>
        </p:nvSpPr>
        <p:spPr>
          <a:xfrm>
            <a:off x="6529464" y="2287800"/>
            <a:ext cx="1555736" cy="1141200"/>
          </a:xfrm>
        </p:spPr>
        <p:txBody>
          <a:bodyPr/>
          <a:lstStyle>
            <a:lvl1pPr marL="0" indent="0">
              <a:buNone/>
              <a:defRPr baseline="0"/>
            </a:lvl1pPr>
          </a:lstStyle>
          <a:p>
            <a:r>
              <a:rPr lang="fr-FR" dirty="0" smtClean="0"/>
              <a:t>cliquez sur l’icône pour insérer une image</a:t>
            </a:r>
            <a:endParaRPr lang="fr-FR" dirty="0"/>
          </a:p>
        </p:txBody>
      </p:sp>
      <p:sp>
        <p:nvSpPr>
          <p:cNvPr id="5" name="Espace réservé pour une image  3"/>
          <p:cNvSpPr>
            <a:spLocks noGrp="1"/>
          </p:cNvSpPr>
          <p:nvPr>
            <p:ph type="pic" sz="quarter" idx="16" hasCustomPrompt="1"/>
          </p:nvPr>
        </p:nvSpPr>
        <p:spPr>
          <a:xfrm>
            <a:off x="1048298" y="2287800"/>
            <a:ext cx="1555736" cy="1141200"/>
          </a:xfrm>
        </p:spPr>
        <p:txBody>
          <a:bodyPr/>
          <a:lstStyle>
            <a:lvl1pPr marL="0" indent="0">
              <a:buNone/>
              <a:defRPr baseline="0"/>
            </a:lvl1pPr>
          </a:lstStyle>
          <a:p>
            <a:r>
              <a:rPr lang="fr-FR" dirty="0" smtClean="0"/>
              <a:t>cliquez sur l’icône pour insérer une image</a:t>
            </a:r>
            <a:endParaRPr lang="fr-FR" dirty="0"/>
          </a:p>
        </p:txBody>
      </p:sp>
      <p:sp>
        <p:nvSpPr>
          <p:cNvPr id="6" name="Espace réservé pour une image  3"/>
          <p:cNvSpPr>
            <a:spLocks noGrp="1"/>
          </p:cNvSpPr>
          <p:nvPr>
            <p:ph type="pic" sz="quarter" idx="17" hasCustomPrompt="1"/>
          </p:nvPr>
        </p:nvSpPr>
        <p:spPr>
          <a:xfrm>
            <a:off x="2875353" y="2287800"/>
            <a:ext cx="1555736" cy="1141200"/>
          </a:xfrm>
        </p:spPr>
        <p:txBody>
          <a:bodyPr/>
          <a:lstStyle>
            <a:lvl1pPr marL="0" indent="0">
              <a:buNone/>
              <a:defRPr baseline="0"/>
            </a:lvl1pPr>
          </a:lstStyle>
          <a:p>
            <a:r>
              <a:rPr lang="fr-FR" dirty="0" smtClean="0"/>
              <a:t>cliquez sur l’icône pour insérer une image</a:t>
            </a:r>
            <a:endParaRPr lang="fr-FR" dirty="0"/>
          </a:p>
        </p:txBody>
      </p:sp>
      <p:sp>
        <p:nvSpPr>
          <p:cNvPr id="7" name="Espace réservé du texte 7"/>
          <p:cNvSpPr>
            <a:spLocks noGrp="1"/>
          </p:cNvSpPr>
          <p:nvPr>
            <p:ph type="body" sz="quarter" idx="18" hasCustomPrompt="1"/>
          </p:nvPr>
        </p:nvSpPr>
        <p:spPr>
          <a:xfrm>
            <a:off x="1048299" y="3777530"/>
            <a:ext cx="1539776" cy="1150938"/>
          </a:xfrm>
        </p:spPr>
        <p:txBody>
          <a:bodyPr/>
          <a:lstStyle>
            <a:lvl1pPr marL="0" marR="0" indent="0" algn="l" defTabSz="914400" rtl="0" eaLnBrk="1" fontAlgn="base" latinLnBrk="0" hangingPunct="1">
              <a:lnSpc>
                <a:spcPct val="100000"/>
              </a:lnSpc>
              <a:spcBef>
                <a:spcPct val="0"/>
              </a:spcBef>
              <a:spcAft>
                <a:spcPts val="0"/>
              </a:spcAft>
              <a:buClr>
                <a:schemeClr val="tx2"/>
              </a:buClr>
              <a:buSzPct val="100000"/>
              <a:buFontTx/>
              <a:buNone/>
              <a:tabLst/>
              <a:defRPr sz="1200"/>
            </a:lvl1pPr>
          </a:lstStyle>
          <a:p>
            <a:pPr marL="0" marR="0" lvl="0" indent="0" algn="l" defTabSz="914400" rtl="0" eaLnBrk="1" fontAlgn="base" latinLnBrk="0" hangingPunct="1">
              <a:lnSpc>
                <a:spcPct val="100000"/>
              </a:lnSpc>
              <a:spcBef>
                <a:spcPct val="0"/>
              </a:spcBef>
              <a:spcAft>
                <a:spcPct val="50000"/>
              </a:spcAft>
              <a:buClr>
                <a:schemeClr val="tx2"/>
              </a:buClr>
              <a:buSzPct val="100000"/>
              <a:buFontTx/>
              <a:buNone/>
              <a:tabLst/>
              <a:defRPr/>
            </a:pPr>
            <a:r>
              <a:rPr lang="fr-FR" sz="1200" dirty="0" smtClean="0"/>
              <a:t>quand vous utilisez des images multiples, n’oubliez pas de laisser un minimum de 5 mm entre les visuels</a:t>
            </a:r>
          </a:p>
        </p:txBody>
      </p:sp>
      <p:sp>
        <p:nvSpPr>
          <p:cNvPr id="8" name="Espace réservé du texte 7"/>
          <p:cNvSpPr>
            <a:spLocks noGrp="1"/>
          </p:cNvSpPr>
          <p:nvPr>
            <p:ph type="body" sz="quarter" idx="19" hasCustomPrompt="1"/>
          </p:nvPr>
        </p:nvSpPr>
        <p:spPr>
          <a:xfrm>
            <a:off x="2875721" y="3776340"/>
            <a:ext cx="1539776" cy="1150938"/>
          </a:xfrm>
        </p:spPr>
        <p:txBody>
          <a:bodyPr/>
          <a:lstStyle>
            <a:lvl1pPr marL="0" marR="0" indent="0" algn="l" defTabSz="914400" rtl="0" eaLnBrk="1" fontAlgn="base" latinLnBrk="0" hangingPunct="1">
              <a:lnSpc>
                <a:spcPct val="100000"/>
              </a:lnSpc>
              <a:spcBef>
                <a:spcPct val="0"/>
              </a:spcBef>
              <a:spcAft>
                <a:spcPts val="0"/>
              </a:spcAft>
              <a:buClr>
                <a:schemeClr val="tx2"/>
              </a:buClr>
              <a:buSzPct val="100000"/>
              <a:buFontTx/>
              <a:buNone/>
              <a:tabLst/>
              <a:defRPr sz="1200" baseline="0"/>
            </a:lvl1pPr>
          </a:lstStyle>
          <a:p>
            <a:pPr marL="0" marR="0" lvl="0" indent="0" algn="l" defTabSz="914400" rtl="0" eaLnBrk="1" fontAlgn="base" latinLnBrk="0" hangingPunct="1">
              <a:lnSpc>
                <a:spcPct val="100000"/>
              </a:lnSpc>
              <a:spcBef>
                <a:spcPct val="0"/>
              </a:spcBef>
              <a:spcAft>
                <a:spcPct val="50000"/>
              </a:spcAft>
              <a:buClr>
                <a:schemeClr val="tx2"/>
              </a:buClr>
              <a:buSzPct val="100000"/>
              <a:buFontTx/>
              <a:buNone/>
              <a:tabLst/>
              <a:defRPr/>
            </a:pPr>
            <a:r>
              <a:rPr lang="fr-FR" sz="1200" dirty="0" smtClean="0"/>
              <a:t>vous pouvez trouver d’autres images sur le site de la marque www.brand.orange.com</a:t>
            </a:r>
          </a:p>
        </p:txBody>
      </p:sp>
      <p:sp>
        <p:nvSpPr>
          <p:cNvPr id="9" name="Espace réservé du texte 7"/>
          <p:cNvSpPr>
            <a:spLocks noGrp="1"/>
          </p:cNvSpPr>
          <p:nvPr>
            <p:ph type="body" sz="quarter" idx="20" hasCustomPrompt="1"/>
          </p:nvPr>
        </p:nvSpPr>
        <p:spPr>
          <a:xfrm>
            <a:off x="4703143" y="3777530"/>
            <a:ext cx="1539776" cy="1150938"/>
          </a:xfrm>
        </p:spPr>
        <p:txBody>
          <a:bodyPr/>
          <a:lstStyle>
            <a:lvl1pPr marL="0" marR="0" indent="0" algn="l" defTabSz="914400" rtl="0" eaLnBrk="1" fontAlgn="base" latinLnBrk="0" hangingPunct="1">
              <a:lnSpc>
                <a:spcPct val="100000"/>
              </a:lnSpc>
              <a:spcBef>
                <a:spcPct val="0"/>
              </a:spcBef>
              <a:spcAft>
                <a:spcPts val="0"/>
              </a:spcAft>
              <a:buClr>
                <a:schemeClr val="tx2"/>
              </a:buClr>
              <a:buSzPct val="100000"/>
              <a:buFontTx/>
              <a:buNone/>
              <a:tabLst/>
              <a:defRPr sz="1200"/>
            </a:lvl1pPr>
          </a:lstStyle>
          <a:p>
            <a:pPr marL="0" marR="0" lvl="0" indent="0" algn="l" defTabSz="914400" rtl="0" eaLnBrk="1" fontAlgn="base" latinLnBrk="0" hangingPunct="1">
              <a:lnSpc>
                <a:spcPct val="100000"/>
              </a:lnSpc>
              <a:spcBef>
                <a:spcPct val="0"/>
              </a:spcBef>
              <a:spcAft>
                <a:spcPct val="50000"/>
              </a:spcAft>
              <a:buClr>
                <a:schemeClr val="tx2"/>
              </a:buClr>
              <a:buSzPct val="100000"/>
              <a:buFontTx/>
              <a:buNone/>
              <a:tabLst/>
              <a:defRPr/>
            </a:pPr>
            <a:r>
              <a:rPr lang="fr-FR" sz="1200" dirty="0" smtClean="0"/>
              <a:t>quand vous utilisez des images multiples, n’oubliez pas de laisser un minimum de 5 mm entre les visuels</a:t>
            </a:r>
          </a:p>
        </p:txBody>
      </p:sp>
      <p:sp>
        <p:nvSpPr>
          <p:cNvPr id="10" name="Espace réservé du texte 7"/>
          <p:cNvSpPr>
            <a:spLocks noGrp="1"/>
          </p:cNvSpPr>
          <p:nvPr>
            <p:ph type="body" sz="quarter" idx="21" hasCustomPrompt="1"/>
          </p:nvPr>
        </p:nvSpPr>
        <p:spPr>
          <a:xfrm>
            <a:off x="6530566" y="3776340"/>
            <a:ext cx="1539776" cy="1150938"/>
          </a:xfrm>
        </p:spPr>
        <p:txBody>
          <a:bodyPr/>
          <a:lstStyle>
            <a:lvl1pPr marL="0" marR="0" indent="0" algn="l" defTabSz="914400" rtl="0" eaLnBrk="1" fontAlgn="base" latinLnBrk="0" hangingPunct="1">
              <a:lnSpc>
                <a:spcPct val="100000"/>
              </a:lnSpc>
              <a:spcBef>
                <a:spcPct val="0"/>
              </a:spcBef>
              <a:spcAft>
                <a:spcPct val="50000"/>
              </a:spcAft>
              <a:buClr>
                <a:schemeClr val="tx2"/>
              </a:buClr>
              <a:buSzPct val="100000"/>
              <a:buFontTx/>
              <a:buNone/>
              <a:tabLst/>
              <a:defRPr sz="1200"/>
            </a:lvl1pPr>
          </a:lstStyle>
          <a:p>
            <a:pPr marL="0" marR="0" lvl="0" indent="0" algn="l" defTabSz="914400" rtl="0" eaLnBrk="1" fontAlgn="base" latinLnBrk="0" hangingPunct="1">
              <a:lnSpc>
                <a:spcPct val="100000"/>
              </a:lnSpc>
              <a:spcBef>
                <a:spcPct val="0"/>
              </a:spcBef>
              <a:spcAft>
                <a:spcPct val="50000"/>
              </a:spcAft>
              <a:buClr>
                <a:schemeClr val="tx2"/>
              </a:buClr>
              <a:buSzPct val="100000"/>
              <a:buFontTx/>
              <a:buNone/>
              <a:tabLst/>
              <a:defRPr/>
            </a:pPr>
            <a:r>
              <a:rPr lang="fr-FR" sz="1200" dirty="0" smtClean="0"/>
              <a:t>vous pouvez trouver d’autres images sur le site de la marque www.brand.orange.com</a:t>
            </a:r>
          </a:p>
        </p:txBody>
      </p:sp>
      <p:sp>
        <p:nvSpPr>
          <p:cNvPr id="11" name="Rectangle 762"/>
          <p:cNvSpPr>
            <a:spLocks noChangeArrowheads="1"/>
          </p:cNvSpPr>
          <p:nvPr userDrawn="1"/>
        </p:nvSpPr>
        <p:spPr bwMode="auto">
          <a:xfrm>
            <a:off x="1005508" y="6408738"/>
            <a:ext cx="2795588" cy="18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r>
              <a:rPr lang="en-GB" sz="1000" dirty="0" smtClean="0">
                <a:solidFill>
                  <a:schemeClr val="bg1">
                    <a:lumMod val="50000"/>
                  </a:schemeClr>
                </a:solidFill>
                <a:latin typeface="Helvetica 55 Roman" pitchFamily="34" charset="0"/>
              </a:rPr>
              <a:t>interne</a:t>
            </a:r>
            <a:r>
              <a:rPr lang="en-US" sz="1000" dirty="0" smtClean="0">
                <a:solidFill>
                  <a:schemeClr val="bg1">
                    <a:lumMod val="50000"/>
                  </a:schemeClr>
                </a:solidFill>
                <a:latin typeface="Helvetica 55 Roman" pitchFamily="34" charset="0"/>
              </a:rPr>
              <a:t> </a:t>
            </a:r>
            <a:r>
              <a:rPr lang="en-US" sz="1000" dirty="0">
                <a:solidFill>
                  <a:schemeClr val="bg1">
                    <a:lumMod val="50000"/>
                  </a:schemeClr>
                </a:solidFill>
                <a:latin typeface="Helvetica 55 Roman" pitchFamily="34" charset="0"/>
              </a:rPr>
              <a:t>Orange</a:t>
            </a:r>
          </a:p>
        </p:txBody>
      </p:sp>
      <p:sp>
        <p:nvSpPr>
          <p:cNvPr id="12" name="Rectangle 762"/>
          <p:cNvSpPr>
            <a:spLocks noChangeArrowheads="1"/>
          </p:cNvSpPr>
          <p:nvPr userDrawn="1"/>
        </p:nvSpPr>
        <p:spPr bwMode="auto">
          <a:xfrm>
            <a:off x="395536" y="6408738"/>
            <a:ext cx="504056" cy="18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fld id="{EFE14BF7-218F-4596-8202-541E14B3C423}" type="slidenum">
              <a:rPr lang="en-US" sz="1000" smtClean="0">
                <a:solidFill>
                  <a:schemeClr val="bg1">
                    <a:lumMod val="50000"/>
                  </a:schemeClr>
                </a:solidFill>
                <a:latin typeface="Helvetica 55 Roman" pitchFamily="34" charset="0"/>
              </a:rPr>
              <a:t>‹N°›</a:t>
            </a:fld>
            <a:endParaRPr lang="en-US" sz="1000" dirty="0">
              <a:solidFill>
                <a:schemeClr val="bg1">
                  <a:lumMod val="50000"/>
                </a:schemeClr>
              </a:solidFill>
              <a:latin typeface="Helvetica 55 Roman" pitchFamily="34" charset="0"/>
            </a:endParaRPr>
          </a:p>
        </p:txBody>
      </p:sp>
    </p:spTree>
    <p:extLst>
      <p:ext uri="{BB962C8B-B14F-4D97-AF65-F5344CB8AC3E}">
        <p14:creationId xmlns:p14="http://schemas.microsoft.com/office/powerpoint/2010/main" val="2639213735"/>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ransition fond noir">
    <p:bg>
      <p:bgPr>
        <a:solidFill>
          <a:schemeClr val="tx1"/>
        </a:solidFill>
        <a:effectLst/>
      </p:bgPr>
    </p:bg>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1019937" y="2996952"/>
            <a:ext cx="7084800" cy="982800"/>
          </a:xfrm>
        </p:spPr>
        <p:txBody>
          <a:bodyPr/>
          <a:lstStyle>
            <a:lvl1pPr algn="l">
              <a:defRPr sz="5200">
                <a:latin typeface="Helvetica 35 Thin" pitchFamily="34" charset="0"/>
              </a:defRPr>
            </a:lvl1pPr>
          </a:lstStyle>
          <a:p>
            <a:pPr lvl="0"/>
            <a:r>
              <a:rPr lang="fr-FR" dirty="0" smtClean="0"/>
              <a:t>page de transition</a:t>
            </a:r>
            <a:endParaRPr lang="fr-FR" dirty="0"/>
          </a:p>
        </p:txBody>
      </p:sp>
      <p:sp>
        <p:nvSpPr>
          <p:cNvPr id="3" name="Rectangle 762"/>
          <p:cNvSpPr>
            <a:spLocks noChangeArrowheads="1"/>
          </p:cNvSpPr>
          <p:nvPr userDrawn="1"/>
        </p:nvSpPr>
        <p:spPr bwMode="auto">
          <a:xfrm>
            <a:off x="395536" y="6408738"/>
            <a:ext cx="504056" cy="18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fld id="{EFE14BF7-218F-4596-8202-541E14B3C423}" type="slidenum">
              <a:rPr lang="en-US" sz="1000" smtClean="0">
                <a:solidFill>
                  <a:schemeClr val="tx1"/>
                </a:solidFill>
                <a:latin typeface="Helvetica 55 Roman" pitchFamily="34" charset="0"/>
              </a:rPr>
              <a:t>‹N°›</a:t>
            </a:fld>
            <a:endParaRPr lang="en-US" sz="1000" dirty="0">
              <a:solidFill>
                <a:schemeClr val="tx1"/>
              </a:solidFill>
              <a:latin typeface="Helvetica 55 Roman" pitchFamily="34" charset="0"/>
            </a:endParaRPr>
          </a:p>
        </p:txBody>
      </p:sp>
    </p:spTree>
    <p:extLst>
      <p:ext uri="{BB962C8B-B14F-4D97-AF65-F5344CB8AC3E}">
        <p14:creationId xmlns:p14="http://schemas.microsoft.com/office/powerpoint/2010/main" val="2307395909"/>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image pleine page">
    <p:spTree>
      <p:nvGrpSpPr>
        <p:cNvPr id="1" name=""/>
        <p:cNvGrpSpPr/>
        <p:nvPr/>
      </p:nvGrpSpPr>
      <p:grpSpPr>
        <a:xfrm>
          <a:off x="0" y="0"/>
          <a:ext cx="0" cy="0"/>
          <a:chOff x="0" y="0"/>
          <a:chExt cx="0" cy="0"/>
        </a:xfrm>
      </p:grpSpPr>
      <p:sp>
        <p:nvSpPr>
          <p:cNvPr id="4" name="Espace réservé du texte 3"/>
          <p:cNvSpPr>
            <a:spLocks noGrp="1"/>
          </p:cNvSpPr>
          <p:nvPr>
            <p:ph type="body" sz="quarter" idx="11" hasCustomPrompt="1"/>
          </p:nvPr>
        </p:nvSpPr>
        <p:spPr>
          <a:xfrm>
            <a:off x="1051762" y="4365104"/>
            <a:ext cx="7085013" cy="1727200"/>
          </a:xfrm>
        </p:spPr>
        <p:txBody>
          <a:bodyPr/>
          <a:lstStyle>
            <a:lvl1pPr marL="0" indent="0">
              <a:spcAft>
                <a:spcPts val="0"/>
              </a:spcAft>
              <a:buNone/>
              <a:defRPr sz="5200" baseline="0">
                <a:solidFill>
                  <a:schemeClr val="tx2"/>
                </a:solidFill>
                <a:latin typeface="Helvetica 35 Thin" pitchFamily="34" charset="0"/>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fr-FR" dirty="0" smtClean="0"/>
              <a:t>image pleine page</a:t>
            </a:r>
            <a:endParaRPr lang="fr-FR" dirty="0"/>
          </a:p>
        </p:txBody>
      </p:sp>
      <p:sp>
        <p:nvSpPr>
          <p:cNvPr id="5" name="Rectangle 762"/>
          <p:cNvSpPr>
            <a:spLocks noChangeArrowheads="1"/>
          </p:cNvSpPr>
          <p:nvPr userDrawn="1"/>
        </p:nvSpPr>
        <p:spPr bwMode="auto">
          <a:xfrm>
            <a:off x="395536" y="6408738"/>
            <a:ext cx="504056" cy="18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fld id="{EFE14BF7-218F-4596-8202-541E14B3C423}" type="slidenum">
              <a:rPr lang="en-US" sz="1000" smtClean="0">
                <a:solidFill>
                  <a:schemeClr val="bg1">
                    <a:lumMod val="50000"/>
                  </a:schemeClr>
                </a:solidFill>
                <a:latin typeface="Helvetica 55 Roman" pitchFamily="34" charset="0"/>
              </a:rPr>
              <a:t>‹N°›</a:t>
            </a:fld>
            <a:endParaRPr lang="en-US" sz="1000" dirty="0">
              <a:solidFill>
                <a:schemeClr val="bg1">
                  <a:lumMod val="50000"/>
                </a:schemeClr>
              </a:solidFill>
              <a:latin typeface="Helvetica 55 Roman" pitchFamily="34" charset="0"/>
            </a:endParaRPr>
          </a:p>
        </p:txBody>
      </p:sp>
      <p:sp>
        <p:nvSpPr>
          <p:cNvPr id="3" name="Espace réservé pour une image  2"/>
          <p:cNvSpPr>
            <a:spLocks noGrp="1"/>
          </p:cNvSpPr>
          <p:nvPr>
            <p:ph type="pic" sz="quarter" idx="12" hasCustomPrompt="1"/>
          </p:nvPr>
        </p:nvSpPr>
        <p:spPr>
          <a:xfrm>
            <a:off x="0" y="0"/>
            <a:ext cx="9144000" cy="6858000"/>
          </a:xfrm>
        </p:spPr>
        <p:txBody>
          <a:bodyPr/>
          <a:lstStyle>
            <a:lvl1pPr marL="0" indent="0">
              <a:buNone/>
              <a:defRPr baseline="0"/>
            </a:lvl1pPr>
          </a:lstStyle>
          <a:p>
            <a:r>
              <a:rPr lang="fr-FR" dirty="0" smtClean="0"/>
              <a:t>cliquez sur l’icône pour insérer une image pleine page</a:t>
            </a:r>
            <a:endParaRPr lang="fr-FR" dirty="0"/>
          </a:p>
        </p:txBody>
      </p:sp>
    </p:spTree>
    <p:extLst>
      <p:ext uri="{BB962C8B-B14F-4D97-AF65-F5344CB8AC3E}">
        <p14:creationId xmlns:p14="http://schemas.microsoft.com/office/powerpoint/2010/main" val="208759439"/>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iagramme">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1015200" y="404813"/>
            <a:ext cx="7084800" cy="982800"/>
          </a:xfrm>
        </p:spPr>
        <p:txBody>
          <a:bodyPr/>
          <a:lstStyle>
            <a:lvl1pPr algn="l">
              <a:defRPr/>
            </a:lvl1pPr>
          </a:lstStyle>
          <a:p>
            <a:r>
              <a:rPr lang="fr-FR" dirty="0" smtClean="0"/>
              <a:t>diapositive avec diagramme</a:t>
            </a:r>
            <a:endParaRPr lang="fr-FR" dirty="0"/>
          </a:p>
        </p:txBody>
      </p:sp>
      <p:sp>
        <p:nvSpPr>
          <p:cNvPr id="3" name="Espace réservé du graphique 5"/>
          <p:cNvSpPr>
            <a:spLocks noGrp="1"/>
          </p:cNvSpPr>
          <p:nvPr>
            <p:ph type="chart" sz="quarter" idx="11" hasCustomPrompt="1"/>
          </p:nvPr>
        </p:nvSpPr>
        <p:spPr>
          <a:xfrm>
            <a:off x="1043892" y="1773238"/>
            <a:ext cx="3312208" cy="3384550"/>
          </a:xfrm>
        </p:spPr>
        <p:txBody>
          <a:bodyPr/>
          <a:lstStyle>
            <a:lvl1pPr>
              <a:defRPr/>
            </a:lvl1pPr>
          </a:lstStyle>
          <a:p>
            <a:r>
              <a:rPr lang="fr-FR" dirty="0" smtClean="0"/>
              <a:t>cliquez sur l’icône pour insérer un graphique</a:t>
            </a:r>
            <a:endParaRPr lang="fr-FR" dirty="0"/>
          </a:p>
        </p:txBody>
      </p:sp>
      <p:sp>
        <p:nvSpPr>
          <p:cNvPr id="4" name="Espace réservé du texte 7"/>
          <p:cNvSpPr>
            <a:spLocks noGrp="1"/>
          </p:cNvSpPr>
          <p:nvPr>
            <p:ph type="body" sz="quarter" idx="12" hasCustomPrompt="1"/>
          </p:nvPr>
        </p:nvSpPr>
        <p:spPr>
          <a:xfrm>
            <a:off x="4792042" y="1773238"/>
            <a:ext cx="3308350" cy="3384550"/>
          </a:xfrm>
        </p:spPr>
        <p:txBody>
          <a:bodyPr/>
          <a:lstStyle>
            <a:lvl1pPr marL="193675" marR="0" indent="-193675" algn="l" defTabSz="914400" rtl="0" eaLnBrk="1" fontAlgn="base" latinLnBrk="0" hangingPunct="1">
              <a:lnSpc>
                <a:spcPct val="100000"/>
              </a:lnSpc>
              <a:spcBef>
                <a:spcPct val="0"/>
              </a:spcBef>
              <a:spcAft>
                <a:spcPts val="0"/>
              </a:spcAft>
              <a:buClr>
                <a:srgbClr val="FF6600"/>
              </a:buClr>
              <a:buSzPct val="100000"/>
              <a:buFont typeface="Wingdings" pitchFamily="2" charset="2"/>
              <a:buChar char="§"/>
              <a:tabLst/>
              <a:defRPr sz="1600"/>
            </a:lvl1pPr>
          </a:lstStyle>
          <a:p>
            <a:pPr lvl="0"/>
            <a:r>
              <a:rPr lang="fr-FR" dirty="0" smtClean="0"/>
              <a:t>notes et remarques</a:t>
            </a:r>
          </a:p>
          <a:p>
            <a:pPr lvl="0"/>
            <a:endParaRPr lang="fr-FR" dirty="0"/>
          </a:p>
        </p:txBody>
      </p:sp>
      <p:sp>
        <p:nvSpPr>
          <p:cNvPr id="5" name="Rectangle 762"/>
          <p:cNvSpPr>
            <a:spLocks noChangeArrowheads="1"/>
          </p:cNvSpPr>
          <p:nvPr userDrawn="1"/>
        </p:nvSpPr>
        <p:spPr bwMode="auto">
          <a:xfrm>
            <a:off x="1005508" y="6408738"/>
            <a:ext cx="2795588" cy="18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r>
              <a:rPr lang="en-GB" sz="1000" dirty="0" smtClean="0">
                <a:solidFill>
                  <a:schemeClr val="bg1">
                    <a:lumMod val="50000"/>
                  </a:schemeClr>
                </a:solidFill>
                <a:latin typeface="Helvetica 55 Roman" pitchFamily="34" charset="0"/>
              </a:rPr>
              <a:t>interne</a:t>
            </a:r>
            <a:r>
              <a:rPr lang="en-US" sz="1000" dirty="0" smtClean="0">
                <a:solidFill>
                  <a:schemeClr val="bg1">
                    <a:lumMod val="50000"/>
                  </a:schemeClr>
                </a:solidFill>
                <a:latin typeface="Helvetica 55 Roman" pitchFamily="34" charset="0"/>
              </a:rPr>
              <a:t> </a:t>
            </a:r>
            <a:r>
              <a:rPr lang="en-US" sz="1000" dirty="0">
                <a:solidFill>
                  <a:schemeClr val="bg1">
                    <a:lumMod val="50000"/>
                  </a:schemeClr>
                </a:solidFill>
                <a:latin typeface="Helvetica 55 Roman" pitchFamily="34" charset="0"/>
              </a:rPr>
              <a:t>Orange</a:t>
            </a:r>
          </a:p>
        </p:txBody>
      </p:sp>
      <p:sp>
        <p:nvSpPr>
          <p:cNvPr id="6" name="Rectangle 762"/>
          <p:cNvSpPr>
            <a:spLocks noChangeArrowheads="1"/>
          </p:cNvSpPr>
          <p:nvPr userDrawn="1"/>
        </p:nvSpPr>
        <p:spPr bwMode="auto">
          <a:xfrm>
            <a:off x="395536" y="6408738"/>
            <a:ext cx="504056" cy="18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fld id="{EFE14BF7-218F-4596-8202-541E14B3C423}" type="slidenum">
              <a:rPr lang="en-US" sz="1000" smtClean="0">
                <a:solidFill>
                  <a:schemeClr val="bg1">
                    <a:lumMod val="50000"/>
                  </a:schemeClr>
                </a:solidFill>
                <a:latin typeface="Helvetica 55 Roman" pitchFamily="34" charset="0"/>
              </a:rPr>
              <a:t>‹N°›</a:t>
            </a:fld>
            <a:endParaRPr lang="en-US" sz="1000" dirty="0">
              <a:solidFill>
                <a:schemeClr val="bg1">
                  <a:lumMod val="50000"/>
                </a:schemeClr>
              </a:solidFill>
              <a:latin typeface="Helvetica 55 Roman" pitchFamily="34" charset="0"/>
            </a:endParaRPr>
          </a:p>
        </p:txBody>
      </p:sp>
    </p:spTree>
    <p:extLst>
      <p:ext uri="{BB962C8B-B14F-4D97-AF65-F5344CB8AC3E}">
        <p14:creationId xmlns:p14="http://schemas.microsoft.com/office/powerpoint/2010/main" val="2753926118"/>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résumé">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1015200" y="404813"/>
            <a:ext cx="7058025" cy="982800"/>
          </a:xfrm>
        </p:spPr>
        <p:txBody>
          <a:bodyPr/>
          <a:lstStyle>
            <a:lvl1pPr algn="l">
              <a:defRPr/>
            </a:lvl1pPr>
          </a:lstStyle>
          <a:p>
            <a:r>
              <a:rPr lang="fr-FR" dirty="0" smtClean="0"/>
              <a:t>résumé</a:t>
            </a:r>
            <a:endParaRPr lang="fr-FR" dirty="0"/>
          </a:p>
        </p:txBody>
      </p:sp>
      <p:sp>
        <p:nvSpPr>
          <p:cNvPr id="3" name="Espace réservé du texte 7"/>
          <p:cNvSpPr>
            <a:spLocks noGrp="1"/>
          </p:cNvSpPr>
          <p:nvPr>
            <p:ph type="body" sz="quarter" idx="12" hasCustomPrompt="1"/>
          </p:nvPr>
        </p:nvSpPr>
        <p:spPr>
          <a:xfrm>
            <a:off x="1030975" y="1773238"/>
            <a:ext cx="7070038" cy="3384550"/>
          </a:xfrm>
        </p:spPr>
        <p:txBody>
          <a:bodyPr/>
          <a:lstStyle>
            <a:lvl1pPr marL="193675" marR="0" indent="-193675" algn="l" defTabSz="914400" rtl="0" eaLnBrk="1" fontAlgn="base" latinLnBrk="0" hangingPunct="1">
              <a:lnSpc>
                <a:spcPct val="100000"/>
              </a:lnSpc>
              <a:spcBef>
                <a:spcPct val="0"/>
              </a:spcBef>
              <a:spcAft>
                <a:spcPct val="50000"/>
              </a:spcAft>
              <a:buClr>
                <a:srgbClr val="FF6600"/>
              </a:buClr>
              <a:buSzPct val="100000"/>
              <a:buFont typeface="Wingdings" pitchFamily="2" charset="2"/>
              <a:buChar char="§"/>
              <a:tabLst/>
              <a:defRPr sz="1800"/>
            </a:lvl1pPr>
          </a:lstStyle>
          <a:p>
            <a:pPr lvl="0"/>
            <a:r>
              <a:rPr lang="fr-FR" dirty="0" smtClean="0"/>
              <a:t>points clés de votre présentation</a:t>
            </a:r>
          </a:p>
          <a:p>
            <a:pPr lvl="0"/>
            <a:endParaRPr lang="fr-FR" dirty="0"/>
          </a:p>
        </p:txBody>
      </p:sp>
      <p:sp>
        <p:nvSpPr>
          <p:cNvPr id="4" name="Rectangle 762"/>
          <p:cNvSpPr>
            <a:spLocks noChangeArrowheads="1"/>
          </p:cNvSpPr>
          <p:nvPr userDrawn="1"/>
        </p:nvSpPr>
        <p:spPr bwMode="auto">
          <a:xfrm>
            <a:off x="1005508" y="6408738"/>
            <a:ext cx="2795588" cy="18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r>
              <a:rPr lang="en-GB" sz="1000" dirty="0" smtClean="0">
                <a:solidFill>
                  <a:schemeClr val="bg1">
                    <a:lumMod val="50000"/>
                  </a:schemeClr>
                </a:solidFill>
                <a:latin typeface="Helvetica 55 Roman" pitchFamily="34" charset="0"/>
              </a:rPr>
              <a:t>interne</a:t>
            </a:r>
            <a:r>
              <a:rPr lang="en-US" sz="1000" dirty="0" smtClean="0">
                <a:solidFill>
                  <a:schemeClr val="bg1">
                    <a:lumMod val="50000"/>
                  </a:schemeClr>
                </a:solidFill>
                <a:latin typeface="Helvetica 55 Roman" pitchFamily="34" charset="0"/>
              </a:rPr>
              <a:t> </a:t>
            </a:r>
            <a:r>
              <a:rPr lang="en-US" sz="1000" dirty="0">
                <a:solidFill>
                  <a:schemeClr val="bg1">
                    <a:lumMod val="50000"/>
                  </a:schemeClr>
                </a:solidFill>
                <a:latin typeface="Helvetica 55 Roman" pitchFamily="34" charset="0"/>
              </a:rPr>
              <a:t>Orange</a:t>
            </a:r>
          </a:p>
        </p:txBody>
      </p:sp>
      <p:sp>
        <p:nvSpPr>
          <p:cNvPr id="5" name="Rectangle 762"/>
          <p:cNvSpPr>
            <a:spLocks noChangeArrowheads="1"/>
          </p:cNvSpPr>
          <p:nvPr userDrawn="1"/>
        </p:nvSpPr>
        <p:spPr bwMode="auto">
          <a:xfrm>
            <a:off x="395536" y="6408738"/>
            <a:ext cx="504056" cy="18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fld id="{EFE14BF7-218F-4596-8202-541E14B3C423}" type="slidenum">
              <a:rPr lang="en-US" sz="1000" smtClean="0">
                <a:solidFill>
                  <a:schemeClr val="bg1">
                    <a:lumMod val="50000"/>
                  </a:schemeClr>
                </a:solidFill>
                <a:latin typeface="Helvetica 55 Roman" pitchFamily="34" charset="0"/>
              </a:rPr>
              <a:t>‹N°›</a:t>
            </a:fld>
            <a:endParaRPr lang="en-US" sz="1000" dirty="0">
              <a:solidFill>
                <a:schemeClr val="bg1">
                  <a:lumMod val="50000"/>
                </a:schemeClr>
              </a:solidFill>
              <a:latin typeface="Helvetica 55 Roman" pitchFamily="34" charset="0"/>
            </a:endParaRPr>
          </a:p>
        </p:txBody>
      </p:sp>
    </p:spTree>
    <p:extLst>
      <p:ext uri="{BB962C8B-B14F-4D97-AF65-F5344CB8AC3E}">
        <p14:creationId xmlns:p14="http://schemas.microsoft.com/office/powerpoint/2010/main" val="4997895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ommaire">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1015200" y="403200"/>
            <a:ext cx="7049874" cy="982800"/>
          </a:xfrm>
        </p:spPr>
        <p:txBody>
          <a:bodyPr/>
          <a:lstStyle>
            <a:lvl1pPr algn="l">
              <a:defRPr/>
            </a:lvl1pPr>
          </a:lstStyle>
          <a:p>
            <a:r>
              <a:rPr lang="fr-FR" dirty="0" smtClean="0"/>
              <a:t>sommaire ou ordre du jour</a:t>
            </a:r>
            <a:endParaRPr lang="fr-FR" dirty="0"/>
          </a:p>
        </p:txBody>
      </p:sp>
      <p:sp>
        <p:nvSpPr>
          <p:cNvPr id="6" name="Espace réservé du texte 4"/>
          <p:cNvSpPr>
            <a:spLocks noGrp="1"/>
          </p:cNvSpPr>
          <p:nvPr>
            <p:ph type="body" sz="quarter" idx="13" hasCustomPrompt="1"/>
          </p:nvPr>
        </p:nvSpPr>
        <p:spPr>
          <a:xfrm>
            <a:off x="1037646" y="1773238"/>
            <a:ext cx="1440210" cy="373268"/>
          </a:xfrm>
        </p:spPr>
        <p:txBody>
          <a:bodyPr/>
          <a:lstStyle>
            <a:lvl1pPr marL="0" indent="0">
              <a:buNone/>
              <a:defRPr>
                <a:solidFill>
                  <a:srgbClr val="FF6600"/>
                </a:solidFill>
              </a:defRPr>
            </a:lvl1pPr>
          </a:lstStyle>
          <a:p>
            <a:pPr lvl="0"/>
            <a:r>
              <a:rPr lang="fr-FR" dirty="0" smtClean="0">
                <a:solidFill>
                  <a:schemeClr val="tx2"/>
                </a:solidFill>
              </a:rPr>
              <a:t>partie 1</a:t>
            </a:r>
            <a:endParaRPr lang="fr-FR" dirty="0"/>
          </a:p>
        </p:txBody>
      </p:sp>
      <p:sp>
        <p:nvSpPr>
          <p:cNvPr id="7" name="Espace réservé du texte 4"/>
          <p:cNvSpPr>
            <a:spLocks noGrp="1"/>
          </p:cNvSpPr>
          <p:nvPr>
            <p:ph type="body" sz="quarter" idx="14" hasCustomPrompt="1"/>
          </p:nvPr>
        </p:nvSpPr>
        <p:spPr>
          <a:xfrm>
            <a:off x="1037646" y="2203611"/>
            <a:ext cx="1440210" cy="373268"/>
          </a:xfrm>
        </p:spPr>
        <p:txBody>
          <a:bodyPr/>
          <a:lstStyle>
            <a:lvl1pPr marL="0" indent="0">
              <a:buNone/>
              <a:defRPr>
                <a:solidFill>
                  <a:srgbClr val="FF6600"/>
                </a:solidFill>
              </a:defRPr>
            </a:lvl1pPr>
          </a:lstStyle>
          <a:p>
            <a:pPr lvl="0"/>
            <a:r>
              <a:rPr lang="fr-FR" dirty="0" smtClean="0">
                <a:solidFill>
                  <a:schemeClr val="tx2"/>
                </a:solidFill>
              </a:rPr>
              <a:t>partie 2</a:t>
            </a:r>
            <a:endParaRPr lang="fr-FR" dirty="0"/>
          </a:p>
        </p:txBody>
      </p:sp>
      <p:sp>
        <p:nvSpPr>
          <p:cNvPr id="8" name="Espace réservé du texte 4"/>
          <p:cNvSpPr>
            <a:spLocks noGrp="1"/>
          </p:cNvSpPr>
          <p:nvPr>
            <p:ph type="body" sz="quarter" idx="15" hasCustomPrompt="1"/>
          </p:nvPr>
        </p:nvSpPr>
        <p:spPr>
          <a:xfrm>
            <a:off x="1037646" y="2633984"/>
            <a:ext cx="1440210" cy="373268"/>
          </a:xfrm>
        </p:spPr>
        <p:txBody>
          <a:bodyPr/>
          <a:lstStyle>
            <a:lvl1pPr marL="0" indent="0">
              <a:buNone/>
              <a:defRPr>
                <a:solidFill>
                  <a:srgbClr val="FF6600"/>
                </a:solidFill>
              </a:defRPr>
            </a:lvl1pPr>
          </a:lstStyle>
          <a:p>
            <a:pPr lvl="0"/>
            <a:r>
              <a:rPr lang="fr-FR" dirty="0" smtClean="0">
                <a:solidFill>
                  <a:schemeClr val="tx2"/>
                </a:solidFill>
              </a:rPr>
              <a:t>partie 3</a:t>
            </a:r>
            <a:endParaRPr lang="fr-FR" dirty="0"/>
          </a:p>
        </p:txBody>
      </p:sp>
      <p:sp>
        <p:nvSpPr>
          <p:cNvPr id="9" name="Espace réservé du texte 4"/>
          <p:cNvSpPr>
            <a:spLocks noGrp="1"/>
          </p:cNvSpPr>
          <p:nvPr>
            <p:ph type="body" sz="quarter" idx="17" hasCustomPrompt="1"/>
          </p:nvPr>
        </p:nvSpPr>
        <p:spPr>
          <a:xfrm>
            <a:off x="1037646" y="3064357"/>
            <a:ext cx="1440210" cy="373268"/>
          </a:xfrm>
        </p:spPr>
        <p:txBody>
          <a:bodyPr/>
          <a:lstStyle>
            <a:lvl1pPr marL="0" indent="0">
              <a:buNone/>
              <a:defRPr>
                <a:solidFill>
                  <a:srgbClr val="FF6600"/>
                </a:solidFill>
              </a:defRPr>
            </a:lvl1pPr>
          </a:lstStyle>
          <a:p>
            <a:pPr lvl="0"/>
            <a:r>
              <a:rPr lang="fr-FR" dirty="0" smtClean="0">
                <a:solidFill>
                  <a:schemeClr val="tx2"/>
                </a:solidFill>
              </a:rPr>
              <a:t>partie 4</a:t>
            </a:r>
            <a:endParaRPr lang="fr-FR" dirty="0"/>
          </a:p>
        </p:txBody>
      </p:sp>
      <p:sp>
        <p:nvSpPr>
          <p:cNvPr id="10" name="Espace réservé du texte 4"/>
          <p:cNvSpPr>
            <a:spLocks noGrp="1"/>
          </p:cNvSpPr>
          <p:nvPr>
            <p:ph type="body" sz="quarter" idx="19" hasCustomPrompt="1"/>
          </p:nvPr>
        </p:nvSpPr>
        <p:spPr>
          <a:xfrm>
            <a:off x="1037646" y="3494730"/>
            <a:ext cx="1440210" cy="373268"/>
          </a:xfrm>
        </p:spPr>
        <p:txBody>
          <a:bodyPr/>
          <a:lstStyle>
            <a:lvl1pPr marL="0" indent="0">
              <a:buNone/>
              <a:defRPr>
                <a:solidFill>
                  <a:srgbClr val="FF6600"/>
                </a:solidFill>
              </a:defRPr>
            </a:lvl1pPr>
          </a:lstStyle>
          <a:p>
            <a:pPr lvl="0"/>
            <a:r>
              <a:rPr lang="fr-FR" dirty="0" smtClean="0">
                <a:solidFill>
                  <a:schemeClr val="tx2"/>
                </a:solidFill>
              </a:rPr>
              <a:t>partie 5</a:t>
            </a:r>
            <a:endParaRPr lang="fr-FR" dirty="0"/>
          </a:p>
        </p:txBody>
      </p:sp>
      <p:sp>
        <p:nvSpPr>
          <p:cNvPr id="11" name="Espace réservé du texte 4"/>
          <p:cNvSpPr>
            <a:spLocks noGrp="1"/>
          </p:cNvSpPr>
          <p:nvPr>
            <p:ph type="body" sz="quarter" idx="21" hasCustomPrompt="1"/>
          </p:nvPr>
        </p:nvSpPr>
        <p:spPr>
          <a:xfrm>
            <a:off x="1037646" y="3925103"/>
            <a:ext cx="1440210" cy="373268"/>
          </a:xfrm>
        </p:spPr>
        <p:txBody>
          <a:bodyPr/>
          <a:lstStyle>
            <a:lvl1pPr marL="0" indent="0">
              <a:buNone/>
              <a:defRPr>
                <a:solidFill>
                  <a:srgbClr val="FF6600"/>
                </a:solidFill>
              </a:defRPr>
            </a:lvl1pPr>
          </a:lstStyle>
          <a:p>
            <a:pPr lvl="0"/>
            <a:r>
              <a:rPr lang="fr-FR" dirty="0" smtClean="0">
                <a:solidFill>
                  <a:schemeClr val="tx2"/>
                </a:solidFill>
              </a:rPr>
              <a:t>partie 6</a:t>
            </a:r>
            <a:endParaRPr lang="fr-FR" dirty="0"/>
          </a:p>
        </p:txBody>
      </p:sp>
      <p:sp>
        <p:nvSpPr>
          <p:cNvPr id="12" name="Espace réservé du texte 4"/>
          <p:cNvSpPr>
            <a:spLocks noGrp="1"/>
          </p:cNvSpPr>
          <p:nvPr>
            <p:ph type="body" sz="quarter" idx="23" hasCustomPrompt="1"/>
          </p:nvPr>
        </p:nvSpPr>
        <p:spPr>
          <a:xfrm>
            <a:off x="2598122" y="1773238"/>
            <a:ext cx="5500788" cy="373268"/>
          </a:xfrm>
        </p:spPr>
        <p:txBody>
          <a:bodyPr/>
          <a:lstStyle>
            <a:lvl1pPr marL="0" indent="0">
              <a:spcAft>
                <a:spcPts val="0"/>
              </a:spcAft>
              <a:buNone/>
              <a:defRPr baseline="0">
                <a:solidFill>
                  <a:schemeClr val="tx1"/>
                </a:solidFill>
              </a:defRPr>
            </a:lvl1pPr>
          </a:lstStyle>
          <a:p>
            <a:pPr lvl="0"/>
            <a:r>
              <a:rPr lang="fr-FR" dirty="0" smtClean="0">
                <a:solidFill>
                  <a:schemeClr val="tx2"/>
                </a:solidFill>
              </a:rPr>
              <a:t>titre de la partie</a:t>
            </a:r>
            <a:endParaRPr lang="fr-FR" dirty="0"/>
          </a:p>
        </p:txBody>
      </p:sp>
      <p:sp>
        <p:nvSpPr>
          <p:cNvPr id="13" name="Espace réservé du texte 4"/>
          <p:cNvSpPr>
            <a:spLocks noGrp="1"/>
          </p:cNvSpPr>
          <p:nvPr>
            <p:ph type="body" sz="quarter" idx="24" hasCustomPrompt="1"/>
          </p:nvPr>
        </p:nvSpPr>
        <p:spPr>
          <a:xfrm>
            <a:off x="2598122" y="2203611"/>
            <a:ext cx="5500788" cy="373268"/>
          </a:xfrm>
        </p:spPr>
        <p:txBody>
          <a:bodyPr/>
          <a:lstStyle>
            <a:lvl1pPr marL="0" indent="0">
              <a:spcAft>
                <a:spcPts val="0"/>
              </a:spcAft>
              <a:buNone/>
              <a:defRPr baseline="0">
                <a:solidFill>
                  <a:schemeClr val="tx1"/>
                </a:solidFill>
              </a:defRPr>
            </a:lvl1pPr>
          </a:lstStyle>
          <a:p>
            <a:pPr lvl="0"/>
            <a:r>
              <a:rPr lang="fr-FR" dirty="0" smtClean="0">
                <a:solidFill>
                  <a:schemeClr val="tx2"/>
                </a:solidFill>
              </a:rPr>
              <a:t>titre de la partie</a:t>
            </a:r>
            <a:endParaRPr lang="fr-FR" dirty="0"/>
          </a:p>
        </p:txBody>
      </p:sp>
      <p:sp>
        <p:nvSpPr>
          <p:cNvPr id="14" name="Espace réservé du texte 4"/>
          <p:cNvSpPr>
            <a:spLocks noGrp="1"/>
          </p:cNvSpPr>
          <p:nvPr>
            <p:ph type="body" sz="quarter" idx="25" hasCustomPrompt="1"/>
          </p:nvPr>
        </p:nvSpPr>
        <p:spPr>
          <a:xfrm>
            <a:off x="2598122" y="3925103"/>
            <a:ext cx="5500788" cy="373268"/>
          </a:xfrm>
        </p:spPr>
        <p:txBody>
          <a:bodyPr/>
          <a:lstStyle>
            <a:lvl1pPr marL="0" indent="0">
              <a:spcAft>
                <a:spcPts val="0"/>
              </a:spcAft>
              <a:buNone/>
              <a:defRPr baseline="0">
                <a:solidFill>
                  <a:schemeClr val="tx1"/>
                </a:solidFill>
              </a:defRPr>
            </a:lvl1pPr>
          </a:lstStyle>
          <a:p>
            <a:pPr lvl="0"/>
            <a:r>
              <a:rPr lang="fr-FR" dirty="0" smtClean="0">
                <a:solidFill>
                  <a:schemeClr val="tx2"/>
                </a:solidFill>
              </a:rPr>
              <a:t>titre de la partie</a:t>
            </a:r>
            <a:endParaRPr lang="fr-FR" dirty="0"/>
          </a:p>
        </p:txBody>
      </p:sp>
      <p:sp>
        <p:nvSpPr>
          <p:cNvPr id="15" name="Espace réservé du texte 4"/>
          <p:cNvSpPr>
            <a:spLocks noGrp="1"/>
          </p:cNvSpPr>
          <p:nvPr>
            <p:ph type="body" sz="quarter" idx="26" hasCustomPrompt="1"/>
          </p:nvPr>
        </p:nvSpPr>
        <p:spPr>
          <a:xfrm>
            <a:off x="2598122" y="3494730"/>
            <a:ext cx="5500788" cy="373268"/>
          </a:xfrm>
        </p:spPr>
        <p:txBody>
          <a:bodyPr/>
          <a:lstStyle>
            <a:lvl1pPr marL="0" indent="0">
              <a:spcAft>
                <a:spcPts val="0"/>
              </a:spcAft>
              <a:buNone/>
              <a:defRPr baseline="0">
                <a:solidFill>
                  <a:schemeClr val="tx1"/>
                </a:solidFill>
              </a:defRPr>
            </a:lvl1pPr>
          </a:lstStyle>
          <a:p>
            <a:pPr lvl="0"/>
            <a:r>
              <a:rPr lang="fr-FR" dirty="0" smtClean="0">
                <a:solidFill>
                  <a:schemeClr val="tx2"/>
                </a:solidFill>
              </a:rPr>
              <a:t>titre de la partie</a:t>
            </a:r>
            <a:endParaRPr lang="fr-FR" dirty="0"/>
          </a:p>
        </p:txBody>
      </p:sp>
      <p:sp>
        <p:nvSpPr>
          <p:cNvPr id="16" name="Espace réservé du texte 4"/>
          <p:cNvSpPr>
            <a:spLocks noGrp="1"/>
          </p:cNvSpPr>
          <p:nvPr>
            <p:ph type="body" sz="quarter" idx="27" hasCustomPrompt="1"/>
          </p:nvPr>
        </p:nvSpPr>
        <p:spPr>
          <a:xfrm>
            <a:off x="2598122" y="3064357"/>
            <a:ext cx="5500788" cy="373268"/>
          </a:xfrm>
        </p:spPr>
        <p:txBody>
          <a:bodyPr/>
          <a:lstStyle>
            <a:lvl1pPr marL="0" indent="0">
              <a:spcAft>
                <a:spcPts val="0"/>
              </a:spcAft>
              <a:buNone/>
              <a:defRPr baseline="0">
                <a:solidFill>
                  <a:schemeClr val="tx1"/>
                </a:solidFill>
              </a:defRPr>
            </a:lvl1pPr>
          </a:lstStyle>
          <a:p>
            <a:pPr lvl="0"/>
            <a:r>
              <a:rPr lang="fr-FR" dirty="0" smtClean="0">
                <a:solidFill>
                  <a:schemeClr val="tx2"/>
                </a:solidFill>
              </a:rPr>
              <a:t>titre de la partie</a:t>
            </a:r>
            <a:endParaRPr lang="fr-FR" dirty="0"/>
          </a:p>
        </p:txBody>
      </p:sp>
      <p:sp>
        <p:nvSpPr>
          <p:cNvPr id="17" name="Espace réservé du texte 4"/>
          <p:cNvSpPr>
            <a:spLocks noGrp="1"/>
          </p:cNvSpPr>
          <p:nvPr>
            <p:ph type="body" sz="quarter" idx="28" hasCustomPrompt="1"/>
          </p:nvPr>
        </p:nvSpPr>
        <p:spPr>
          <a:xfrm>
            <a:off x="2598122" y="2633984"/>
            <a:ext cx="5500788" cy="373268"/>
          </a:xfrm>
        </p:spPr>
        <p:txBody>
          <a:bodyPr/>
          <a:lstStyle>
            <a:lvl1pPr marL="0" indent="0">
              <a:spcAft>
                <a:spcPts val="0"/>
              </a:spcAft>
              <a:buNone/>
              <a:defRPr baseline="0">
                <a:solidFill>
                  <a:schemeClr val="tx1"/>
                </a:solidFill>
              </a:defRPr>
            </a:lvl1pPr>
          </a:lstStyle>
          <a:p>
            <a:pPr lvl="0"/>
            <a:r>
              <a:rPr lang="fr-FR" dirty="0" smtClean="0">
                <a:solidFill>
                  <a:schemeClr val="tx2"/>
                </a:solidFill>
              </a:rPr>
              <a:t>titre de la partie</a:t>
            </a:r>
            <a:endParaRPr lang="fr-FR" dirty="0"/>
          </a:p>
        </p:txBody>
      </p:sp>
      <p:sp>
        <p:nvSpPr>
          <p:cNvPr id="18" name="Espace réservé du texte 4"/>
          <p:cNvSpPr>
            <a:spLocks noGrp="1"/>
          </p:cNvSpPr>
          <p:nvPr>
            <p:ph type="body" sz="quarter" idx="29" hasCustomPrompt="1"/>
          </p:nvPr>
        </p:nvSpPr>
        <p:spPr>
          <a:xfrm>
            <a:off x="1039128" y="4356901"/>
            <a:ext cx="1440210" cy="373268"/>
          </a:xfrm>
        </p:spPr>
        <p:txBody>
          <a:bodyPr/>
          <a:lstStyle>
            <a:lvl1pPr marL="0" indent="0">
              <a:buNone/>
              <a:defRPr>
                <a:solidFill>
                  <a:srgbClr val="FF6600"/>
                </a:solidFill>
              </a:defRPr>
            </a:lvl1pPr>
          </a:lstStyle>
          <a:p>
            <a:pPr lvl="0"/>
            <a:r>
              <a:rPr lang="fr-FR" dirty="0" smtClean="0">
                <a:solidFill>
                  <a:schemeClr val="tx2"/>
                </a:solidFill>
              </a:rPr>
              <a:t>partie 7</a:t>
            </a:r>
            <a:endParaRPr lang="fr-FR" dirty="0"/>
          </a:p>
        </p:txBody>
      </p:sp>
      <p:sp>
        <p:nvSpPr>
          <p:cNvPr id="19" name="Espace réservé du texte 4"/>
          <p:cNvSpPr>
            <a:spLocks noGrp="1"/>
          </p:cNvSpPr>
          <p:nvPr>
            <p:ph type="body" sz="quarter" idx="30" hasCustomPrompt="1"/>
          </p:nvPr>
        </p:nvSpPr>
        <p:spPr>
          <a:xfrm>
            <a:off x="1039128" y="4787274"/>
            <a:ext cx="1440210" cy="373268"/>
          </a:xfrm>
        </p:spPr>
        <p:txBody>
          <a:bodyPr/>
          <a:lstStyle>
            <a:lvl1pPr marL="0" indent="0">
              <a:buNone/>
              <a:defRPr>
                <a:solidFill>
                  <a:srgbClr val="FF6600"/>
                </a:solidFill>
              </a:defRPr>
            </a:lvl1pPr>
          </a:lstStyle>
          <a:p>
            <a:pPr lvl="0"/>
            <a:r>
              <a:rPr lang="fr-FR" dirty="0" smtClean="0">
                <a:solidFill>
                  <a:schemeClr val="tx2"/>
                </a:solidFill>
              </a:rPr>
              <a:t>partie 8</a:t>
            </a:r>
            <a:endParaRPr lang="fr-FR" dirty="0"/>
          </a:p>
        </p:txBody>
      </p:sp>
      <p:sp>
        <p:nvSpPr>
          <p:cNvPr id="20" name="Espace réservé du texte 4"/>
          <p:cNvSpPr>
            <a:spLocks noGrp="1"/>
          </p:cNvSpPr>
          <p:nvPr>
            <p:ph type="body" sz="quarter" idx="31" hasCustomPrompt="1"/>
          </p:nvPr>
        </p:nvSpPr>
        <p:spPr>
          <a:xfrm>
            <a:off x="1039128" y="5217647"/>
            <a:ext cx="1440210" cy="373268"/>
          </a:xfrm>
        </p:spPr>
        <p:txBody>
          <a:bodyPr/>
          <a:lstStyle>
            <a:lvl1pPr marL="0" indent="0">
              <a:buNone/>
              <a:defRPr>
                <a:solidFill>
                  <a:srgbClr val="FF6600"/>
                </a:solidFill>
              </a:defRPr>
            </a:lvl1pPr>
          </a:lstStyle>
          <a:p>
            <a:pPr lvl="0"/>
            <a:r>
              <a:rPr lang="fr-FR" dirty="0" smtClean="0">
                <a:solidFill>
                  <a:schemeClr val="tx2"/>
                </a:solidFill>
              </a:rPr>
              <a:t>partie 9</a:t>
            </a:r>
            <a:endParaRPr lang="fr-FR" dirty="0"/>
          </a:p>
        </p:txBody>
      </p:sp>
      <p:sp>
        <p:nvSpPr>
          <p:cNvPr id="21" name="Espace réservé du texte 4"/>
          <p:cNvSpPr>
            <a:spLocks noGrp="1"/>
          </p:cNvSpPr>
          <p:nvPr>
            <p:ph type="body" sz="quarter" idx="32" hasCustomPrompt="1"/>
          </p:nvPr>
        </p:nvSpPr>
        <p:spPr>
          <a:xfrm>
            <a:off x="1039128" y="5648020"/>
            <a:ext cx="1440210" cy="373268"/>
          </a:xfrm>
        </p:spPr>
        <p:txBody>
          <a:bodyPr/>
          <a:lstStyle>
            <a:lvl1pPr marL="0" indent="0">
              <a:buNone/>
              <a:defRPr>
                <a:solidFill>
                  <a:srgbClr val="FF6600"/>
                </a:solidFill>
              </a:defRPr>
            </a:lvl1pPr>
          </a:lstStyle>
          <a:p>
            <a:pPr lvl="0"/>
            <a:r>
              <a:rPr lang="fr-FR" dirty="0" smtClean="0">
                <a:solidFill>
                  <a:schemeClr val="tx2"/>
                </a:solidFill>
              </a:rPr>
              <a:t>partie 10</a:t>
            </a:r>
            <a:endParaRPr lang="fr-FR" dirty="0"/>
          </a:p>
        </p:txBody>
      </p:sp>
      <p:sp>
        <p:nvSpPr>
          <p:cNvPr id="22" name="Espace réservé du texte 4"/>
          <p:cNvSpPr>
            <a:spLocks noGrp="1"/>
          </p:cNvSpPr>
          <p:nvPr>
            <p:ph type="body" sz="quarter" idx="33" hasCustomPrompt="1"/>
          </p:nvPr>
        </p:nvSpPr>
        <p:spPr>
          <a:xfrm>
            <a:off x="2599604" y="5648020"/>
            <a:ext cx="5500788" cy="373268"/>
          </a:xfrm>
        </p:spPr>
        <p:txBody>
          <a:bodyPr/>
          <a:lstStyle>
            <a:lvl1pPr marL="0" indent="0">
              <a:spcAft>
                <a:spcPts val="0"/>
              </a:spcAft>
              <a:buNone/>
              <a:defRPr baseline="0">
                <a:solidFill>
                  <a:schemeClr val="tx1"/>
                </a:solidFill>
              </a:defRPr>
            </a:lvl1pPr>
          </a:lstStyle>
          <a:p>
            <a:pPr lvl="0"/>
            <a:r>
              <a:rPr lang="fr-FR" dirty="0" smtClean="0">
                <a:solidFill>
                  <a:schemeClr val="tx2"/>
                </a:solidFill>
              </a:rPr>
              <a:t>titre de la partie</a:t>
            </a:r>
            <a:endParaRPr lang="fr-FR" dirty="0"/>
          </a:p>
        </p:txBody>
      </p:sp>
      <p:sp>
        <p:nvSpPr>
          <p:cNvPr id="23" name="Espace réservé du texte 4"/>
          <p:cNvSpPr>
            <a:spLocks noGrp="1"/>
          </p:cNvSpPr>
          <p:nvPr>
            <p:ph type="body" sz="quarter" idx="34" hasCustomPrompt="1"/>
          </p:nvPr>
        </p:nvSpPr>
        <p:spPr>
          <a:xfrm>
            <a:off x="2599604" y="5217647"/>
            <a:ext cx="5500788" cy="373268"/>
          </a:xfrm>
        </p:spPr>
        <p:txBody>
          <a:bodyPr/>
          <a:lstStyle>
            <a:lvl1pPr marL="0" indent="0">
              <a:spcAft>
                <a:spcPts val="0"/>
              </a:spcAft>
              <a:buNone/>
              <a:defRPr baseline="0">
                <a:solidFill>
                  <a:schemeClr val="tx1"/>
                </a:solidFill>
              </a:defRPr>
            </a:lvl1pPr>
          </a:lstStyle>
          <a:p>
            <a:pPr lvl="0"/>
            <a:r>
              <a:rPr lang="fr-FR" dirty="0" smtClean="0">
                <a:solidFill>
                  <a:schemeClr val="tx2"/>
                </a:solidFill>
              </a:rPr>
              <a:t>titre de la partie</a:t>
            </a:r>
            <a:endParaRPr lang="fr-FR" dirty="0"/>
          </a:p>
        </p:txBody>
      </p:sp>
      <p:sp>
        <p:nvSpPr>
          <p:cNvPr id="24" name="Espace réservé du texte 4"/>
          <p:cNvSpPr>
            <a:spLocks noGrp="1"/>
          </p:cNvSpPr>
          <p:nvPr>
            <p:ph type="body" sz="quarter" idx="35" hasCustomPrompt="1"/>
          </p:nvPr>
        </p:nvSpPr>
        <p:spPr>
          <a:xfrm>
            <a:off x="2599604" y="4356901"/>
            <a:ext cx="5500788" cy="373268"/>
          </a:xfrm>
        </p:spPr>
        <p:txBody>
          <a:bodyPr/>
          <a:lstStyle>
            <a:lvl1pPr marL="0" indent="0">
              <a:spcAft>
                <a:spcPts val="0"/>
              </a:spcAft>
              <a:buNone/>
              <a:defRPr baseline="0">
                <a:solidFill>
                  <a:schemeClr val="tx1"/>
                </a:solidFill>
              </a:defRPr>
            </a:lvl1pPr>
          </a:lstStyle>
          <a:p>
            <a:pPr lvl="0"/>
            <a:r>
              <a:rPr lang="fr-FR" dirty="0" smtClean="0">
                <a:solidFill>
                  <a:schemeClr val="tx2"/>
                </a:solidFill>
              </a:rPr>
              <a:t>titre de la partie</a:t>
            </a:r>
            <a:endParaRPr lang="fr-FR" dirty="0"/>
          </a:p>
        </p:txBody>
      </p:sp>
      <p:sp>
        <p:nvSpPr>
          <p:cNvPr id="25" name="Espace réservé du texte 4"/>
          <p:cNvSpPr>
            <a:spLocks noGrp="1"/>
          </p:cNvSpPr>
          <p:nvPr>
            <p:ph type="body" sz="quarter" idx="36" hasCustomPrompt="1"/>
          </p:nvPr>
        </p:nvSpPr>
        <p:spPr>
          <a:xfrm>
            <a:off x="2592861" y="4783924"/>
            <a:ext cx="5500788" cy="373268"/>
          </a:xfrm>
        </p:spPr>
        <p:txBody>
          <a:bodyPr/>
          <a:lstStyle>
            <a:lvl1pPr marL="0" indent="0">
              <a:spcAft>
                <a:spcPts val="0"/>
              </a:spcAft>
              <a:buNone/>
              <a:defRPr baseline="0">
                <a:solidFill>
                  <a:schemeClr val="tx1"/>
                </a:solidFill>
              </a:defRPr>
            </a:lvl1pPr>
          </a:lstStyle>
          <a:p>
            <a:pPr lvl="0"/>
            <a:r>
              <a:rPr lang="fr-FR" dirty="0" smtClean="0">
                <a:solidFill>
                  <a:schemeClr val="tx2"/>
                </a:solidFill>
              </a:rPr>
              <a:t>titre de la partie</a:t>
            </a:r>
            <a:endParaRPr lang="fr-FR" dirty="0"/>
          </a:p>
        </p:txBody>
      </p:sp>
      <p:sp>
        <p:nvSpPr>
          <p:cNvPr id="26" name="Rectangle 762"/>
          <p:cNvSpPr>
            <a:spLocks noChangeArrowheads="1"/>
          </p:cNvSpPr>
          <p:nvPr userDrawn="1"/>
        </p:nvSpPr>
        <p:spPr bwMode="auto">
          <a:xfrm>
            <a:off x="1005508" y="6408738"/>
            <a:ext cx="2795588" cy="18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r>
              <a:rPr lang="en-GB" sz="1000" dirty="0" smtClean="0">
                <a:solidFill>
                  <a:schemeClr val="bg1">
                    <a:lumMod val="50000"/>
                  </a:schemeClr>
                </a:solidFill>
                <a:latin typeface="Helvetica 55 Roman" pitchFamily="34" charset="0"/>
              </a:rPr>
              <a:t>interne</a:t>
            </a:r>
            <a:r>
              <a:rPr lang="en-US" sz="1000" dirty="0" smtClean="0">
                <a:solidFill>
                  <a:schemeClr val="bg1">
                    <a:lumMod val="50000"/>
                  </a:schemeClr>
                </a:solidFill>
                <a:latin typeface="Helvetica 55 Roman" pitchFamily="34" charset="0"/>
              </a:rPr>
              <a:t> </a:t>
            </a:r>
            <a:r>
              <a:rPr lang="en-US" sz="1000" dirty="0">
                <a:solidFill>
                  <a:schemeClr val="bg1">
                    <a:lumMod val="50000"/>
                  </a:schemeClr>
                </a:solidFill>
                <a:latin typeface="Helvetica 55 Roman" pitchFamily="34" charset="0"/>
              </a:rPr>
              <a:t>Orange</a:t>
            </a:r>
          </a:p>
        </p:txBody>
      </p:sp>
      <p:sp>
        <p:nvSpPr>
          <p:cNvPr id="29" name="Rectangle 762"/>
          <p:cNvSpPr>
            <a:spLocks noChangeArrowheads="1"/>
          </p:cNvSpPr>
          <p:nvPr userDrawn="1"/>
        </p:nvSpPr>
        <p:spPr bwMode="auto">
          <a:xfrm>
            <a:off x="395536" y="6408738"/>
            <a:ext cx="504056" cy="18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fld id="{EFE14BF7-218F-4596-8202-541E14B3C423}" type="slidenum">
              <a:rPr lang="en-US" sz="1000" smtClean="0">
                <a:solidFill>
                  <a:schemeClr val="bg1">
                    <a:lumMod val="50000"/>
                  </a:schemeClr>
                </a:solidFill>
                <a:latin typeface="Helvetica 55 Roman" pitchFamily="34" charset="0"/>
              </a:rPr>
              <a:t>‹N°›</a:t>
            </a:fld>
            <a:endParaRPr lang="en-US" sz="1000" dirty="0">
              <a:solidFill>
                <a:schemeClr val="bg1">
                  <a:lumMod val="50000"/>
                </a:schemeClr>
              </a:solidFill>
              <a:latin typeface="Helvetica 55 Roman" pitchFamily="34" charset="0"/>
            </a:endParaRPr>
          </a:p>
        </p:txBody>
      </p:sp>
    </p:spTree>
    <p:extLst>
      <p:ext uri="{BB962C8B-B14F-4D97-AF65-F5344CB8AC3E}">
        <p14:creationId xmlns:p14="http://schemas.microsoft.com/office/powerpoint/2010/main" val="1717270823"/>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merci">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1049128" y="2565400"/>
            <a:ext cx="7051885" cy="982800"/>
          </a:xfrm>
        </p:spPr>
        <p:txBody>
          <a:bodyPr/>
          <a:lstStyle>
            <a:lvl1pPr algn="l">
              <a:defRPr sz="6600">
                <a:latin typeface="Helvetica 35 Thin" pitchFamily="34" charset="0"/>
              </a:defRPr>
            </a:lvl1pPr>
          </a:lstStyle>
          <a:p>
            <a:r>
              <a:rPr lang="fr-FR" dirty="0" smtClean="0"/>
              <a:t>vos remerciements</a:t>
            </a:r>
            <a:endParaRPr lang="fr-FR" dirty="0"/>
          </a:p>
        </p:txBody>
      </p:sp>
      <p:pic>
        <p:nvPicPr>
          <p:cNvPr id="3" name="Picture 28" descr="RGB_logo"/>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101013" y="5876925"/>
            <a:ext cx="719137" cy="7191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085746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uces simples">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1016213" y="403200"/>
            <a:ext cx="7084800" cy="982800"/>
          </a:xfrm>
        </p:spPr>
        <p:txBody>
          <a:bodyPr/>
          <a:lstStyle>
            <a:lvl1pPr algn="l">
              <a:defRPr baseline="0"/>
            </a:lvl1pPr>
          </a:lstStyle>
          <a:p>
            <a:r>
              <a:rPr lang="fr-FR" dirty="0" smtClean="0"/>
              <a:t>pour ajouter une diapo différente &gt; Accueil &gt; Nouvelle diapositive (puis cliquez menu déroulant) </a:t>
            </a:r>
            <a:endParaRPr lang="fr-FR" dirty="0"/>
          </a:p>
        </p:txBody>
      </p:sp>
      <p:sp>
        <p:nvSpPr>
          <p:cNvPr id="26" name="Espace réservé du contenu 2"/>
          <p:cNvSpPr>
            <a:spLocks noGrp="1"/>
          </p:cNvSpPr>
          <p:nvPr>
            <p:ph idx="1" hasCustomPrompt="1"/>
          </p:nvPr>
        </p:nvSpPr>
        <p:spPr>
          <a:xfrm>
            <a:off x="1042988" y="1773238"/>
            <a:ext cx="7058025" cy="3887787"/>
          </a:xfrm>
        </p:spPr>
        <p:txBody>
          <a:bodyPr/>
          <a:lstStyle>
            <a:lvl1pPr>
              <a:defRPr sz="1800" baseline="0"/>
            </a:lvl1pPr>
            <a:lvl2pPr>
              <a:spcAft>
                <a:spcPct val="0"/>
              </a:spcAft>
              <a:buFont typeface="Arial" charset="0"/>
              <a:buChar char="–"/>
              <a:defRPr/>
            </a:lvl2pPr>
          </a:lstStyle>
          <a:p>
            <a:r>
              <a:rPr lang="fr-FR" dirty="0" smtClean="0"/>
              <a:t>écrivez le texte ici, si besoin sélectionnez une icône ci-dessous pour ajouter un tableau, un graphique, un </a:t>
            </a:r>
            <a:r>
              <a:rPr lang="fr-FR" dirty="0" err="1" smtClean="0"/>
              <a:t>SmartArt</a:t>
            </a:r>
            <a:r>
              <a:rPr lang="fr-FR" dirty="0" smtClean="0"/>
              <a:t>, une image ou une vidéo</a:t>
            </a:r>
            <a:endParaRPr lang="fr-FR" dirty="0"/>
          </a:p>
        </p:txBody>
      </p:sp>
      <p:sp>
        <p:nvSpPr>
          <p:cNvPr id="4" name="Rectangle 762"/>
          <p:cNvSpPr>
            <a:spLocks noChangeArrowheads="1"/>
          </p:cNvSpPr>
          <p:nvPr userDrawn="1"/>
        </p:nvSpPr>
        <p:spPr bwMode="auto">
          <a:xfrm>
            <a:off x="1005508" y="6408738"/>
            <a:ext cx="2795588" cy="18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r>
              <a:rPr lang="en-GB" sz="1000" dirty="0" smtClean="0">
                <a:solidFill>
                  <a:schemeClr val="bg1">
                    <a:lumMod val="50000"/>
                  </a:schemeClr>
                </a:solidFill>
                <a:latin typeface="Helvetica 55 Roman" pitchFamily="34" charset="0"/>
              </a:rPr>
              <a:t>interne</a:t>
            </a:r>
            <a:r>
              <a:rPr lang="en-US" sz="1000" dirty="0" smtClean="0">
                <a:solidFill>
                  <a:schemeClr val="bg1">
                    <a:lumMod val="50000"/>
                  </a:schemeClr>
                </a:solidFill>
                <a:latin typeface="Helvetica 55 Roman" pitchFamily="34" charset="0"/>
              </a:rPr>
              <a:t> </a:t>
            </a:r>
            <a:r>
              <a:rPr lang="en-US" sz="1000" dirty="0">
                <a:solidFill>
                  <a:schemeClr val="bg1">
                    <a:lumMod val="50000"/>
                  </a:schemeClr>
                </a:solidFill>
                <a:latin typeface="Helvetica 55 Roman" pitchFamily="34" charset="0"/>
              </a:rPr>
              <a:t>Orange</a:t>
            </a:r>
          </a:p>
        </p:txBody>
      </p:sp>
      <p:sp>
        <p:nvSpPr>
          <p:cNvPr id="5" name="Rectangle 762"/>
          <p:cNvSpPr>
            <a:spLocks noChangeArrowheads="1"/>
          </p:cNvSpPr>
          <p:nvPr userDrawn="1"/>
        </p:nvSpPr>
        <p:spPr bwMode="auto">
          <a:xfrm>
            <a:off x="395536" y="6408738"/>
            <a:ext cx="504056" cy="18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fld id="{EFE14BF7-218F-4596-8202-541E14B3C423}" type="slidenum">
              <a:rPr lang="en-US" sz="1000" smtClean="0">
                <a:solidFill>
                  <a:schemeClr val="bg1">
                    <a:lumMod val="50000"/>
                  </a:schemeClr>
                </a:solidFill>
                <a:latin typeface="Helvetica 55 Roman" pitchFamily="34" charset="0"/>
              </a:rPr>
              <a:t>‹N°›</a:t>
            </a:fld>
            <a:endParaRPr lang="en-US" sz="1000" dirty="0">
              <a:solidFill>
                <a:schemeClr val="bg1">
                  <a:lumMod val="50000"/>
                </a:schemeClr>
              </a:solidFill>
              <a:latin typeface="Helvetica 55 Roman" pitchFamily="34" charset="0"/>
            </a:endParaRPr>
          </a:p>
        </p:txBody>
      </p:sp>
    </p:spTree>
    <p:extLst>
      <p:ext uri="{BB962C8B-B14F-4D97-AF65-F5344CB8AC3E}">
        <p14:creationId xmlns:p14="http://schemas.microsoft.com/office/powerpoint/2010/main" val="164062128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lusieurs niveaux hiérarchiques">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1015200" y="404813"/>
            <a:ext cx="7071413" cy="982800"/>
          </a:xfrm>
        </p:spPr>
        <p:txBody>
          <a:bodyPr/>
          <a:lstStyle>
            <a:lvl1pPr algn="l">
              <a:defRPr/>
            </a:lvl1pPr>
          </a:lstStyle>
          <a:p>
            <a:r>
              <a:rPr lang="fr-FR" dirty="0" smtClean="0"/>
              <a:t>diapositive avec plusieurs niveaux hiérarchiques</a:t>
            </a:r>
            <a:endParaRPr lang="fr-FR" dirty="0"/>
          </a:p>
        </p:txBody>
      </p:sp>
      <p:sp>
        <p:nvSpPr>
          <p:cNvPr id="4" name="Espace réservé du contenu 2"/>
          <p:cNvSpPr>
            <a:spLocks noGrp="1"/>
          </p:cNvSpPr>
          <p:nvPr>
            <p:ph idx="1" hasCustomPrompt="1"/>
          </p:nvPr>
        </p:nvSpPr>
        <p:spPr>
          <a:xfrm>
            <a:off x="1042988" y="1773238"/>
            <a:ext cx="7058025" cy="3887787"/>
          </a:xfrm>
        </p:spPr>
        <p:txBody>
          <a:bodyPr/>
          <a:lstStyle>
            <a:lvl1pPr>
              <a:defRPr sz="1800" baseline="0">
                <a:solidFill>
                  <a:srgbClr val="FF6600"/>
                </a:solidFill>
                <a:latin typeface="Helvetica 55 Roman" pitchFamily="34" charset="0"/>
              </a:defRPr>
            </a:lvl1pPr>
            <a:lvl2pPr>
              <a:spcAft>
                <a:spcPct val="0"/>
              </a:spcAft>
              <a:buFont typeface="Arial" charset="0"/>
              <a:buChar char="–"/>
              <a:defRPr sz="1600">
                <a:latin typeface="Helvetica 55 Roman" pitchFamily="34" charset="0"/>
              </a:defRPr>
            </a:lvl2pPr>
            <a:lvl3pPr>
              <a:defRPr sz="1600">
                <a:latin typeface="Helvetica 55 Roman" pitchFamily="34" charset="0"/>
              </a:defRPr>
            </a:lvl3pPr>
            <a:lvl4pPr>
              <a:defRPr sz="1600">
                <a:latin typeface="Helvetica 55 Roman" pitchFamily="34" charset="0"/>
              </a:defRPr>
            </a:lvl4pPr>
            <a:lvl5pPr>
              <a:defRPr sz="1600" baseline="0">
                <a:latin typeface="Helvetica 55 Roman" pitchFamily="34" charset="0"/>
              </a:defRPr>
            </a:lvl5pPr>
          </a:lstStyle>
          <a:p>
            <a:pPr lvl="0"/>
            <a:r>
              <a:rPr lang="fr-FR" dirty="0" smtClean="0"/>
              <a:t>modifiez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5" name="Rectangle 762"/>
          <p:cNvSpPr>
            <a:spLocks noChangeArrowheads="1"/>
          </p:cNvSpPr>
          <p:nvPr userDrawn="1"/>
        </p:nvSpPr>
        <p:spPr bwMode="auto">
          <a:xfrm>
            <a:off x="1005508" y="6408738"/>
            <a:ext cx="2795588" cy="18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r>
              <a:rPr lang="en-GB" sz="1000" dirty="0" smtClean="0">
                <a:solidFill>
                  <a:schemeClr val="bg1">
                    <a:lumMod val="50000"/>
                  </a:schemeClr>
                </a:solidFill>
                <a:latin typeface="Helvetica 55 Roman" pitchFamily="34" charset="0"/>
              </a:rPr>
              <a:t>interne</a:t>
            </a:r>
            <a:r>
              <a:rPr lang="en-US" sz="1000" dirty="0" smtClean="0">
                <a:solidFill>
                  <a:schemeClr val="bg1">
                    <a:lumMod val="50000"/>
                  </a:schemeClr>
                </a:solidFill>
                <a:latin typeface="Helvetica 55 Roman" pitchFamily="34" charset="0"/>
              </a:rPr>
              <a:t> </a:t>
            </a:r>
            <a:r>
              <a:rPr lang="en-US" sz="1000" dirty="0">
                <a:solidFill>
                  <a:schemeClr val="bg1">
                    <a:lumMod val="50000"/>
                  </a:schemeClr>
                </a:solidFill>
                <a:latin typeface="Helvetica 55 Roman" pitchFamily="34" charset="0"/>
              </a:rPr>
              <a:t>Orange</a:t>
            </a:r>
          </a:p>
        </p:txBody>
      </p:sp>
      <p:sp>
        <p:nvSpPr>
          <p:cNvPr id="6" name="Rectangle 762"/>
          <p:cNvSpPr>
            <a:spLocks noChangeArrowheads="1"/>
          </p:cNvSpPr>
          <p:nvPr userDrawn="1"/>
        </p:nvSpPr>
        <p:spPr bwMode="auto">
          <a:xfrm>
            <a:off x="395536" y="6408738"/>
            <a:ext cx="504056" cy="18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fld id="{EFE14BF7-218F-4596-8202-541E14B3C423}" type="slidenum">
              <a:rPr lang="en-US" sz="1000" smtClean="0">
                <a:solidFill>
                  <a:schemeClr val="bg1">
                    <a:lumMod val="50000"/>
                  </a:schemeClr>
                </a:solidFill>
                <a:latin typeface="Helvetica 55 Roman" pitchFamily="34" charset="0"/>
              </a:rPr>
              <a:t>‹N°›</a:t>
            </a:fld>
            <a:endParaRPr lang="en-US" sz="1000" dirty="0">
              <a:solidFill>
                <a:schemeClr val="bg1">
                  <a:lumMod val="50000"/>
                </a:schemeClr>
              </a:solidFill>
              <a:latin typeface="Helvetica 55 Roman" pitchFamily="34" charset="0"/>
            </a:endParaRPr>
          </a:p>
        </p:txBody>
      </p:sp>
    </p:spTree>
    <p:extLst>
      <p:ext uri="{BB962C8B-B14F-4D97-AF65-F5344CB8AC3E}">
        <p14:creationId xmlns:p14="http://schemas.microsoft.com/office/powerpoint/2010/main" val="203656674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aragraphes">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1015200" y="403200"/>
            <a:ext cx="7058025" cy="982800"/>
          </a:xfrm>
        </p:spPr>
        <p:txBody>
          <a:bodyPr/>
          <a:lstStyle>
            <a:lvl1pPr algn="l">
              <a:defRPr/>
            </a:lvl1pPr>
          </a:lstStyle>
          <a:p>
            <a:r>
              <a:rPr lang="fr-FR" dirty="0" smtClean="0"/>
              <a:t>diapositive avec paragraphes</a:t>
            </a:r>
            <a:endParaRPr lang="fr-FR" dirty="0"/>
          </a:p>
        </p:txBody>
      </p:sp>
      <p:sp>
        <p:nvSpPr>
          <p:cNvPr id="5" name="Espace réservé du texte 6"/>
          <p:cNvSpPr>
            <a:spLocks noGrp="1"/>
          </p:cNvSpPr>
          <p:nvPr>
            <p:ph type="body" sz="quarter" idx="11" hasCustomPrompt="1"/>
          </p:nvPr>
        </p:nvSpPr>
        <p:spPr>
          <a:xfrm>
            <a:off x="1043608" y="1768536"/>
            <a:ext cx="7037207" cy="3748027"/>
          </a:xfrm>
        </p:spPr>
        <p:txBody>
          <a:bodyPr/>
          <a:lstStyle>
            <a:lvl1pPr marL="0" marR="0" indent="0" algn="l" defTabSz="914400" rtl="0" eaLnBrk="1" fontAlgn="base" latinLnBrk="0" hangingPunct="1">
              <a:lnSpc>
                <a:spcPct val="100000"/>
              </a:lnSpc>
              <a:spcBef>
                <a:spcPct val="0"/>
              </a:spcBef>
              <a:spcAft>
                <a:spcPts val="0"/>
              </a:spcAft>
              <a:buClr>
                <a:schemeClr val="tx2"/>
              </a:buClr>
              <a:buSzPct val="70000"/>
              <a:buFont typeface="Wingdings" pitchFamily="2" charset="2"/>
              <a:buNone/>
              <a:tabLst/>
              <a:defRPr sz="1800">
                <a:solidFill>
                  <a:schemeClr val="tx1"/>
                </a:solidFill>
              </a:defRPr>
            </a:lvl1pPr>
          </a:lstStyle>
          <a:p>
            <a:pPr marL="0" indent="0">
              <a:buFont typeface="Wingdings" pitchFamily="2" charset="2"/>
              <a:buNone/>
            </a:pPr>
            <a:r>
              <a:rPr lang="fr-FR" dirty="0" smtClean="0"/>
              <a:t>Le texte courant s’écrit ici, le texte courant s’écrit ici, le texte courant s’écrit ici, le texte courant s’écrit ici, le texte courant s’écrit ici, le texte courant s’écrit ici le texte courant s’écrit ici, le texte courant s’écrit ici, le texte courant s’écrit ici, le texte courant s’écrit ici, le texte courant s’écrit ici, le texte courant s’écrit ici. </a:t>
            </a:r>
          </a:p>
          <a:p>
            <a:pPr marL="0" indent="0">
              <a:buFont typeface="Wingdings" pitchFamily="2" charset="2"/>
              <a:buNone/>
            </a:pPr>
            <a:r>
              <a:rPr lang="fr-FR" dirty="0" smtClean="0"/>
              <a:t>Le texte courant s’écrit ici, le texte courant s’écrit ici, le texte courant s’écrit ici, le texte courant s’écrit ici, le texte courant s’écrit ici, le texte courant s’écrit ici le texte courant s’écrit ici, le texte courant s’écrit ici, le texte courant s’écrit ici, le texte courant s’écrit ici, le texte courant s’écrit ici, le texte courant s’écrit ici.</a:t>
            </a:r>
            <a:endParaRPr lang="fr-FR" dirty="0"/>
          </a:p>
        </p:txBody>
      </p:sp>
      <p:sp>
        <p:nvSpPr>
          <p:cNvPr id="4" name="Rectangle 762"/>
          <p:cNvSpPr>
            <a:spLocks noChangeArrowheads="1"/>
          </p:cNvSpPr>
          <p:nvPr userDrawn="1"/>
        </p:nvSpPr>
        <p:spPr bwMode="auto">
          <a:xfrm>
            <a:off x="1005508" y="6408738"/>
            <a:ext cx="2795588" cy="18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r>
              <a:rPr lang="en-GB" sz="1000" dirty="0" smtClean="0">
                <a:solidFill>
                  <a:schemeClr val="bg1">
                    <a:lumMod val="50000"/>
                  </a:schemeClr>
                </a:solidFill>
                <a:latin typeface="Helvetica 55 Roman" pitchFamily="34" charset="0"/>
              </a:rPr>
              <a:t>interne</a:t>
            </a:r>
            <a:r>
              <a:rPr lang="en-US" sz="1000" dirty="0" smtClean="0">
                <a:solidFill>
                  <a:schemeClr val="bg1">
                    <a:lumMod val="50000"/>
                  </a:schemeClr>
                </a:solidFill>
                <a:latin typeface="Helvetica 55 Roman" pitchFamily="34" charset="0"/>
              </a:rPr>
              <a:t> </a:t>
            </a:r>
            <a:r>
              <a:rPr lang="en-US" sz="1000" dirty="0">
                <a:solidFill>
                  <a:schemeClr val="bg1">
                    <a:lumMod val="50000"/>
                  </a:schemeClr>
                </a:solidFill>
                <a:latin typeface="Helvetica 55 Roman" pitchFamily="34" charset="0"/>
              </a:rPr>
              <a:t>Orange</a:t>
            </a:r>
          </a:p>
        </p:txBody>
      </p:sp>
      <p:sp>
        <p:nvSpPr>
          <p:cNvPr id="6" name="Rectangle 762"/>
          <p:cNvSpPr>
            <a:spLocks noChangeArrowheads="1"/>
          </p:cNvSpPr>
          <p:nvPr userDrawn="1"/>
        </p:nvSpPr>
        <p:spPr bwMode="auto">
          <a:xfrm>
            <a:off x="395536" y="6408738"/>
            <a:ext cx="504056" cy="18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fld id="{EFE14BF7-218F-4596-8202-541E14B3C423}" type="slidenum">
              <a:rPr lang="en-US" sz="1000" smtClean="0">
                <a:solidFill>
                  <a:schemeClr val="bg1">
                    <a:lumMod val="50000"/>
                  </a:schemeClr>
                </a:solidFill>
                <a:latin typeface="Helvetica 55 Roman" pitchFamily="34" charset="0"/>
              </a:rPr>
              <a:t>‹N°›</a:t>
            </a:fld>
            <a:endParaRPr lang="en-US" sz="1000" dirty="0">
              <a:solidFill>
                <a:schemeClr val="bg1">
                  <a:lumMod val="50000"/>
                </a:schemeClr>
              </a:solidFill>
              <a:latin typeface="Helvetica 55 Roman" pitchFamily="34" charset="0"/>
            </a:endParaRPr>
          </a:p>
        </p:txBody>
      </p:sp>
    </p:spTree>
    <p:extLst>
      <p:ext uri="{BB962C8B-B14F-4D97-AF65-F5344CB8AC3E}">
        <p14:creationId xmlns:p14="http://schemas.microsoft.com/office/powerpoint/2010/main" val="3466785450"/>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1015200" y="404664"/>
            <a:ext cx="7057405" cy="982800"/>
          </a:xfrm>
        </p:spPr>
        <p:txBody>
          <a:bodyPr/>
          <a:lstStyle>
            <a:lvl1pPr algn="l">
              <a:defRPr/>
            </a:lvl1pPr>
          </a:lstStyle>
          <a:p>
            <a:r>
              <a:rPr lang="fr-FR" dirty="0" smtClean="0"/>
              <a:t>titre seul</a:t>
            </a:r>
            <a:endParaRPr lang="fr-FR" dirty="0"/>
          </a:p>
        </p:txBody>
      </p:sp>
      <p:sp>
        <p:nvSpPr>
          <p:cNvPr id="3" name="Rectangle 762"/>
          <p:cNvSpPr>
            <a:spLocks noChangeArrowheads="1"/>
          </p:cNvSpPr>
          <p:nvPr userDrawn="1"/>
        </p:nvSpPr>
        <p:spPr bwMode="auto">
          <a:xfrm>
            <a:off x="1005508" y="6408738"/>
            <a:ext cx="2795588" cy="18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r>
              <a:rPr lang="en-GB" sz="1000" dirty="0" smtClean="0">
                <a:solidFill>
                  <a:schemeClr val="bg1">
                    <a:lumMod val="50000"/>
                  </a:schemeClr>
                </a:solidFill>
                <a:latin typeface="Helvetica 55 Roman" pitchFamily="34" charset="0"/>
              </a:rPr>
              <a:t>interne</a:t>
            </a:r>
            <a:r>
              <a:rPr lang="en-US" sz="1000" dirty="0" smtClean="0">
                <a:solidFill>
                  <a:schemeClr val="bg1">
                    <a:lumMod val="50000"/>
                  </a:schemeClr>
                </a:solidFill>
                <a:latin typeface="Helvetica 55 Roman" pitchFamily="34" charset="0"/>
              </a:rPr>
              <a:t> </a:t>
            </a:r>
            <a:r>
              <a:rPr lang="en-US" sz="1000" dirty="0">
                <a:solidFill>
                  <a:schemeClr val="bg1">
                    <a:lumMod val="50000"/>
                  </a:schemeClr>
                </a:solidFill>
                <a:latin typeface="Helvetica 55 Roman" pitchFamily="34" charset="0"/>
              </a:rPr>
              <a:t>Orange</a:t>
            </a:r>
          </a:p>
        </p:txBody>
      </p:sp>
      <p:sp>
        <p:nvSpPr>
          <p:cNvPr id="4" name="Rectangle 762"/>
          <p:cNvSpPr>
            <a:spLocks noChangeArrowheads="1"/>
          </p:cNvSpPr>
          <p:nvPr userDrawn="1"/>
        </p:nvSpPr>
        <p:spPr bwMode="auto">
          <a:xfrm>
            <a:off x="395536" y="6408738"/>
            <a:ext cx="504056" cy="18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fld id="{EFE14BF7-218F-4596-8202-541E14B3C423}" type="slidenum">
              <a:rPr lang="en-US" sz="1000" smtClean="0">
                <a:solidFill>
                  <a:schemeClr val="bg1">
                    <a:lumMod val="50000"/>
                  </a:schemeClr>
                </a:solidFill>
                <a:latin typeface="Helvetica 55 Roman" pitchFamily="34" charset="0"/>
              </a:rPr>
              <a:t>‹N°›</a:t>
            </a:fld>
            <a:endParaRPr lang="en-US" sz="1000" dirty="0">
              <a:solidFill>
                <a:schemeClr val="bg1">
                  <a:lumMod val="50000"/>
                </a:schemeClr>
              </a:solidFill>
              <a:latin typeface="Helvetica 55 Roman" pitchFamily="34" charset="0"/>
            </a:endParaRPr>
          </a:p>
        </p:txBody>
      </p:sp>
    </p:spTree>
    <p:extLst>
      <p:ext uri="{BB962C8B-B14F-4D97-AF65-F5344CB8AC3E}">
        <p14:creationId xmlns:p14="http://schemas.microsoft.com/office/powerpoint/2010/main" val="308246727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eux colonnes">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1015200" y="404813"/>
            <a:ext cx="7084800" cy="982800"/>
          </a:xfrm>
        </p:spPr>
        <p:txBody>
          <a:bodyPr/>
          <a:lstStyle>
            <a:lvl1pPr algn="l">
              <a:defRPr/>
            </a:lvl1pPr>
          </a:lstStyle>
          <a:p>
            <a:r>
              <a:rPr lang="fr-FR" dirty="0" smtClean="0"/>
              <a:t>diapositive sur deux colonnes</a:t>
            </a:r>
            <a:endParaRPr lang="fr-FR" dirty="0"/>
          </a:p>
        </p:txBody>
      </p:sp>
      <p:sp>
        <p:nvSpPr>
          <p:cNvPr id="3" name="Espace réservé du texte 6"/>
          <p:cNvSpPr>
            <a:spLocks noGrp="1"/>
          </p:cNvSpPr>
          <p:nvPr>
            <p:ph type="body" sz="quarter" idx="11" hasCustomPrompt="1"/>
          </p:nvPr>
        </p:nvSpPr>
        <p:spPr>
          <a:xfrm>
            <a:off x="1042988" y="1773238"/>
            <a:ext cx="3313113" cy="3743325"/>
          </a:xfrm>
        </p:spPr>
        <p:txBody>
          <a:bodyPr/>
          <a:lstStyle>
            <a:lvl1pPr>
              <a:spcAft>
                <a:spcPts val="0"/>
              </a:spcAft>
              <a:defRPr sz="1800"/>
            </a:lvl1pPr>
          </a:lstStyle>
          <a:p>
            <a:pPr marL="185738" indent="-185738"/>
            <a:r>
              <a:rPr lang="fr-FR" sz="1600" dirty="0" smtClean="0"/>
              <a:t>le texte courant peut être écrit sur deux colonnes…</a:t>
            </a:r>
          </a:p>
        </p:txBody>
      </p:sp>
      <p:sp>
        <p:nvSpPr>
          <p:cNvPr id="4" name="Espace réservé du texte 6"/>
          <p:cNvSpPr>
            <a:spLocks noGrp="1"/>
          </p:cNvSpPr>
          <p:nvPr>
            <p:ph type="body" sz="quarter" idx="12" hasCustomPrompt="1"/>
          </p:nvPr>
        </p:nvSpPr>
        <p:spPr>
          <a:xfrm>
            <a:off x="4787900" y="1773238"/>
            <a:ext cx="3313113" cy="3743325"/>
          </a:xfrm>
        </p:spPr>
        <p:txBody>
          <a:bodyPr/>
          <a:lstStyle>
            <a:lvl1pPr>
              <a:spcAft>
                <a:spcPts val="0"/>
              </a:spcAft>
              <a:defRPr sz="1800"/>
            </a:lvl1pPr>
          </a:lstStyle>
          <a:p>
            <a:pPr marL="185738" indent="-185738"/>
            <a:r>
              <a:rPr lang="fr-FR" sz="1600" dirty="0" smtClean="0"/>
              <a:t>le texte courant peut être écrit sur deux colonnes…</a:t>
            </a:r>
          </a:p>
        </p:txBody>
      </p:sp>
      <p:sp>
        <p:nvSpPr>
          <p:cNvPr id="5" name="Rectangle 762"/>
          <p:cNvSpPr>
            <a:spLocks noChangeArrowheads="1"/>
          </p:cNvSpPr>
          <p:nvPr userDrawn="1"/>
        </p:nvSpPr>
        <p:spPr bwMode="auto">
          <a:xfrm>
            <a:off x="1005508" y="6408738"/>
            <a:ext cx="2795588" cy="18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r>
              <a:rPr lang="en-GB" sz="1000" dirty="0" smtClean="0">
                <a:solidFill>
                  <a:schemeClr val="bg1">
                    <a:lumMod val="50000"/>
                  </a:schemeClr>
                </a:solidFill>
                <a:latin typeface="Helvetica 55 Roman" pitchFamily="34" charset="0"/>
              </a:rPr>
              <a:t>interne</a:t>
            </a:r>
            <a:r>
              <a:rPr lang="en-US" sz="1000" dirty="0" smtClean="0">
                <a:solidFill>
                  <a:schemeClr val="bg1">
                    <a:lumMod val="50000"/>
                  </a:schemeClr>
                </a:solidFill>
                <a:latin typeface="Helvetica 55 Roman" pitchFamily="34" charset="0"/>
              </a:rPr>
              <a:t> </a:t>
            </a:r>
            <a:r>
              <a:rPr lang="en-US" sz="1000" dirty="0">
                <a:solidFill>
                  <a:schemeClr val="bg1">
                    <a:lumMod val="50000"/>
                  </a:schemeClr>
                </a:solidFill>
                <a:latin typeface="Helvetica 55 Roman" pitchFamily="34" charset="0"/>
              </a:rPr>
              <a:t>Orange</a:t>
            </a:r>
          </a:p>
        </p:txBody>
      </p:sp>
      <p:sp>
        <p:nvSpPr>
          <p:cNvPr id="6" name="Rectangle 762"/>
          <p:cNvSpPr>
            <a:spLocks noChangeArrowheads="1"/>
          </p:cNvSpPr>
          <p:nvPr userDrawn="1"/>
        </p:nvSpPr>
        <p:spPr bwMode="auto">
          <a:xfrm>
            <a:off x="395536" y="6408738"/>
            <a:ext cx="504056" cy="18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fld id="{EFE14BF7-218F-4596-8202-541E14B3C423}" type="slidenum">
              <a:rPr lang="en-US" sz="1000" smtClean="0">
                <a:solidFill>
                  <a:schemeClr val="bg1">
                    <a:lumMod val="50000"/>
                  </a:schemeClr>
                </a:solidFill>
                <a:latin typeface="Helvetica 55 Roman" pitchFamily="34" charset="0"/>
              </a:rPr>
              <a:t>‹N°›</a:t>
            </a:fld>
            <a:endParaRPr lang="en-US" sz="1000" dirty="0">
              <a:solidFill>
                <a:schemeClr val="bg1">
                  <a:lumMod val="50000"/>
                </a:schemeClr>
              </a:solidFill>
              <a:latin typeface="Helvetica 55 Roman" pitchFamily="34" charset="0"/>
            </a:endParaRPr>
          </a:p>
        </p:txBody>
      </p:sp>
    </p:spTree>
    <p:extLst>
      <p:ext uri="{BB962C8B-B14F-4D97-AF65-F5344CB8AC3E}">
        <p14:creationId xmlns:p14="http://schemas.microsoft.com/office/powerpoint/2010/main" val="190189330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isposition personnalisée">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1016213" y="404813"/>
            <a:ext cx="7084800" cy="982800"/>
          </a:xfrm>
        </p:spPr>
        <p:txBody>
          <a:bodyPr/>
          <a:lstStyle>
            <a:lvl1pPr algn="l">
              <a:defRPr/>
            </a:lvl1pPr>
          </a:lstStyle>
          <a:p>
            <a:r>
              <a:rPr lang="fr-FR" dirty="0" smtClean="0"/>
              <a:t>diapositive avec liste numérique</a:t>
            </a:r>
            <a:endParaRPr lang="fr-FR" dirty="0"/>
          </a:p>
        </p:txBody>
      </p:sp>
      <p:sp>
        <p:nvSpPr>
          <p:cNvPr id="3" name="Rectangle 8"/>
          <p:cNvSpPr>
            <a:spLocks noChangeArrowheads="1"/>
          </p:cNvSpPr>
          <p:nvPr userDrawn="1"/>
        </p:nvSpPr>
        <p:spPr bwMode="auto">
          <a:xfrm>
            <a:off x="1065194" y="1615291"/>
            <a:ext cx="863600" cy="866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marL="193675" indent="-193675" eaLnBrk="0" hangingPunct="0">
              <a:lnSpc>
                <a:spcPct val="110000"/>
              </a:lnSpc>
              <a:spcAft>
                <a:spcPct val="50000"/>
              </a:spcAft>
              <a:buSzPct val="70000"/>
            </a:pPr>
            <a:r>
              <a:rPr lang="en-GB" sz="6400" dirty="0">
                <a:solidFill>
                  <a:srgbClr val="FF6600"/>
                </a:solidFill>
                <a:latin typeface="Helvetica 35 Thin" pitchFamily="34" charset="0"/>
              </a:rPr>
              <a:t>1</a:t>
            </a:r>
            <a:endParaRPr lang="en-GB" sz="5200" dirty="0">
              <a:solidFill>
                <a:srgbClr val="FF6600"/>
              </a:solidFill>
              <a:latin typeface="Helvetica 35 Thin" pitchFamily="34" charset="0"/>
            </a:endParaRPr>
          </a:p>
        </p:txBody>
      </p:sp>
      <p:sp>
        <p:nvSpPr>
          <p:cNvPr id="4" name="Espace réservé du texte 6"/>
          <p:cNvSpPr>
            <a:spLocks noGrp="1"/>
          </p:cNvSpPr>
          <p:nvPr>
            <p:ph type="body" sz="quarter" idx="11" hasCustomPrompt="1"/>
          </p:nvPr>
        </p:nvSpPr>
        <p:spPr>
          <a:xfrm>
            <a:off x="1928795" y="1832706"/>
            <a:ext cx="4000527" cy="863674"/>
          </a:xfrm>
        </p:spPr>
        <p:txBody>
          <a:bodyPr/>
          <a:lstStyle>
            <a:lvl1pPr marL="0" marR="0" indent="0" algn="l" defTabSz="914400" rtl="0" eaLnBrk="1" fontAlgn="base" latinLnBrk="0" hangingPunct="1">
              <a:lnSpc>
                <a:spcPct val="100000"/>
              </a:lnSpc>
              <a:spcBef>
                <a:spcPct val="0"/>
              </a:spcBef>
              <a:spcAft>
                <a:spcPts val="0"/>
              </a:spcAft>
              <a:buClr>
                <a:schemeClr val="tx2"/>
              </a:buClr>
              <a:buSzPct val="70000"/>
              <a:buFont typeface="Wingdings" pitchFamily="2" charset="2"/>
              <a:buNone/>
              <a:tabLst/>
              <a:defRPr>
                <a:solidFill>
                  <a:schemeClr val="tx1"/>
                </a:solidFill>
              </a:defRPr>
            </a:lvl1pPr>
          </a:lstStyle>
          <a:p>
            <a:pPr marL="0" marR="0" lvl="0" indent="0" algn="l" defTabSz="914400" rtl="0" eaLnBrk="1" fontAlgn="base" latinLnBrk="0" hangingPunct="1">
              <a:lnSpc>
                <a:spcPct val="100000"/>
              </a:lnSpc>
              <a:spcBef>
                <a:spcPct val="0"/>
              </a:spcBef>
              <a:spcAft>
                <a:spcPct val="50000"/>
              </a:spcAft>
              <a:buClr>
                <a:schemeClr val="tx2"/>
              </a:buClr>
              <a:buSzPct val="70000"/>
              <a:buFont typeface="Wingdings" pitchFamily="2" charset="2"/>
              <a:buNone/>
              <a:tabLst/>
              <a:defRPr/>
            </a:pPr>
            <a:r>
              <a:rPr lang="fr-FR" dirty="0" smtClean="0"/>
              <a:t>texte courant relatif au point 1</a:t>
            </a:r>
            <a:br>
              <a:rPr lang="fr-FR" dirty="0" smtClean="0"/>
            </a:br>
            <a:r>
              <a:rPr lang="fr-FR" dirty="0" smtClean="0"/>
              <a:t>texte courant relatif au point 1</a:t>
            </a:r>
          </a:p>
          <a:p>
            <a:pPr lvl="0"/>
            <a:endParaRPr lang="fr-FR" dirty="0"/>
          </a:p>
        </p:txBody>
      </p:sp>
      <p:sp>
        <p:nvSpPr>
          <p:cNvPr id="5" name="Rectangle 4"/>
          <p:cNvSpPr>
            <a:spLocks noChangeArrowheads="1"/>
          </p:cNvSpPr>
          <p:nvPr userDrawn="1"/>
        </p:nvSpPr>
        <p:spPr bwMode="auto">
          <a:xfrm>
            <a:off x="1065194" y="2724561"/>
            <a:ext cx="863600" cy="866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marL="193675" indent="-193675" eaLnBrk="0" hangingPunct="0">
              <a:lnSpc>
                <a:spcPct val="110000"/>
              </a:lnSpc>
              <a:spcAft>
                <a:spcPct val="50000"/>
              </a:spcAft>
              <a:buSzPct val="70000"/>
            </a:pPr>
            <a:r>
              <a:rPr lang="en-GB" sz="6400" dirty="0" smtClean="0">
                <a:solidFill>
                  <a:srgbClr val="FF6600"/>
                </a:solidFill>
                <a:latin typeface="Helvetica 35 Thin" pitchFamily="34" charset="0"/>
              </a:rPr>
              <a:t>2</a:t>
            </a:r>
            <a:endParaRPr lang="en-GB" sz="5200" dirty="0">
              <a:solidFill>
                <a:srgbClr val="FF6600"/>
              </a:solidFill>
              <a:latin typeface="Helvetica 35 Thin" pitchFamily="34" charset="0"/>
            </a:endParaRPr>
          </a:p>
        </p:txBody>
      </p:sp>
      <p:sp>
        <p:nvSpPr>
          <p:cNvPr id="6" name="Espace réservé du texte 6"/>
          <p:cNvSpPr>
            <a:spLocks noGrp="1"/>
          </p:cNvSpPr>
          <p:nvPr>
            <p:ph type="body" sz="quarter" idx="12" hasCustomPrompt="1"/>
          </p:nvPr>
        </p:nvSpPr>
        <p:spPr>
          <a:xfrm>
            <a:off x="1928795" y="2984834"/>
            <a:ext cx="4000527" cy="863674"/>
          </a:xfrm>
        </p:spPr>
        <p:txBody>
          <a:bodyPr/>
          <a:lstStyle>
            <a:lvl1pPr marL="0" marR="0" indent="0" algn="l" defTabSz="914400" rtl="0" eaLnBrk="1" fontAlgn="base" latinLnBrk="0" hangingPunct="1">
              <a:lnSpc>
                <a:spcPct val="100000"/>
              </a:lnSpc>
              <a:spcBef>
                <a:spcPct val="0"/>
              </a:spcBef>
              <a:spcAft>
                <a:spcPts val="0"/>
              </a:spcAft>
              <a:buClr>
                <a:schemeClr val="tx2"/>
              </a:buClr>
              <a:buSzPct val="70000"/>
              <a:buFont typeface="Wingdings" pitchFamily="2" charset="2"/>
              <a:buNone/>
              <a:tabLst/>
              <a:defRPr>
                <a:solidFill>
                  <a:schemeClr val="tx1"/>
                </a:solidFill>
              </a:defRPr>
            </a:lvl1pPr>
          </a:lstStyle>
          <a:p>
            <a:pPr marL="0" marR="0" lvl="0" indent="0" algn="l" defTabSz="914400" rtl="0" eaLnBrk="1" fontAlgn="base" latinLnBrk="0" hangingPunct="1">
              <a:lnSpc>
                <a:spcPct val="100000"/>
              </a:lnSpc>
              <a:spcBef>
                <a:spcPct val="0"/>
              </a:spcBef>
              <a:spcAft>
                <a:spcPct val="50000"/>
              </a:spcAft>
              <a:buClr>
                <a:schemeClr val="tx2"/>
              </a:buClr>
              <a:buSzPct val="70000"/>
              <a:buFont typeface="Wingdings" pitchFamily="2" charset="2"/>
              <a:buNone/>
              <a:tabLst/>
              <a:defRPr/>
            </a:pPr>
            <a:r>
              <a:rPr lang="fr-FR" dirty="0" smtClean="0"/>
              <a:t>texte courant relatif au point 2</a:t>
            </a:r>
            <a:br>
              <a:rPr lang="fr-FR" dirty="0" smtClean="0"/>
            </a:br>
            <a:r>
              <a:rPr lang="fr-FR" dirty="0" smtClean="0"/>
              <a:t>texte courant relatif au point 2</a:t>
            </a:r>
          </a:p>
          <a:p>
            <a:pPr lvl="0"/>
            <a:endParaRPr lang="fr-FR" dirty="0"/>
          </a:p>
        </p:txBody>
      </p:sp>
      <p:sp>
        <p:nvSpPr>
          <p:cNvPr id="7" name="Rectangle 6"/>
          <p:cNvSpPr>
            <a:spLocks noChangeArrowheads="1"/>
          </p:cNvSpPr>
          <p:nvPr userDrawn="1"/>
        </p:nvSpPr>
        <p:spPr bwMode="auto">
          <a:xfrm>
            <a:off x="1065194" y="3902081"/>
            <a:ext cx="863600" cy="866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marL="193675" indent="-193675" eaLnBrk="0" hangingPunct="0">
              <a:lnSpc>
                <a:spcPct val="110000"/>
              </a:lnSpc>
              <a:spcAft>
                <a:spcPct val="50000"/>
              </a:spcAft>
              <a:buSzPct val="70000"/>
            </a:pPr>
            <a:r>
              <a:rPr lang="en-GB" sz="6400" dirty="0" smtClean="0">
                <a:solidFill>
                  <a:srgbClr val="FF6600"/>
                </a:solidFill>
                <a:latin typeface="Helvetica 35 Thin" pitchFamily="34" charset="0"/>
              </a:rPr>
              <a:t>3</a:t>
            </a:r>
            <a:endParaRPr lang="en-GB" sz="5200" dirty="0">
              <a:solidFill>
                <a:srgbClr val="FF6600"/>
              </a:solidFill>
              <a:latin typeface="Helvetica 35 Thin" pitchFamily="34" charset="0"/>
            </a:endParaRPr>
          </a:p>
        </p:txBody>
      </p:sp>
      <p:sp>
        <p:nvSpPr>
          <p:cNvPr id="8" name="Espace réservé du texte 6"/>
          <p:cNvSpPr>
            <a:spLocks noGrp="1"/>
          </p:cNvSpPr>
          <p:nvPr>
            <p:ph type="body" sz="quarter" idx="13" hasCustomPrompt="1"/>
          </p:nvPr>
        </p:nvSpPr>
        <p:spPr>
          <a:xfrm>
            <a:off x="1928795" y="4136962"/>
            <a:ext cx="4000527" cy="863674"/>
          </a:xfrm>
        </p:spPr>
        <p:txBody>
          <a:bodyPr/>
          <a:lstStyle>
            <a:lvl1pPr marL="0" marR="0" indent="0" algn="l" defTabSz="914400" rtl="0" eaLnBrk="1" fontAlgn="base" latinLnBrk="0" hangingPunct="1">
              <a:lnSpc>
                <a:spcPct val="100000"/>
              </a:lnSpc>
              <a:spcBef>
                <a:spcPct val="0"/>
              </a:spcBef>
              <a:spcAft>
                <a:spcPts val="0"/>
              </a:spcAft>
              <a:buClr>
                <a:schemeClr val="tx2"/>
              </a:buClr>
              <a:buSzPct val="70000"/>
              <a:buFont typeface="Wingdings" pitchFamily="2" charset="2"/>
              <a:buNone/>
              <a:tabLst/>
              <a:defRPr>
                <a:solidFill>
                  <a:schemeClr val="tx1"/>
                </a:solidFill>
              </a:defRPr>
            </a:lvl1pPr>
          </a:lstStyle>
          <a:p>
            <a:pPr marL="0" marR="0" lvl="0" indent="0" algn="l" defTabSz="914400" rtl="0" eaLnBrk="1" fontAlgn="base" latinLnBrk="0" hangingPunct="1">
              <a:lnSpc>
                <a:spcPct val="100000"/>
              </a:lnSpc>
              <a:spcBef>
                <a:spcPct val="0"/>
              </a:spcBef>
              <a:spcAft>
                <a:spcPct val="50000"/>
              </a:spcAft>
              <a:buClr>
                <a:schemeClr val="tx2"/>
              </a:buClr>
              <a:buSzPct val="70000"/>
              <a:buFont typeface="Wingdings" pitchFamily="2" charset="2"/>
              <a:buNone/>
              <a:tabLst/>
              <a:defRPr/>
            </a:pPr>
            <a:r>
              <a:rPr lang="fr-FR" dirty="0" smtClean="0"/>
              <a:t>texte courant relatif au point 3</a:t>
            </a:r>
            <a:br>
              <a:rPr lang="fr-FR" dirty="0" smtClean="0"/>
            </a:br>
            <a:r>
              <a:rPr lang="fr-FR" dirty="0" smtClean="0"/>
              <a:t>texte courant relatif au point 3</a:t>
            </a:r>
          </a:p>
          <a:p>
            <a:pPr lvl="0"/>
            <a:endParaRPr lang="fr-FR" dirty="0"/>
          </a:p>
        </p:txBody>
      </p:sp>
      <p:sp>
        <p:nvSpPr>
          <p:cNvPr id="9" name="Rectangle 762"/>
          <p:cNvSpPr>
            <a:spLocks noChangeArrowheads="1"/>
          </p:cNvSpPr>
          <p:nvPr userDrawn="1"/>
        </p:nvSpPr>
        <p:spPr bwMode="auto">
          <a:xfrm>
            <a:off x="1005508" y="6408738"/>
            <a:ext cx="2795588" cy="18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r>
              <a:rPr lang="en-GB" sz="1000" dirty="0" smtClean="0">
                <a:solidFill>
                  <a:schemeClr val="bg1">
                    <a:lumMod val="50000"/>
                  </a:schemeClr>
                </a:solidFill>
                <a:latin typeface="Helvetica 55 Roman" pitchFamily="34" charset="0"/>
              </a:rPr>
              <a:t>interne</a:t>
            </a:r>
            <a:r>
              <a:rPr lang="en-US" sz="1000" dirty="0" smtClean="0">
                <a:solidFill>
                  <a:schemeClr val="bg1">
                    <a:lumMod val="50000"/>
                  </a:schemeClr>
                </a:solidFill>
                <a:latin typeface="Helvetica 55 Roman" pitchFamily="34" charset="0"/>
              </a:rPr>
              <a:t> </a:t>
            </a:r>
            <a:r>
              <a:rPr lang="en-US" sz="1000" dirty="0">
                <a:solidFill>
                  <a:schemeClr val="bg1">
                    <a:lumMod val="50000"/>
                  </a:schemeClr>
                </a:solidFill>
                <a:latin typeface="Helvetica 55 Roman" pitchFamily="34" charset="0"/>
              </a:rPr>
              <a:t>Orange</a:t>
            </a:r>
          </a:p>
        </p:txBody>
      </p:sp>
      <p:sp>
        <p:nvSpPr>
          <p:cNvPr id="10" name="Rectangle 762"/>
          <p:cNvSpPr>
            <a:spLocks noChangeArrowheads="1"/>
          </p:cNvSpPr>
          <p:nvPr userDrawn="1"/>
        </p:nvSpPr>
        <p:spPr bwMode="auto">
          <a:xfrm>
            <a:off x="395536" y="6408738"/>
            <a:ext cx="504056" cy="18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fld id="{EFE14BF7-218F-4596-8202-541E14B3C423}" type="slidenum">
              <a:rPr lang="en-US" sz="1000" smtClean="0">
                <a:solidFill>
                  <a:schemeClr val="bg1">
                    <a:lumMod val="50000"/>
                  </a:schemeClr>
                </a:solidFill>
                <a:latin typeface="Helvetica 55 Roman" pitchFamily="34" charset="0"/>
              </a:rPr>
              <a:t>‹N°›</a:t>
            </a:fld>
            <a:endParaRPr lang="en-US" sz="1000" dirty="0">
              <a:solidFill>
                <a:schemeClr val="bg1">
                  <a:lumMod val="50000"/>
                </a:schemeClr>
              </a:solidFill>
              <a:latin typeface="Helvetica 55 Roman" pitchFamily="34" charset="0"/>
            </a:endParaRPr>
          </a:p>
        </p:txBody>
      </p:sp>
    </p:spTree>
    <p:extLst>
      <p:ext uri="{BB962C8B-B14F-4D97-AF65-F5344CB8AC3E}">
        <p14:creationId xmlns:p14="http://schemas.microsoft.com/office/powerpoint/2010/main" val="2966097570"/>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hiffres ou point clefs à mettre en valeur">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1016213" y="404813"/>
            <a:ext cx="7084800" cy="982800"/>
          </a:xfrm>
        </p:spPr>
        <p:txBody>
          <a:bodyPr/>
          <a:lstStyle>
            <a:lvl1pPr algn="l">
              <a:defRPr/>
            </a:lvl1pPr>
          </a:lstStyle>
          <a:p>
            <a:r>
              <a:rPr lang="fr-FR" dirty="0" smtClean="0"/>
              <a:t>chiffres ou points clefs à mettre en valeur</a:t>
            </a:r>
            <a:endParaRPr lang="fr-FR" dirty="0"/>
          </a:p>
        </p:txBody>
      </p:sp>
      <p:sp>
        <p:nvSpPr>
          <p:cNvPr id="3" name="Espace réservé du texte 4"/>
          <p:cNvSpPr>
            <a:spLocks noGrp="1"/>
          </p:cNvSpPr>
          <p:nvPr>
            <p:ph type="body" sz="quarter" idx="11" hasCustomPrompt="1"/>
          </p:nvPr>
        </p:nvSpPr>
        <p:spPr>
          <a:xfrm>
            <a:off x="1042988" y="1756660"/>
            <a:ext cx="7058025" cy="1096276"/>
          </a:xfrm>
        </p:spPr>
        <p:txBody>
          <a:bodyPr/>
          <a:lstStyle>
            <a:lvl1pPr marL="0" marR="0" indent="0" algn="l" defTabSz="914400" rtl="0" eaLnBrk="1" fontAlgn="base" latinLnBrk="0" hangingPunct="1">
              <a:lnSpc>
                <a:spcPct val="100000"/>
              </a:lnSpc>
              <a:spcBef>
                <a:spcPct val="0"/>
              </a:spcBef>
              <a:spcAft>
                <a:spcPts val="0"/>
              </a:spcAft>
              <a:buClr>
                <a:schemeClr val="tx2"/>
              </a:buClr>
              <a:buSzPct val="70000"/>
              <a:buFont typeface="Wingdings" pitchFamily="2" charset="2"/>
              <a:buNone/>
              <a:tabLst/>
              <a:defRPr>
                <a:solidFill>
                  <a:schemeClr val="tx1"/>
                </a:solidFill>
              </a:defRPr>
            </a:lvl1pPr>
            <a:lvl2pPr marL="482600" indent="0">
              <a:buNone/>
              <a:defRPr/>
            </a:lvl2pPr>
            <a:lvl3pPr marL="958850" indent="0">
              <a:buNone/>
              <a:defRPr/>
            </a:lvl3pPr>
            <a:lvl4pPr marL="1377950" indent="0">
              <a:buNone/>
              <a:defRPr/>
            </a:lvl4pPr>
            <a:lvl5pPr marL="1828800" indent="0">
              <a:buNone/>
              <a:defRPr/>
            </a:lvl5pPr>
          </a:lstStyle>
          <a:p>
            <a:pPr marL="0" indent="0">
              <a:buFont typeface="Wingdings" pitchFamily="2" charset="2"/>
              <a:buNone/>
            </a:pPr>
            <a:r>
              <a:rPr lang="fr-FR" dirty="0" smtClean="0">
                <a:latin typeface="Helvetica 55 Roman" pitchFamily="34" charset="0"/>
              </a:rPr>
              <a:t>la présentation de ce qui est mis en valeur est ici</a:t>
            </a:r>
          </a:p>
          <a:p>
            <a:pPr lvl="0"/>
            <a:endParaRPr lang="fr-FR" dirty="0"/>
          </a:p>
        </p:txBody>
      </p:sp>
      <p:sp>
        <p:nvSpPr>
          <p:cNvPr id="4" name="Text Box 4"/>
          <p:cNvSpPr txBox="1">
            <a:spLocks noChangeArrowheads="1"/>
          </p:cNvSpPr>
          <p:nvPr userDrawn="1"/>
        </p:nvSpPr>
        <p:spPr bwMode="auto">
          <a:xfrm>
            <a:off x="118839" y="3800475"/>
            <a:ext cx="869950" cy="2378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fr-FR" sz="15000" dirty="0">
                <a:solidFill>
                  <a:srgbClr val="FF6600"/>
                </a:solidFill>
                <a:latin typeface="Helvetica 35 Thin" pitchFamily="34" charset="0"/>
              </a:rPr>
              <a:t>1</a:t>
            </a:r>
          </a:p>
        </p:txBody>
      </p:sp>
      <p:sp>
        <p:nvSpPr>
          <p:cNvPr id="5" name="Text Box 6"/>
          <p:cNvSpPr txBox="1">
            <a:spLocks noChangeArrowheads="1"/>
          </p:cNvSpPr>
          <p:nvPr userDrawn="1"/>
        </p:nvSpPr>
        <p:spPr bwMode="auto">
          <a:xfrm>
            <a:off x="2116106" y="3800475"/>
            <a:ext cx="869950" cy="2378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fr-FR" sz="15000" dirty="0">
                <a:solidFill>
                  <a:srgbClr val="FF6600"/>
                </a:solidFill>
                <a:latin typeface="Helvetica 35 Thin" pitchFamily="34" charset="0"/>
              </a:rPr>
              <a:t>2</a:t>
            </a:r>
          </a:p>
        </p:txBody>
      </p:sp>
      <p:sp>
        <p:nvSpPr>
          <p:cNvPr id="6" name="Text Box 7"/>
          <p:cNvSpPr txBox="1">
            <a:spLocks noChangeArrowheads="1"/>
          </p:cNvSpPr>
          <p:nvPr userDrawn="1"/>
        </p:nvSpPr>
        <p:spPr bwMode="auto">
          <a:xfrm>
            <a:off x="4427506" y="3800475"/>
            <a:ext cx="869950" cy="2378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fr-FR" sz="15000">
                <a:solidFill>
                  <a:srgbClr val="FF6600"/>
                </a:solidFill>
                <a:latin typeface="Helvetica 35 Thin" pitchFamily="34" charset="0"/>
              </a:rPr>
              <a:t>3</a:t>
            </a:r>
          </a:p>
        </p:txBody>
      </p:sp>
      <p:sp>
        <p:nvSpPr>
          <p:cNvPr id="7" name="Text Box 8"/>
          <p:cNvSpPr txBox="1">
            <a:spLocks noChangeArrowheads="1"/>
          </p:cNvSpPr>
          <p:nvPr userDrawn="1"/>
        </p:nvSpPr>
        <p:spPr bwMode="auto">
          <a:xfrm>
            <a:off x="6751606" y="3800475"/>
            <a:ext cx="869950" cy="2378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fr-FR" sz="15000" dirty="0">
                <a:solidFill>
                  <a:srgbClr val="FF6600"/>
                </a:solidFill>
                <a:latin typeface="Helvetica 35 Thin" pitchFamily="34" charset="0"/>
              </a:rPr>
              <a:t>4</a:t>
            </a:r>
          </a:p>
        </p:txBody>
      </p:sp>
      <p:sp>
        <p:nvSpPr>
          <p:cNvPr id="8" name="Espace réservé du texte 15"/>
          <p:cNvSpPr>
            <a:spLocks noGrp="1"/>
          </p:cNvSpPr>
          <p:nvPr>
            <p:ph type="body" sz="quarter" idx="16" hasCustomPrompt="1"/>
          </p:nvPr>
        </p:nvSpPr>
        <p:spPr>
          <a:xfrm>
            <a:off x="1052859" y="4365104"/>
            <a:ext cx="1152178" cy="1295921"/>
          </a:xfrm>
        </p:spPr>
        <p:txBody>
          <a:bodyPr/>
          <a:lstStyle>
            <a:lvl1pPr marL="0" marR="0" indent="0" algn="l" defTabSz="914400" rtl="0" eaLnBrk="1" fontAlgn="base" latinLnBrk="0" hangingPunct="1">
              <a:lnSpc>
                <a:spcPct val="100000"/>
              </a:lnSpc>
              <a:spcBef>
                <a:spcPct val="0"/>
              </a:spcBef>
              <a:spcAft>
                <a:spcPts val="0"/>
              </a:spcAft>
              <a:buClr>
                <a:schemeClr val="tx2"/>
              </a:buClr>
              <a:buSzPct val="70000"/>
              <a:buFont typeface="Wingdings" pitchFamily="2" charset="2"/>
              <a:buNone/>
              <a:tabLst/>
              <a:defRPr sz="1000">
                <a:solidFill>
                  <a:schemeClr val="tx1"/>
                </a:solidFill>
              </a:defRPr>
            </a:lvl1pPr>
          </a:lstStyle>
          <a:p>
            <a:pPr marL="0" marR="0" lvl="0" indent="0" algn="l" defTabSz="914400" rtl="0" eaLnBrk="1" fontAlgn="base" latinLnBrk="0" hangingPunct="1">
              <a:lnSpc>
                <a:spcPct val="100000"/>
              </a:lnSpc>
              <a:spcBef>
                <a:spcPct val="0"/>
              </a:spcBef>
              <a:spcAft>
                <a:spcPct val="50000"/>
              </a:spcAft>
              <a:buClr>
                <a:schemeClr val="tx2"/>
              </a:buClr>
              <a:buSzPct val="70000"/>
              <a:buFont typeface="Wingdings" pitchFamily="2" charset="2"/>
              <a:buNone/>
              <a:tabLst/>
              <a:defRPr/>
            </a:pPr>
            <a:r>
              <a:rPr lang="fr-FR" dirty="0" smtClean="0"/>
              <a:t>texte qui accompagne le chiffre clef, texte qui accompagne le chiffre clef</a:t>
            </a:r>
          </a:p>
          <a:p>
            <a:pPr marL="0" marR="0" lvl="0" indent="0" algn="l" defTabSz="914400" rtl="0" eaLnBrk="1" fontAlgn="base" latinLnBrk="0" hangingPunct="1">
              <a:lnSpc>
                <a:spcPct val="100000"/>
              </a:lnSpc>
              <a:spcBef>
                <a:spcPct val="0"/>
              </a:spcBef>
              <a:spcAft>
                <a:spcPct val="50000"/>
              </a:spcAft>
              <a:buClr>
                <a:schemeClr val="tx2"/>
              </a:buClr>
              <a:buSzPct val="70000"/>
              <a:buFont typeface="Wingdings" pitchFamily="2" charset="2"/>
              <a:buNone/>
              <a:tabLst/>
              <a:defRPr/>
            </a:pPr>
            <a:r>
              <a:rPr lang="fr-FR" dirty="0" smtClean="0"/>
              <a:t>texte qui accompagne le chiffre clef</a:t>
            </a:r>
          </a:p>
          <a:p>
            <a:pPr lvl="0"/>
            <a:endParaRPr lang="fr-FR" dirty="0"/>
          </a:p>
        </p:txBody>
      </p:sp>
      <p:sp>
        <p:nvSpPr>
          <p:cNvPr id="9" name="Espace réservé du texte 15"/>
          <p:cNvSpPr>
            <a:spLocks noGrp="1"/>
          </p:cNvSpPr>
          <p:nvPr>
            <p:ph type="body" sz="quarter" idx="17" hasCustomPrompt="1"/>
          </p:nvPr>
        </p:nvSpPr>
        <p:spPr>
          <a:xfrm>
            <a:off x="3285157" y="4365104"/>
            <a:ext cx="1152178" cy="1295921"/>
          </a:xfrm>
        </p:spPr>
        <p:txBody>
          <a:bodyPr/>
          <a:lstStyle>
            <a:lvl1pPr marL="0" marR="0" indent="0" algn="l" defTabSz="914400" rtl="0" eaLnBrk="1" fontAlgn="base" latinLnBrk="0" hangingPunct="1">
              <a:lnSpc>
                <a:spcPct val="100000"/>
              </a:lnSpc>
              <a:spcBef>
                <a:spcPct val="0"/>
              </a:spcBef>
              <a:spcAft>
                <a:spcPts val="0"/>
              </a:spcAft>
              <a:buClr>
                <a:schemeClr val="tx2"/>
              </a:buClr>
              <a:buSzPct val="70000"/>
              <a:buFont typeface="Wingdings" pitchFamily="2" charset="2"/>
              <a:buNone/>
              <a:tabLst/>
              <a:defRPr sz="1000">
                <a:solidFill>
                  <a:schemeClr val="tx1"/>
                </a:solidFill>
              </a:defRPr>
            </a:lvl1pPr>
          </a:lstStyle>
          <a:p>
            <a:pPr marL="0" marR="0" lvl="0" indent="0" algn="l" defTabSz="914400" rtl="0" eaLnBrk="1" fontAlgn="base" latinLnBrk="0" hangingPunct="1">
              <a:lnSpc>
                <a:spcPct val="100000"/>
              </a:lnSpc>
              <a:spcBef>
                <a:spcPct val="0"/>
              </a:spcBef>
              <a:spcAft>
                <a:spcPct val="50000"/>
              </a:spcAft>
              <a:buClr>
                <a:schemeClr val="tx2"/>
              </a:buClr>
              <a:buSzPct val="70000"/>
              <a:buFont typeface="Wingdings" pitchFamily="2" charset="2"/>
              <a:buNone/>
              <a:tabLst/>
              <a:defRPr/>
            </a:pPr>
            <a:r>
              <a:rPr lang="fr-FR" dirty="0" smtClean="0"/>
              <a:t>texte qui accompagne le chiffre clef, texte qui accompagne le chiffre clef </a:t>
            </a:r>
          </a:p>
          <a:p>
            <a:pPr marL="0" marR="0" lvl="0" indent="0" algn="l" defTabSz="914400" rtl="0" eaLnBrk="1" fontAlgn="base" latinLnBrk="0" hangingPunct="1">
              <a:lnSpc>
                <a:spcPct val="100000"/>
              </a:lnSpc>
              <a:spcBef>
                <a:spcPct val="0"/>
              </a:spcBef>
              <a:spcAft>
                <a:spcPct val="50000"/>
              </a:spcAft>
              <a:buClr>
                <a:schemeClr val="tx2"/>
              </a:buClr>
              <a:buSzPct val="70000"/>
              <a:buFont typeface="Wingdings" pitchFamily="2" charset="2"/>
              <a:buNone/>
              <a:tabLst/>
              <a:defRPr/>
            </a:pPr>
            <a:r>
              <a:rPr lang="fr-FR" dirty="0" smtClean="0"/>
              <a:t>texte qui accompagne le chiffre clef </a:t>
            </a:r>
          </a:p>
          <a:p>
            <a:pPr lvl="0"/>
            <a:endParaRPr lang="fr-FR" dirty="0"/>
          </a:p>
        </p:txBody>
      </p:sp>
      <p:sp>
        <p:nvSpPr>
          <p:cNvPr id="10" name="Espace réservé du texte 15"/>
          <p:cNvSpPr>
            <a:spLocks noGrp="1"/>
          </p:cNvSpPr>
          <p:nvPr>
            <p:ph type="body" sz="quarter" idx="18" hasCustomPrompt="1"/>
          </p:nvPr>
        </p:nvSpPr>
        <p:spPr>
          <a:xfrm>
            <a:off x="5661421" y="4365104"/>
            <a:ext cx="1152178" cy="1295921"/>
          </a:xfrm>
        </p:spPr>
        <p:txBody>
          <a:bodyPr/>
          <a:lstStyle>
            <a:lvl1pPr marL="0" marR="0" indent="0" algn="l" defTabSz="914400" rtl="0" eaLnBrk="1" fontAlgn="base" latinLnBrk="0" hangingPunct="1">
              <a:lnSpc>
                <a:spcPct val="100000"/>
              </a:lnSpc>
              <a:spcBef>
                <a:spcPct val="0"/>
              </a:spcBef>
              <a:spcAft>
                <a:spcPts val="0"/>
              </a:spcAft>
              <a:buClr>
                <a:schemeClr val="tx2"/>
              </a:buClr>
              <a:buSzPct val="70000"/>
              <a:buFont typeface="Wingdings" pitchFamily="2" charset="2"/>
              <a:buNone/>
              <a:tabLst/>
              <a:defRPr sz="1000">
                <a:solidFill>
                  <a:schemeClr val="tx1"/>
                </a:solidFill>
              </a:defRPr>
            </a:lvl1pPr>
          </a:lstStyle>
          <a:p>
            <a:pPr marL="0" marR="0" lvl="0" indent="0" algn="l" defTabSz="914400" rtl="0" eaLnBrk="1" fontAlgn="base" latinLnBrk="0" hangingPunct="1">
              <a:lnSpc>
                <a:spcPct val="100000"/>
              </a:lnSpc>
              <a:spcBef>
                <a:spcPct val="0"/>
              </a:spcBef>
              <a:spcAft>
                <a:spcPct val="50000"/>
              </a:spcAft>
              <a:buClr>
                <a:schemeClr val="tx2"/>
              </a:buClr>
              <a:buSzPct val="70000"/>
              <a:buFont typeface="Wingdings" pitchFamily="2" charset="2"/>
              <a:buNone/>
              <a:tabLst/>
              <a:defRPr/>
            </a:pPr>
            <a:r>
              <a:rPr lang="fr-FR" dirty="0" smtClean="0"/>
              <a:t>texte qui accompagne le chiffre clef, texte qui accompagne le chiffre clef </a:t>
            </a:r>
          </a:p>
          <a:p>
            <a:pPr marL="0" marR="0" lvl="0" indent="0" algn="l" defTabSz="914400" rtl="0" eaLnBrk="1" fontAlgn="base" latinLnBrk="0" hangingPunct="1">
              <a:lnSpc>
                <a:spcPct val="100000"/>
              </a:lnSpc>
              <a:spcBef>
                <a:spcPct val="0"/>
              </a:spcBef>
              <a:spcAft>
                <a:spcPct val="50000"/>
              </a:spcAft>
              <a:buClr>
                <a:schemeClr val="tx2"/>
              </a:buClr>
              <a:buSzPct val="70000"/>
              <a:buFont typeface="Wingdings" pitchFamily="2" charset="2"/>
              <a:buNone/>
              <a:tabLst/>
              <a:defRPr/>
            </a:pPr>
            <a:r>
              <a:rPr lang="fr-FR" dirty="0" smtClean="0"/>
              <a:t>texte qui accompagne le chiffre clef</a:t>
            </a:r>
          </a:p>
          <a:p>
            <a:pPr lvl="0"/>
            <a:endParaRPr lang="fr-FR" dirty="0"/>
          </a:p>
        </p:txBody>
      </p:sp>
      <p:sp>
        <p:nvSpPr>
          <p:cNvPr id="11" name="Espace réservé du texte 15"/>
          <p:cNvSpPr>
            <a:spLocks noGrp="1"/>
          </p:cNvSpPr>
          <p:nvPr>
            <p:ph type="body" sz="quarter" idx="19" hasCustomPrompt="1"/>
          </p:nvPr>
        </p:nvSpPr>
        <p:spPr>
          <a:xfrm>
            <a:off x="7944451" y="4365104"/>
            <a:ext cx="1152178" cy="1295921"/>
          </a:xfrm>
        </p:spPr>
        <p:txBody>
          <a:bodyPr/>
          <a:lstStyle>
            <a:lvl1pPr marL="0" marR="0" indent="0" algn="l" defTabSz="914400" rtl="0" eaLnBrk="1" fontAlgn="base" latinLnBrk="0" hangingPunct="1">
              <a:lnSpc>
                <a:spcPct val="100000"/>
              </a:lnSpc>
              <a:spcBef>
                <a:spcPct val="0"/>
              </a:spcBef>
              <a:spcAft>
                <a:spcPts val="0"/>
              </a:spcAft>
              <a:buClr>
                <a:schemeClr val="tx2"/>
              </a:buClr>
              <a:buSzPct val="70000"/>
              <a:buFont typeface="Wingdings" pitchFamily="2" charset="2"/>
              <a:buNone/>
              <a:tabLst/>
              <a:defRPr sz="1000">
                <a:solidFill>
                  <a:schemeClr val="tx1"/>
                </a:solidFill>
              </a:defRPr>
            </a:lvl1pPr>
          </a:lstStyle>
          <a:p>
            <a:pPr marL="0" marR="0" lvl="0" indent="0" algn="l" defTabSz="914400" rtl="0" eaLnBrk="1" fontAlgn="base" latinLnBrk="0" hangingPunct="1">
              <a:lnSpc>
                <a:spcPct val="100000"/>
              </a:lnSpc>
              <a:spcBef>
                <a:spcPct val="0"/>
              </a:spcBef>
              <a:spcAft>
                <a:spcPct val="50000"/>
              </a:spcAft>
              <a:buClr>
                <a:schemeClr val="tx2"/>
              </a:buClr>
              <a:buSzPct val="70000"/>
              <a:buFont typeface="Wingdings" pitchFamily="2" charset="2"/>
              <a:buNone/>
              <a:tabLst/>
              <a:defRPr/>
            </a:pPr>
            <a:r>
              <a:rPr lang="fr-FR" dirty="0" smtClean="0"/>
              <a:t>texte qui accompagne le chiffre clef, texte qui accompagne le chiffre clef </a:t>
            </a:r>
          </a:p>
          <a:p>
            <a:pPr marL="0" marR="0" lvl="0" indent="0" algn="l" defTabSz="914400" rtl="0" eaLnBrk="1" fontAlgn="base" latinLnBrk="0" hangingPunct="1">
              <a:lnSpc>
                <a:spcPct val="100000"/>
              </a:lnSpc>
              <a:spcBef>
                <a:spcPct val="0"/>
              </a:spcBef>
              <a:spcAft>
                <a:spcPct val="50000"/>
              </a:spcAft>
              <a:buClr>
                <a:schemeClr val="tx2"/>
              </a:buClr>
              <a:buSzPct val="70000"/>
              <a:buFont typeface="Wingdings" pitchFamily="2" charset="2"/>
              <a:buNone/>
              <a:tabLst/>
              <a:defRPr/>
            </a:pPr>
            <a:r>
              <a:rPr lang="fr-FR" dirty="0" smtClean="0"/>
              <a:t>texte qui accompagne le chiffre clef</a:t>
            </a:r>
          </a:p>
          <a:p>
            <a:pPr lvl="0"/>
            <a:endParaRPr lang="fr-FR" dirty="0"/>
          </a:p>
        </p:txBody>
      </p:sp>
      <p:sp>
        <p:nvSpPr>
          <p:cNvPr id="12" name="Rectangle 762"/>
          <p:cNvSpPr>
            <a:spLocks noChangeArrowheads="1"/>
          </p:cNvSpPr>
          <p:nvPr userDrawn="1"/>
        </p:nvSpPr>
        <p:spPr bwMode="auto">
          <a:xfrm>
            <a:off x="1005508" y="6408738"/>
            <a:ext cx="2795588" cy="18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r>
              <a:rPr lang="en-GB" sz="1000" dirty="0" smtClean="0">
                <a:solidFill>
                  <a:schemeClr val="bg1">
                    <a:lumMod val="50000"/>
                  </a:schemeClr>
                </a:solidFill>
                <a:latin typeface="Helvetica 55 Roman" pitchFamily="34" charset="0"/>
              </a:rPr>
              <a:t>interne</a:t>
            </a:r>
            <a:r>
              <a:rPr lang="en-US" sz="1000" dirty="0" smtClean="0">
                <a:solidFill>
                  <a:schemeClr val="bg1">
                    <a:lumMod val="50000"/>
                  </a:schemeClr>
                </a:solidFill>
                <a:latin typeface="Helvetica 55 Roman" pitchFamily="34" charset="0"/>
              </a:rPr>
              <a:t> </a:t>
            </a:r>
            <a:r>
              <a:rPr lang="en-US" sz="1000" dirty="0">
                <a:solidFill>
                  <a:schemeClr val="bg1">
                    <a:lumMod val="50000"/>
                  </a:schemeClr>
                </a:solidFill>
                <a:latin typeface="Helvetica 55 Roman" pitchFamily="34" charset="0"/>
              </a:rPr>
              <a:t>Orange</a:t>
            </a:r>
          </a:p>
        </p:txBody>
      </p:sp>
      <p:sp>
        <p:nvSpPr>
          <p:cNvPr id="13" name="Rectangle 762"/>
          <p:cNvSpPr>
            <a:spLocks noChangeArrowheads="1"/>
          </p:cNvSpPr>
          <p:nvPr userDrawn="1"/>
        </p:nvSpPr>
        <p:spPr bwMode="auto">
          <a:xfrm>
            <a:off x="395536" y="6408738"/>
            <a:ext cx="504056" cy="18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fld id="{EFE14BF7-218F-4596-8202-541E14B3C423}" type="slidenum">
              <a:rPr lang="en-US" sz="1000" smtClean="0">
                <a:solidFill>
                  <a:schemeClr val="bg1">
                    <a:lumMod val="50000"/>
                  </a:schemeClr>
                </a:solidFill>
                <a:latin typeface="Helvetica 55 Roman" pitchFamily="34" charset="0"/>
              </a:rPr>
              <a:t>‹N°›</a:t>
            </a:fld>
            <a:endParaRPr lang="en-US" sz="1000" dirty="0">
              <a:solidFill>
                <a:schemeClr val="bg1">
                  <a:lumMod val="50000"/>
                </a:schemeClr>
              </a:solidFill>
              <a:latin typeface="Helvetica 55 Roman" pitchFamily="34" charset="0"/>
            </a:endParaRPr>
          </a:p>
        </p:txBody>
      </p:sp>
    </p:spTree>
    <p:extLst>
      <p:ext uri="{BB962C8B-B14F-4D97-AF65-F5344CB8AC3E}">
        <p14:creationId xmlns:p14="http://schemas.microsoft.com/office/powerpoint/2010/main" val="3109975621"/>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1015200" y="404813"/>
            <a:ext cx="7058025"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C5F1A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lgn="l" fontAlgn="base">
              <a:spcAft>
                <a:spcPct val="0"/>
              </a:spcAft>
            </a:pPr>
            <a:r>
              <a:rPr lang="en-GB" dirty="0" err="1" smtClean="0"/>
              <a:t>cliquez</a:t>
            </a:r>
            <a:r>
              <a:rPr lang="en-GB" dirty="0" smtClean="0"/>
              <a:t> </a:t>
            </a:r>
            <a:r>
              <a:rPr lang="en-GB" dirty="0" err="1" smtClean="0"/>
              <a:t>ici</a:t>
            </a:r>
            <a:r>
              <a:rPr lang="en-GB" dirty="0" smtClean="0"/>
              <a:t> pour </a:t>
            </a:r>
            <a:r>
              <a:rPr lang="en-GB" dirty="0" err="1" smtClean="0"/>
              <a:t>saisir</a:t>
            </a:r>
            <a:r>
              <a:rPr lang="en-GB" dirty="0" smtClean="0"/>
              <a:t> le titre principal</a:t>
            </a:r>
            <a:endParaRPr lang="fr-FR" dirty="0"/>
          </a:p>
        </p:txBody>
      </p:sp>
      <p:sp>
        <p:nvSpPr>
          <p:cNvPr id="3" name="Espace réservé du texte 2"/>
          <p:cNvSpPr>
            <a:spLocks noGrp="1"/>
          </p:cNvSpPr>
          <p:nvPr>
            <p:ph type="body" idx="1"/>
          </p:nvPr>
        </p:nvSpPr>
        <p:spPr>
          <a:xfrm>
            <a:off x="1042988" y="1600200"/>
            <a:ext cx="7058025" cy="4525963"/>
          </a:xfrm>
          <a:prstGeom prst="rect">
            <a:avLst/>
          </a:prstGeom>
        </p:spPr>
        <p:txBody>
          <a:bodyPr vert="horz" lIns="0" tIns="0" rIns="0" bIns="0" rtlCol="0">
            <a:normAutofit/>
          </a:bodyPr>
          <a:lstStyle/>
          <a:p>
            <a:pPr marL="193675" lvl="0" indent="-193675" algn="l" rtl="0" eaLnBrk="1" fontAlgn="base" hangingPunct="1">
              <a:spcBef>
                <a:spcPct val="0"/>
              </a:spcBef>
              <a:spcAft>
                <a:spcPct val="50000"/>
              </a:spcAft>
              <a:buClr>
                <a:schemeClr val="tx2"/>
              </a:buClr>
              <a:buSzPct val="100000"/>
              <a:buFont typeface="Wingdings" pitchFamily="2" charset="2"/>
              <a:buChar char="§"/>
            </a:pPr>
            <a:r>
              <a:rPr lang="fr-FR" dirty="0" smtClean="0"/>
              <a:t>modifiez les styles du texte du masque</a:t>
            </a:r>
          </a:p>
          <a:p>
            <a:pPr lvl="1"/>
            <a:r>
              <a:rPr lang="fr-FR" dirty="0" smtClean="0"/>
              <a:t>deuxième niveau</a:t>
            </a:r>
          </a:p>
          <a:p>
            <a:pPr marL="1187450" lvl="2" indent="-228600" algn="l" rtl="0" eaLnBrk="1" fontAlgn="base" hangingPunct="1">
              <a:spcBef>
                <a:spcPct val="0"/>
              </a:spcBef>
              <a:spcAft>
                <a:spcPct val="25000"/>
              </a:spcAft>
              <a:buClr>
                <a:schemeClr val="tx1"/>
              </a:buClr>
              <a:buFont typeface="Helvetica 45 Light" pitchFamily="34" charset="0"/>
              <a:buChar char="–"/>
            </a:pPr>
            <a:r>
              <a:rPr lang="fr-FR" dirty="0" smtClean="0"/>
              <a:t>troisième niveau</a:t>
            </a:r>
          </a:p>
          <a:p>
            <a:pPr marL="1606550" lvl="3" indent="-228600" algn="l" rtl="0" eaLnBrk="1" fontAlgn="base" hangingPunct="1">
              <a:spcBef>
                <a:spcPct val="0"/>
              </a:spcBef>
              <a:spcAft>
                <a:spcPct val="25000"/>
              </a:spcAft>
              <a:buClr>
                <a:schemeClr val="tx1"/>
              </a:buClr>
              <a:buFont typeface="Helvetica 45 Light" pitchFamily="34" charset="0"/>
              <a:buChar char="–"/>
            </a:pPr>
            <a:r>
              <a:rPr lang="fr-FR" dirty="0" smtClean="0"/>
              <a:t>quatrième niveau</a:t>
            </a:r>
          </a:p>
          <a:p>
            <a:pPr marL="2057400" lvl="4" indent="-228600" algn="l" rtl="0" eaLnBrk="1" fontAlgn="base" hangingPunct="1">
              <a:spcBef>
                <a:spcPct val="0"/>
              </a:spcBef>
              <a:spcAft>
                <a:spcPct val="25000"/>
              </a:spcAft>
              <a:buClr>
                <a:schemeClr val="tx1"/>
              </a:buClr>
              <a:buFont typeface="Helvetica 45 Light" pitchFamily="34" charset="0"/>
              <a:buChar char="–"/>
            </a:pPr>
            <a:r>
              <a:rPr lang="fr-FR" dirty="0" smtClean="0"/>
              <a:t>cinquième niveau</a:t>
            </a:r>
            <a:endParaRPr lang="fr-FR" dirty="0"/>
          </a:p>
        </p:txBody>
      </p:sp>
    </p:spTree>
    <p:extLst>
      <p:ext uri="{BB962C8B-B14F-4D97-AF65-F5344CB8AC3E}">
        <p14:creationId xmlns:p14="http://schemas.microsoft.com/office/powerpoint/2010/main" val="2060529543"/>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1" r:id="rId12"/>
    <p:sldLayoutId id="2147483672" r:id="rId13"/>
    <p:sldLayoutId id="2147483670" r:id="rId14"/>
    <p:sldLayoutId id="2147483673" r:id="rId15"/>
    <p:sldLayoutId id="2147483675" r:id="rId16"/>
    <p:sldLayoutId id="2147483674" r:id="rId17"/>
    <p:sldLayoutId id="2147483676" r:id="rId18"/>
    <p:sldLayoutId id="2147483677" r:id="rId19"/>
    <p:sldLayoutId id="2147483678" r:id="rId20"/>
  </p:sldLayoutIdLst>
  <p:timing>
    <p:tnLst>
      <p:par>
        <p:cTn id="1" dur="indefinite" restart="never" nodeType="tmRoot"/>
      </p:par>
    </p:tnLst>
  </p:timing>
  <p:txStyles>
    <p:titleStyle>
      <a:lvl1pPr algn="ctr" defTabSz="914400" rtl="0" eaLnBrk="1" latinLnBrk="0" hangingPunct="1">
        <a:spcBef>
          <a:spcPct val="0"/>
        </a:spcBef>
        <a:buNone/>
        <a:defRPr lang="fr-FR" sz="2400" kern="1200">
          <a:solidFill>
            <a:srgbClr val="FF6600"/>
          </a:solidFill>
          <a:latin typeface="Helvetica 65 Medium" pitchFamily="34" charset="0"/>
          <a:ea typeface="+mj-ea"/>
          <a:cs typeface="+mj-cs"/>
        </a:defRPr>
      </a:lvl1pPr>
    </p:titleStyle>
    <p:bodyStyle>
      <a:lvl1pPr marL="194400" indent="-194400" algn="l" defTabSz="914400" rtl="0" eaLnBrk="1" fontAlgn="base" latinLnBrk="0" hangingPunct="1">
        <a:spcBef>
          <a:spcPct val="0"/>
        </a:spcBef>
        <a:spcAft>
          <a:spcPts val="60"/>
        </a:spcAft>
        <a:buClr>
          <a:srgbClr val="FF6600"/>
        </a:buClr>
        <a:buFont typeface="Wingdings" pitchFamily="2" charset="2"/>
        <a:buChar char="§"/>
        <a:defRPr lang="fr-FR" sz="1800" kern="1200" dirty="0" smtClean="0">
          <a:solidFill>
            <a:schemeClr val="tx1"/>
          </a:solidFill>
          <a:latin typeface="Helvetica 55 Roman" pitchFamily="34" charset="0"/>
          <a:ea typeface="+mn-ea"/>
          <a:cs typeface="+mn-cs"/>
        </a:defRPr>
      </a:lvl1pPr>
      <a:lvl2pPr marL="742950" indent="-285750" algn="l" defTabSz="914400" rtl="0" eaLnBrk="1" fontAlgn="base" latinLnBrk="0" hangingPunct="1">
        <a:spcBef>
          <a:spcPct val="0"/>
        </a:spcBef>
        <a:buFont typeface="Helvetica 45 Light" pitchFamily="34" charset="0"/>
        <a:buChar char="–"/>
        <a:defRPr lang="fr-FR" sz="1600" kern="1200" dirty="0" smtClean="0">
          <a:solidFill>
            <a:schemeClr val="tx1"/>
          </a:solidFill>
          <a:latin typeface="Helvetica 55 Roman" pitchFamily="34" charset="0"/>
          <a:ea typeface="+mn-ea"/>
          <a:cs typeface="+mn-cs"/>
        </a:defRPr>
      </a:lvl2pPr>
      <a:lvl3pPr marL="1244600" indent="-285750" algn="l" defTabSz="914400" rtl="0" eaLnBrk="1" fontAlgn="base" latinLnBrk="0" hangingPunct="1">
        <a:spcBef>
          <a:spcPct val="0"/>
        </a:spcBef>
        <a:buFont typeface="Helvetica 45 Light" pitchFamily="34" charset="0"/>
        <a:buChar char="–"/>
        <a:defRPr lang="fr-FR" sz="1600" kern="1200" dirty="0" smtClean="0">
          <a:solidFill>
            <a:schemeClr val="tx1"/>
          </a:solidFill>
          <a:latin typeface="Helvetica 55 Roman" pitchFamily="34" charset="0"/>
          <a:ea typeface="+mn-ea"/>
          <a:cs typeface="+mn-cs"/>
        </a:defRPr>
      </a:lvl3pPr>
      <a:lvl4pPr marL="1663700" indent="-285750" algn="l" defTabSz="914400" rtl="0" eaLnBrk="1" fontAlgn="base" latinLnBrk="0" hangingPunct="1">
        <a:spcBef>
          <a:spcPct val="0"/>
        </a:spcBef>
        <a:buFont typeface="Helvetica 45 Light" pitchFamily="34" charset="0"/>
        <a:buChar char="–"/>
        <a:defRPr lang="fr-FR" sz="1600" kern="1200" dirty="0" smtClean="0">
          <a:solidFill>
            <a:schemeClr val="tx1"/>
          </a:solidFill>
          <a:latin typeface="Helvetica 55 Roman" pitchFamily="34" charset="0"/>
          <a:ea typeface="+mn-ea"/>
          <a:cs typeface="+mn-cs"/>
        </a:defRPr>
      </a:lvl4pPr>
      <a:lvl5pPr marL="2057400" indent="-228600" algn="l" defTabSz="914400" rtl="0" eaLnBrk="1" fontAlgn="base" latinLnBrk="0" hangingPunct="1">
        <a:spcBef>
          <a:spcPct val="0"/>
        </a:spcBef>
        <a:buFont typeface="Helvetica 45 Light" pitchFamily="34" charset="0"/>
        <a:buChar char="–"/>
        <a:defRPr lang="fr-FR" sz="1600" kern="1200" dirty="0">
          <a:solidFill>
            <a:schemeClr val="tx1"/>
          </a:solidFill>
          <a:latin typeface="Helvetica 55 Roman"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3.xml"/><Relationship Id="rId6" Type="http://schemas.openxmlformats.org/officeDocument/2006/relationships/image" Target="../media/image6.png"/><Relationship Id="rId5" Type="http://schemas.openxmlformats.org/officeDocument/2006/relationships/image" Target="../media/image5.jpe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Layout" Target="../slideLayouts/slideLayout3.xml"/><Relationship Id="rId5" Type="http://schemas.openxmlformats.org/officeDocument/2006/relationships/image" Target="../media/image9.png"/><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6" name="Connecteur droit avec flèche 25"/>
          <p:cNvCxnSpPr/>
          <p:nvPr/>
        </p:nvCxnSpPr>
        <p:spPr>
          <a:xfrm flipV="1">
            <a:off x="4036681" y="2306315"/>
            <a:ext cx="2332030" cy="9215"/>
          </a:xfrm>
          <a:prstGeom prst="straightConnector1">
            <a:avLst/>
          </a:prstGeom>
          <a:ln w="1905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3" name="ZoneTexte 2"/>
          <p:cNvSpPr txBox="1"/>
          <p:nvPr/>
        </p:nvSpPr>
        <p:spPr>
          <a:xfrm>
            <a:off x="904334" y="188640"/>
            <a:ext cx="2484276" cy="369332"/>
          </a:xfrm>
          <a:prstGeom prst="rect">
            <a:avLst/>
          </a:prstGeom>
          <a:noFill/>
        </p:spPr>
        <p:txBody>
          <a:bodyPr wrap="square" rtlCol="0">
            <a:spAutoFit/>
          </a:bodyPr>
          <a:lstStyle/>
          <a:p>
            <a:r>
              <a:rPr lang="fr-FR" dirty="0" smtClean="0"/>
              <a:t>Application</a:t>
            </a:r>
            <a:endParaRPr lang="fr-FR" dirty="0"/>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5536" y="2780928"/>
            <a:ext cx="2640883" cy="18479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6" name="Rectangle 45"/>
          <p:cNvSpPr/>
          <p:nvPr/>
        </p:nvSpPr>
        <p:spPr>
          <a:xfrm>
            <a:off x="4447856" y="2130902"/>
            <a:ext cx="1463716" cy="180020"/>
          </a:xfrm>
          <a:prstGeom prst="rect">
            <a:avLst/>
          </a:prstGeom>
          <a:solidFill>
            <a:schemeClr val="bg1"/>
          </a:solidFill>
          <a:ln>
            <a:noFill/>
          </a:ln>
        </p:spPr>
        <p:style>
          <a:lnRef idx="2">
            <a:schemeClr val="accent2"/>
          </a:lnRef>
          <a:fillRef idx="1">
            <a:schemeClr val="lt1"/>
          </a:fillRef>
          <a:effectRef idx="0">
            <a:schemeClr val="accent2"/>
          </a:effectRef>
          <a:fontRef idx="minor">
            <a:schemeClr val="dk1"/>
          </a:fontRef>
        </p:style>
        <p:txBody>
          <a:bodyPr rtlCol="0" anchor="ctr"/>
          <a:lstStyle/>
          <a:p>
            <a:pPr algn="ctr"/>
            <a:r>
              <a:rPr lang="fr-FR" sz="1000" dirty="0" smtClean="0">
                <a:solidFill>
                  <a:srgbClr val="002060"/>
                </a:solidFill>
              </a:rPr>
              <a:t>http://.../</a:t>
            </a:r>
            <a:r>
              <a:rPr lang="fr-FR" sz="1000" dirty="0" err="1" smtClean="0">
                <a:solidFill>
                  <a:srgbClr val="002060"/>
                </a:solidFill>
              </a:rPr>
              <a:t>rest</a:t>
            </a:r>
            <a:r>
              <a:rPr lang="fr-FR" sz="1000" dirty="0" smtClean="0">
                <a:solidFill>
                  <a:srgbClr val="002060"/>
                </a:solidFill>
              </a:rPr>
              <a:t>/</a:t>
            </a:r>
            <a:r>
              <a:rPr lang="fr-FR" sz="1000" dirty="0" err="1" smtClean="0">
                <a:solidFill>
                  <a:srgbClr val="002060"/>
                </a:solidFill>
              </a:rPr>
              <a:t>movies</a:t>
            </a:r>
            <a:endParaRPr lang="fr-FR" sz="1000" dirty="0">
              <a:solidFill>
                <a:srgbClr val="002060"/>
              </a:solidFill>
            </a:endParaRPr>
          </a:p>
        </p:txBody>
      </p:sp>
      <p:pic>
        <p:nvPicPr>
          <p:cNvPr id="5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8155" y="1164418"/>
            <a:ext cx="2098048" cy="12206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1"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4500" y="1268760"/>
            <a:ext cx="2352675" cy="30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3" name="Picture 9" descr="http://thumbs.dreamstime.com/x/serveurs-le-graphisme-de-clipart-images-graphiques-isol%C3%A9-5149896.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04248" y="2315530"/>
            <a:ext cx="1693331" cy="1219199"/>
          </a:xfrm>
          <a:prstGeom prst="rect">
            <a:avLst/>
          </a:prstGeom>
          <a:noFill/>
          <a:extLst>
            <a:ext uri="{909E8E84-426E-40DD-AFC4-6F175D3DCCD1}">
              <a14:hiddenFill xmlns:a14="http://schemas.microsoft.com/office/drawing/2010/main">
                <a:solidFill>
                  <a:srgbClr val="FFFFFF"/>
                </a:solidFill>
              </a14:hiddenFill>
            </a:ext>
          </a:extLst>
        </p:spPr>
      </p:pic>
      <p:sp>
        <p:nvSpPr>
          <p:cNvPr id="55" name="Nuage 54"/>
          <p:cNvSpPr/>
          <p:nvPr/>
        </p:nvSpPr>
        <p:spPr bwMode="auto">
          <a:xfrm>
            <a:off x="6368711" y="1688108"/>
            <a:ext cx="1008112" cy="1679376"/>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a:lstStyle/>
          <a:p>
            <a:pPr algn="ctr">
              <a:defRPr/>
            </a:pPr>
            <a:r>
              <a:rPr lang="en-US" sz="1000" b="1" i="1" dirty="0" smtClean="0">
                <a:solidFill>
                  <a:schemeClr val="tx1"/>
                </a:solidFill>
                <a:latin typeface="Arial" charset="0"/>
                <a:cs typeface="Arial" charset="0"/>
                <a:sym typeface="Gill Sans Light"/>
              </a:rPr>
              <a:t>Movies</a:t>
            </a:r>
          </a:p>
          <a:p>
            <a:pPr algn="ctr">
              <a:defRPr/>
            </a:pPr>
            <a:endParaRPr lang="en-US" sz="1000" b="1" i="1" dirty="0" smtClean="0">
              <a:solidFill>
                <a:schemeClr val="tx1"/>
              </a:solidFill>
              <a:latin typeface="Arial" charset="0"/>
              <a:cs typeface="Arial" charset="0"/>
              <a:sym typeface="Gill Sans Light"/>
            </a:endParaRPr>
          </a:p>
          <a:p>
            <a:pPr algn="ctr">
              <a:defRPr/>
            </a:pPr>
            <a:r>
              <a:rPr lang="en-US" sz="1000" b="1" i="1" dirty="0" smtClean="0">
                <a:solidFill>
                  <a:schemeClr val="tx1"/>
                </a:solidFill>
                <a:latin typeface="Arial" charset="0"/>
                <a:cs typeface="Arial" charset="0"/>
                <a:sym typeface="Gill Sans Light"/>
              </a:rPr>
              <a:t>API</a:t>
            </a:r>
          </a:p>
          <a:p>
            <a:pPr algn="ctr">
              <a:defRPr/>
            </a:pPr>
            <a:r>
              <a:rPr lang="en-US" sz="1000" b="1" i="1" dirty="0" smtClean="0">
                <a:solidFill>
                  <a:schemeClr val="tx1"/>
                </a:solidFill>
                <a:latin typeface="Arial" charset="0"/>
                <a:cs typeface="Arial" charset="0"/>
                <a:sym typeface="Gill Sans Light"/>
              </a:rPr>
              <a:t>REST</a:t>
            </a:r>
          </a:p>
          <a:p>
            <a:pPr algn="ctr">
              <a:defRPr/>
            </a:pPr>
            <a:endParaRPr lang="en-US" sz="1000" b="1" dirty="0">
              <a:solidFill>
                <a:schemeClr val="tx1"/>
              </a:solidFill>
              <a:latin typeface="Arial" charset="0"/>
              <a:cs typeface="Arial" charset="0"/>
              <a:sym typeface="Gill Sans Light"/>
            </a:endParaRPr>
          </a:p>
        </p:txBody>
      </p:sp>
      <p:sp>
        <p:nvSpPr>
          <p:cNvPr id="56" name="Ellipse 55"/>
          <p:cNvSpPr/>
          <p:nvPr/>
        </p:nvSpPr>
        <p:spPr>
          <a:xfrm>
            <a:off x="2452505" y="2054286"/>
            <a:ext cx="1584176" cy="1170130"/>
          </a:xfrm>
          <a:prstGeom prst="ellipse">
            <a:avLst/>
          </a:prstGeom>
          <a:solidFill>
            <a:srgbClr val="FFAFAF"/>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lnRef>
          <a:fillRef idx="1">
            <a:schemeClr val="lt1"/>
          </a:fillRef>
          <a:effectRef idx="0">
            <a:schemeClr val="accent1"/>
          </a:effectRef>
          <a:fontRef idx="minor">
            <a:schemeClr val="dk1"/>
          </a:fontRef>
        </p:style>
        <p:txBody>
          <a:bodyPr rtlCol="0" anchor="ctr"/>
          <a:lstStyle/>
          <a:p>
            <a:pPr algn="ctr"/>
            <a:endParaRPr lang="fr-FR"/>
          </a:p>
        </p:txBody>
      </p:sp>
      <p:pic>
        <p:nvPicPr>
          <p:cNvPr id="1034" name="Picture 10"/>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20371777">
            <a:off x="2690054" y="2496760"/>
            <a:ext cx="1140731" cy="2851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7" name="Rectangle 66"/>
          <p:cNvSpPr/>
          <p:nvPr/>
        </p:nvSpPr>
        <p:spPr>
          <a:xfrm>
            <a:off x="4447855" y="2639351"/>
            <a:ext cx="2393350" cy="2448272"/>
          </a:xfrm>
          <a:prstGeom prst="rect">
            <a:avLst/>
          </a:prstGeom>
          <a:noFill/>
          <a:ln>
            <a:noFill/>
          </a:ln>
        </p:spPr>
        <p:style>
          <a:lnRef idx="2">
            <a:schemeClr val="accent2"/>
          </a:lnRef>
          <a:fillRef idx="1">
            <a:schemeClr val="lt1"/>
          </a:fillRef>
          <a:effectRef idx="0">
            <a:schemeClr val="accent2"/>
          </a:effectRef>
          <a:fontRef idx="minor">
            <a:schemeClr val="dk1"/>
          </a:fontRef>
        </p:style>
        <p:txBody>
          <a:bodyPr rtlCol="0" anchor="ctr"/>
          <a:lstStyle/>
          <a:p>
            <a:r>
              <a:rPr lang="fr-FR" sz="700" dirty="0">
                <a:solidFill>
                  <a:srgbClr val="002060"/>
                </a:solidFill>
              </a:rPr>
              <a:t> [</a:t>
            </a:r>
          </a:p>
          <a:p>
            <a:r>
              <a:rPr lang="fr-FR" sz="700" dirty="0">
                <a:solidFill>
                  <a:srgbClr val="002060"/>
                </a:solidFill>
              </a:rPr>
              <a:t>   {</a:t>
            </a:r>
          </a:p>
          <a:p>
            <a:r>
              <a:rPr lang="fr-FR" sz="700" dirty="0" smtClean="0">
                <a:solidFill>
                  <a:srgbClr val="002060"/>
                </a:solidFill>
              </a:rPr>
              <a:t>      "</a:t>
            </a:r>
            <a:r>
              <a:rPr lang="fr-FR" sz="700" dirty="0" err="1">
                <a:solidFill>
                  <a:srgbClr val="002060"/>
                </a:solidFill>
              </a:rPr>
              <a:t>title</a:t>
            </a:r>
            <a:r>
              <a:rPr lang="fr-FR" sz="700" dirty="0">
                <a:solidFill>
                  <a:srgbClr val="002060"/>
                </a:solidFill>
              </a:rPr>
              <a:t>": "Avatar",</a:t>
            </a:r>
          </a:p>
          <a:p>
            <a:r>
              <a:rPr lang="fr-FR" sz="700" dirty="0">
                <a:solidFill>
                  <a:srgbClr val="002060"/>
                </a:solidFill>
              </a:rPr>
              <a:t>      "genres": [ "Action","</a:t>
            </a:r>
            <a:r>
              <a:rPr lang="fr-FR" sz="700" dirty="0" err="1">
                <a:solidFill>
                  <a:srgbClr val="002060"/>
                </a:solidFill>
              </a:rPr>
              <a:t>Adventure</a:t>
            </a:r>
            <a:r>
              <a:rPr lang="fr-FR" sz="700" dirty="0">
                <a:solidFill>
                  <a:srgbClr val="002060"/>
                </a:solidFill>
              </a:rPr>
              <a:t>",...],</a:t>
            </a:r>
          </a:p>
          <a:p>
            <a:r>
              <a:rPr lang="fr-FR" sz="700" dirty="0">
                <a:solidFill>
                  <a:srgbClr val="002060"/>
                </a:solidFill>
              </a:rPr>
              <a:t>      "</a:t>
            </a:r>
            <a:r>
              <a:rPr lang="fr-FR" sz="700" dirty="0" err="1">
                <a:solidFill>
                  <a:srgbClr val="002060"/>
                </a:solidFill>
              </a:rPr>
              <a:t>imdb_id</a:t>
            </a:r>
            <a:r>
              <a:rPr lang="fr-FR" sz="700" dirty="0">
                <a:solidFill>
                  <a:srgbClr val="002060"/>
                </a:solidFill>
              </a:rPr>
              <a:t>": "tt0499549",</a:t>
            </a:r>
          </a:p>
          <a:p>
            <a:r>
              <a:rPr lang="fr-FR" sz="700" dirty="0">
                <a:solidFill>
                  <a:srgbClr val="002060"/>
                </a:solidFill>
              </a:rPr>
              <a:t>      "</a:t>
            </a:r>
            <a:r>
              <a:rPr lang="fr-FR" sz="700" dirty="0" err="1">
                <a:solidFill>
                  <a:srgbClr val="002060"/>
                </a:solidFill>
              </a:rPr>
              <a:t>directors</a:t>
            </a:r>
            <a:r>
              <a:rPr lang="fr-FR" sz="700" dirty="0">
                <a:solidFill>
                  <a:srgbClr val="002060"/>
                </a:solidFill>
              </a:rPr>
              <a:t>": ["James Cameron"],</a:t>
            </a:r>
          </a:p>
          <a:p>
            <a:r>
              <a:rPr lang="fr-FR" sz="700" dirty="0">
                <a:solidFill>
                  <a:srgbClr val="002060"/>
                </a:solidFill>
              </a:rPr>
              <a:t>      "</a:t>
            </a:r>
            <a:r>
              <a:rPr lang="fr-FR" sz="700" dirty="0" err="1">
                <a:solidFill>
                  <a:srgbClr val="002060"/>
                </a:solidFill>
              </a:rPr>
              <a:t>actors</a:t>
            </a:r>
            <a:r>
              <a:rPr lang="fr-FR" sz="700" dirty="0">
                <a:solidFill>
                  <a:srgbClr val="002060"/>
                </a:solidFill>
              </a:rPr>
              <a:t>": ["Sam </a:t>
            </a:r>
            <a:r>
              <a:rPr lang="fr-FR" sz="700" dirty="0" err="1">
                <a:solidFill>
                  <a:srgbClr val="002060"/>
                </a:solidFill>
              </a:rPr>
              <a:t>Worthington","Zoe</a:t>
            </a:r>
            <a:r>
              <a:rPr lang="fr-FR" sz="700" dirty="0">
                <a:solidFill>
                  <a:srgbClr val="002060"/>
                </a:solidFill>
              </a:rPr>
              <a:t> </a:t>
            </a:r>
            <a:r>
              <a:rPr lang="fr-FR" sz="700" dirty="0" err="1">
                <a:solidFill>
                  <a:srgbClr val="002060"/>
                </a:solidFill>
              </a:rPr>
              <a:t>Saldana</a:t>
            </a:r>
            <a:r>
              <a:rPr lang="fr-FR" sz="700" dirty="0">
                <a:solidFill>
                  <a:srgbClr val="002060"/>
                </a:solidFill>
              </a:rPr>
              <a:t>", ...],</a:t>
            </a:r>
          </a:p>
          <a:p>
            <a:r>
              <a:rPr lang="fr-FR" sz="700" dirty="0" smtClean="0">
                <a:solidFill>
                  <a:srgbClr val="002060"/>
                </a:solidFill>
              </a:rPr>
              <a:t>      ...</a:t>
            </a:r>
            <a:endParaRPr lang="fr-FR" sz="700" dirty="0">
              <a:solidFill>
                <a:srgbClr val="002060"/>
              </a:solidFill>
            </a:endParaRPr>
          </a:p>
          <a:p>
            <a:r>
              <a:rPr lang="fr-FR" sz="700" dirty="0">
                <a:solidFill>
                  <a:srgbClr val="002060"/>
                </a:solidFill>
              </a:rPr>
              <a:t>   },</a:t>
            </a:r>
          </a:p>
          <a:p>
            <a:r>
              <a:rPr lang="fr-FR" sz="700" dirty="0">
                <a:solidFill>
                  <a:srgbClr val="002060"/>
                </a:solidFill>
              </a:rPr>
              <a:t>   </a:t>
            </a:r>
          </a:p>
          <a:p>
            <a:r>
              <a:rPr lang="fr-FR" sz="700" dirty="0">
                <a:solidFill>
                  <a:srgbClr val="002060"/>
                </a:solidFill>
              </a:rPr>
              <a:t>   {</a:t>
            </a:r>
          </a:p>
          <a:p>
            <a:r>
              <a:rPr lang="fr-FR" sz="700" dirty="0">
                <a:solidFill>
                  <a:srgbClr val="002060"/>
                </a:solidFill>
              </a:rPr>
              <a:t>      "</a:t>
            </a:r>
            <a:r>
              <a:rPr lang="fr-FR" sz="700" dirty="0" err="1">
                <a:solidFill>
                  <a:srgbClr val="002060"/>
                </a:solidFill>
              </a:rPr>
              <a:t>title</a:t>
            </a:r>
            <a:r>
              <a:rPr lang="fr-FR" sz="700" dirty="0">
                <a:solidFill>
                  <a:srgbClr val="002060"/>
                </a:solidFill>
              </a:rPr>
              <a:t>": "Django </a:t>
            </a:r>
            <a:r>
              <a:rPr lang="fr-FR" sz="700" dirty="0" err="1">
                <a:solidFill>
                  <a:srgbClr val="002060"/>
                </a:solidFill>
              </a:rPr>
              <a:t>Unchained</a:t>
            </a:r>
            <a:r>
              <a:rPr lang="fr-FR" sz="700" dirty="0">
                <a:solidFill>
                  <a:srgbClr val="002060"/>
                </a:solidFill>
              </a:rPr>
              <a:t>",</a:t>
            </a:r>
          </a:p>
          <a:p>
            <a:r>
              <a:rPr lang="fr-FR" sz="700" dirty="0">
                <a:solidFill>
                  <a:srgbClr val="002060"/>
                </a:solidFill>
              </a:rPr>
              <a:t>      "genres": ["</a:t>
            </a:r>
            <a:r>
              <a:rPr lang="fr-FR" sz="700" dirty="0" err="1">
                <a:solidFill>
                  <a:srgbClr val="002060"/>
                </a:solidFill>
              </a:rPr>
              <a:t>Adventure</a:t>
            </a:r>
            <a:r>
              <a:rPr lang="fr-FR" sz="700" dirty="0">
                <a:solidFill>
                  <a:srgbClr val="002060"/>
                </a:solidFill>
              </a:rPr>
              <a:t>","Drama",...],</a:t>
            </a:r>
          </a:p>
          <a:p>
            <a:r>
              <a:rPr lang="fr-FR" sz="700" dirty="0">
                <a:solidFill>
                  <a:srgbClr val="002060"/>
                </a:solidFill>
              </a:rPr>
              <a:t>      "</a:t>
            </a:r>
            <a:r>
              <a:rPr lang="fr-FR" sz="700" dirty="0" err="1">
                <a:solidFill>
                  <a:srgbClr val="002060"/>
                </a:solidFill>
              </a:rPr>
              <a:t>imdb_id</a:t>
            </a:r>
            <a:r>
              <a:rPr lang="fr-FR" sz="700" dirty="0">
                <a:solidFill>
                  <a:srgbClr val="002060"/>
                </a:solidFill>
              </a:rPr>
              <a:t>": "tt1853728",</a:t>
            </a:r>
          </a:p>
          <a:p>
            <a:r>
              <a:rPr lang="fr-FR" sz="700" dirty="0">
                <a:solidFill>
                  <a:srgbClr val="002060"/>
                </a:solidFill>
              </a:rPr>
              <a:t>      "</a:t>
            </a:r>
            <a:r>
              <a:rPr lang="fr-FR" sz="700" dirty="0" err="1">
                <a:solidFill>
                  <a:srgbClr val="002060"/>
                </a:solidFill>
              </a:rPr>
              <a:t>directors</a:t>
            </a:r>
            <a:r>
              <a:rPr lang="fr-FR" sz="700" dirty="0">
                <a:solidFill>
                  <a:srgbClr val="002060"/>
                </a:solidFill>
              </a:rPr>
              <a:t>": ["Quentin </a:t>
            </a:r>
            <a:r>
              <a:rPr lang="fr-FR" sz="700" dirty="0" err="1">
                <a:solidFill>
                  <a:srgbClr val="002060"/>
                </a:solidFill>
              </a:rPr>
              <a:t>Tarantino</a:t>
            </a:r>
            <a:r>
              <a:rPr lang="fr-FR" sz="700" dirty="0">
                <a:solidFill>
                  <a:srgbClr val="002060"/>
                </a:solidFill>
              </a:rPr>
              <a:t>"],</a:t>
            </a:r>
          </a:p>
          <a:p>
            <a:r>
              <a:rPr lang="fr-FR" sz="700" dirty="0">
                <a:solidFill>
                  <a:srgbClr val="002060"/>
                </a:solidFill>
              </a:rPr>
              <a:t>      "</a:t>
            </a:r>
            <a:r>
              <a:rPr lang="fr-FR" sz="700" dirty="0" err="1">
                <a:solidFill>
                  <a:srgbClr val="002060"/>
                </a:solidFill>
              </a:rPr>
              <a:t>actors</a:t>
            </a:r>
            <a:r>
              <a:rPr lang="fr-FR" sz="700" dirty="0">
                <a:solidFill>
                  <a:srgbClr val="002060"/>
                </a:solidFill>
              </a:rPr>
              <a:t>": ["Jamie </a:t>
            </a:r>
            <a:r>
              <a:rPr lang="fr-FR" sz="700" dirty="0" err="1">
                <a:solidFill>
                  <a:srgbClr val="002060"/>
                </a:solidFill>
              </a:rPr>
              <a:t>Foxx</a:t>
            </a:r>
            <a:r>
              <a:rPr lang="fr-FR" sz="700" dirty="0">
                <a:solidFill>
                  <a:srgbClr val="002060"/>
                </a:solidFill>
              </a:rPr>
              <a:t>","Leonardo </a:t>
            </a:r>
            <a:r>
              <a:rPr lang="fr-FR" sz="700" dirty="0" err="1">
                <a:solidFill>
                  <a:srgbClr val="002060"/>
                </a:solidFill>
              </a:rPr>
              <a:t>DiCaprio</a:t>
            </a:r>
            <a:r>
              <a:rPr lang="fr-FR" sz="700" dirty="0">
                <a:solidFill>
                  <a:srgbClr val="002060"/>
                </a:solidFill>
              </a:rPr>
              <a:t>",...],</a:t>
            </a:r>
          </a:p>
          <a:p>
            <a:r>
              <a:rPr lang="fr-FR" sz="700" dirty="0" smtClean="0">
                <a:solidFill>
                  <a:srgbClr val="002060"/>
                </a:solidFill>
              </a:rPr>
              <a:t>       </a:t>
            </a:r>
            <a:r>
              <a:rPr lang="fr-FR" sz="700" dirty="0">
                <a:solidFill>
                  <a:srgbClr val="002060"/>
                </a:solidFill>
              </a:rPr>
              <a:t>...</a:t>
            </a:r>
          </a:p>
          <a:p>
            <a:r>
              <a:rPr lang="fr-FR" sz="700" dirty="0">
                <a:solidFill>
                  <a:srgbClr val="002060"/>
                </a:solidFill>
              </a:rPr>
              <a:t>   },</a:t>
            </a:r>
          </a:p>
          <a:p>
            <a:r>
              <a:rPr lang="fr-FR" sz="700" dirty="0">
                <a:solidFill>
                  <a:srgbClr val="002060"/>
                </a:solidFill>
              </a:rPr>
              <a:t>...</a:t>
            </a:r>
          </a:p>
          <a:p>
            <a:r>
              <a:rPr lang="fr-FR" sz="700" dirty="0">
                <a:solidFill>
                  <a:srgbClr val="002060"/>
                </a:solidFill>
              </a:rPr>
              <a:t>]</a:t>
            </a:r>
          </a:p>
        </p:txBody>
      </p:sp>
      <p:cxnSp>
        <p:nvCxnSpPr>
          <p:cNvPr id="61" name="Connecteur droit avec flèche 60"/>
          <p:cNvCxnSpPr/>
          <p:nvPr/>
        </p:nvCxnSpPr>
        <p:spPr>
          <a:xfrm flipH="1">
            <a:off x="4139952" y="2780928"/>
            <a:ext cx="3029698" cy="0"/>
          </a:xfrm>
          <a:prstGeom prst="straightConnector1">
            <a:avLst/>
          </a:prstGeom>
          <a:ln w="1905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69" name="Rectangle 68"/>
          <p:cNvSpPr/>
          <p:nvPr/>
        </p:nvSpPr>
        <p:spPr>
          <a:xfrm>
            <a:off x="2550604" y="2033566"/>
            <a:ext cx="1518423" cy="180020"/>
          </a:xfrm>
          <a:prstGeom prst="rect">
            <a:avLst/>
          </a:prstGeom>
          <a:noFill/>
          <a:ln>
            <a:noFill/>
          </a:ln>
        </p:spPr>
        <p:style>
          <a:lnRef idx="2">
            <a:schemeClr val="accent2"/>
          </a:lnRef>
          <a:fillRef idx="1">
            <a:schemeClr val="lt1"/>
          </a:fillRef>
          <a:effectRef idx="0">
            <a:schemeClr val="accent2"/>
          </a:effectRef>
          <a:fontRef idx="minor">
            <a:schemeClr val="dk1"/>
          </a:fontRef>
        </p:style>
        <p:txBody>
          <a:bodyPr rtlCol="0" anchor="ctr"/>
          <a:lstStyle/>
          <a:p>
            <a:pPr algn="ctr"/>
            <a:r>
              <a:rPr lang="fr-FR" sz="1200" dirty="0" err="1" smtClean="0">
                <a:solidFill>
                  <a:srgbClr val="C00000"/>
                </a:solidFill>
              </a:rPr>
              <a:t>My</a:t>
            </a:r>
            <a:r>
              <a:rPr lang="fr-FR" sz="1200" dirty="0" smtClean="0">
                <a:solidFill>
                  <a:srgbClr val="C00000"/>
                </a:solidFill>
              </a:rPr>
              <a:t> Favorite </a:t>
            </a:r>
            <a:r>
              <a:rPr lang="fr-FR" sz="1200" dirty="0" err="1" smtClean="0">
                <a:solidFill>
                  <a:srgbClr val="C00000"/>
                </a:solidFill>
              </a:rPr>
              <a:t>Movies</a:t>
            </a:r>
            <a:endParaRPr lang="fr-FR" sz="1200" dirty="0">
              <a:solidFill>
                <a:srgbClr val="C00000"/>
              </a:solidFill>
            </a:endParaRPr>
          </a:p>
        </p:txBody>
      </p:sp>
    </p:spTree>
    <p:extLst>
      <p:ext uri="{BB962C8B-B14F-4D97-AF65-F5344CB8AC3E}">
        <p14:creationId xmlns:p14="http://schemas.microsoft.com/office/powerpoint/2010/main" val="290938356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6" name="Connecteur droit avec flèche 25"/>
          <p:cNvCxnSpPr>
            <a:stCxn id="1028" idx="3"/>
          </p:cNvCxnSpPr>
          <p:nvPr/>
        </p:nvCxnSpPr>
        <p:spPr>
          <a:xfrm flipV="1">
            <a:off x="3779748" y="980728"/>
            <a:ext cx="648236" cy="17909"/>
          </a:xfrm>
          <a:prstGeom prst="straightConnector1">
            <a:avLst/>
          </a:prstGeom>
          <a:ln w="1905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8548" y="836712"/>
            <a:ext cx="1981200" cy="323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ZoneTexte 2"/>
          <p:cNvSpPr txBox="1"/>
          <p:nvPr/>
        </p:nvSpPr>
        <p:spPr>
          <a:xfrm>
            <a:off x="904334" y="188640"/>
            <a:ext cx="2484276" cy="369332"/>
          </a:xfrm>
          <a:prstGeom prst="rect">
            <a:avLst/>
          </a:prstGeom>
          <a:noFill/>
        </p:spPr>
        <p:txBody>
          <a:bodyPr wrap="square" rtlCol="0">
            <a:spAutoFit/>
          </a:bodyPr>
          <a:lstStyle/>
          <a:p>
            <a:r>
              <a:rPr lang="fr-FR" dirty="0" smtClean="0"/>
              <a:t>routage</a:t>
            </a:r>
            <a:endParaRPr lang="fr-FR" dirty="0"/>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99992" y="692696"/>
            <a:ext cx="2640883" cy="18479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5" name="Rectangle 24"/>
          <p:cNvSpPr/>
          <p:nvPr/>
        </p:nvSpPr>
        <p:spPr>
          <a:xfrm>
            <a:off x="3361365" y="531390"/>
            <a:ext cx="1116124" cy="180020"/>
          </a:xfrm>
          <a:prstGeom prst="rect">
            <a:avLst/>
          </a:prstGeom>
          <a:noFill/>
          <a:ln>
            <a:noFill/>
          </a:ln>
        </p:spPr>
        <p:style>
          <a:lnRef idx="2">
            <a:schemeClr val="accent2"/>
          </a:lnRef>
          <a:fillRef idx="1">
            <a:schemeClr val="lt1"/>
          </a:fillRef>
          <a:effectRef idx="0">
            <a:schemeClr val="accent2"/>
          </a:effectRef>
          <a:fontRef idx="minor">
            <a:schemeClr val="dk1"/>
          </a:fontRef>
        </p:style>
        <p:txBody>
          <a:bodyPr rtlCol="0" anchor="ctr"/>
          <a:lstStyle/>
          <a:p>
            <a:pPr algn="ctr"/>
            <a:r>
              <a:rPr lang="fr-FR" sz="1000" dirty="0" smtClean="0">
                <a:solidFill>
                  <a:srgbClr val="C00000"/>
                </a:solidFill>
              </a:rPr>
              <a:t>(</a:t>
            </a:r>
            <a:r>
              <a:rPr lang="fr-FR" sz="1000" dirty="0" err="1" smtClean="0">
                <a:solidFill>
                  <a:srgbClr val="C00000"/>
                </a:solidFill>
              </a:rPr>
              <a:t>defaut</a:t>
            </a:r>
            <a:r>
              <a:rPr lang="fr-FR" sz="1000" dirty="0" smtClean="0">
                <a:solidFill>
                  <a:srgbClr val="C00000"/>
                </a:solidFill>
              </a:rPr>
              <a:t>)</a:t>
            </a:r>
            <a:endParaRPr lang="fr-FR" sz="1000" dirty="0">
              <a:solidFill>
                <a:srgbClr val="C00000"/>
              </a:solidFill>
            </a:endParaRPr>
          </a:p>
        </p:txBody>
      </p:sp>
      <p:sp>
        <p:nvSpPr>
          <p:cNvPr id="27" name="Rectangle 26"/>
          <p:cNvSpPr/>
          <p:nvPr/>
        </p:nvSpPr>
        <p:spPr>
          <a:xfrm>
            <a:off x="5292080" y="467962"/>
            <a:ext cx="1116124" cy="180020"/>
          </a:xfrm>
          <a:prstGeom prst="rect">
            <a:avLst/>
          </a:prstGeom>
          <a:noFill/>
          <a:ln>
            <a:noFill/>
          </a:ln>
        </p:spPr>
        <p:style>
          <a:lnRef idx="2">
            <a:schemeClr val="accent2"/>
          </a:lnRef>
          <a:fillRef idx="1">
            <a:schemeClr val="lt1"/>
          </a:fillRef>
          <a:effectRef idx="0">
            <a:schemeClr val="accent2"/>
          </a:effectRef>
          <a:fontRef idx="minor">
            <a:schemeClr val="dk1"/>
          </a:fontRef>
        </p:style>
        <p:txBody>
          <a:bodyPr rtlCol="0" anchor="ctr"/>
          <a:lstStyle/>
          <a:p>
            <a:pPr algn="ctr"/>
            <a:r>
              <a:rPr lang="fr-FR" sz="1000" dirty="0" err="1" smtClean="0">
                <a:solidFill>
                  <a:srgbClr val="C00000"/>
                </a:solidFill>
              </a:rPr>
              <a:t>Movies</a:t>
            </a:r>
            <a:r>
              <a:rPr lang="fr-FR" sz="1000" dirty="0" smtClean="0">
                <a:solidFill>
                  <a:srgbClr val="C00000"/>
                </a:solidFill>
              </a:rPr>
              <a:t> List</a:t>
            </a:r>
            <a:endParaRPr lang="fr-FR" sz="1000" dirty="0">
              <a:solidFill>
                <a:srgbClr val="C00000"/>
              </a:solidFill>
            </a:endParaRPr>
          </a:p>
        </p:txBody>
      </p:sp>
      <p:sp>
        <p:nvSpPr>
          <p:cNvPr id="38" name="Forme libre 37"/>
          <p:cNvSpPr/>
          <p:nvPr/>
        </p:nvSpPr>
        <p:spPr>
          <a:xfrm>
            <a:off x="3126479" y="1775460"/>
            <a:ext cx="1373513" cy="2461260"/>
          </a:xfrm>
          <a:custGeom>
            <a:avLst/>
            <a:gdLst>
              <a:gd name="connsiteX0" fmla="*/ 1221113 w 1373513"/>
              <a:gd name="connsiteY0" fmla="*/ 0 h 2461260"/>
              <a:gd name="connsiteX1" fmla="*/ 169553 w 1373513"/>
              <a:gd name="connsiteY1" fmla="*/ 769620 h 2461260"/>
              <a:gd name="connsiteX2" fmla="*/ 123833 w 1373513"/>
              <a:gd name="connsiteY2" fmla="*/ 1737360 h 2461260"/>
              <a:gd name="connsiteX3" fmla="*/ 1373513 w 1373513"/>
              <a:gd name="connsiteY3" fmla="*/ 2461260 h 2461260"/>
            </a:gdLst>
            <a:ahLst/>
            <a:cxnLst>
              <a:cxn ang="0">
                <a:pos x="connsiteX0" y="connsiteY0"/>
              </a:cxn>
              <a:cxn ang="0">
                <a:pos x="connsiteX1" y="connsiteY1"/>
              </a:cxn>
              <a:cxn ang="0">
                <a:pos x="connsiteX2" y="connsiteY2"/>
              </a:cxn>
              <a:cxn ang="0">
                <a:pos x="connsiteX3" y="connsiteY3"/>
              </a:cxn>
            </a:cxnLst>
            <a:rect l="l" t="t" r="r" b="b"/>
            <a:pathLst>
              <a:path w="1373513" h="2461260">
                <a:moveTo>
                  <a:pt x="1221113" y="0"/>
                </a:moveTo>
                <a:cubicBezTo>
                  <a:pt x="786773" y="240030"/>
                  <a:pt x="352433" y="480060"/>
                  <a:pt x="169553" y="769620"/>
                </a:cubicBezTo>
                <a:cubicBezTo>
                  <a:pt x="-13327" y="1059180"/>
                  <a:pt x="-76827" y="1455420"/>
                  <a:pt x="123833" y="1737360"/>
                </a:cubicBezTo>
                <a:cubicBezTo>
                  <a:pt x="324493" y="2019300"/>
                  <a:pt x="849003" y="2240280"/>
                  <a:pt x="1373513" y="2461260"/>
                </a:cubicBezTo>
              </a:path>
            </a:pathLst>
          </a:custGeom>
          <a:ln w="1905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pic>
        <p:nvPicPr>
          <p:cNvPr id="39"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12813" y="2847659"/>
            <a:ext cx="2447925" cy="323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6" name="Rectangle 45"/>
          <p:cNvSpPr/>
          <p:nvPr/>
        </p:nvSpPr>
        <p:spPr>
          <a:xfrm>
            <a:off x="3398151" y="2063806"/>
            <a:ext cx="691499" cy="180020"/>
          </a:xfrm>
          <a:prstGeom prst="rect">
            <a:avLst/>
          </a:prstGeom>
          <a:solidFill>
            <a:schemeClr val="bg1"/>
          </a:solidFill>
          <a:ln>
            <a:noFill/>
          </a:ln>
        </p:spPr>
        <p:style>
          <a:lnRef idx="2">
            <a:schemeClr val="accent2"/>
          </a:lnRef>
          <a:fillRef idx="1">
            <a:schemeClr val="lt1"/>
          </a:fillRef>
          <a:effectRef idx="0">
            <a:schemeClr val="accent2"/>
          </a:effectRef>
          <a:fontRef idx="minor">
            <a:schemeClr val="dk1"/>
          </a:fontRef>
        </p:style>
        <p:txBody>
          <a:bodyPr rtlCol="0" anchor="ctr"/>
          <a:lstStyle/>
          <a:p>
            <a:pPr algn="ctr"/>
            <a:r>
              <a:rPr lang="fr-FR" sz="1000" dirty="0" smtClean="0">
                <a:solidFill>
                  <a:srgbClr val="C00000"/>
                </a:solidFill>
              </a:rPr>
              <a:t>click</a:t>
            </a:r>
            <a:endParaRPr lang="fr-FR" sz="1000" dirty="0">
              <a:solidFill>
                <a:srgbClr val="C00000"/>
              </a:solidFill>
            </a:endParaRPr>
          </a:p>
        </p:txBody>
      </p:sp>
      <p:pic>
        <p:nvPicPr>
          <p:cNvPr id="102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44008" y="2924944"/>
            <a:ext cx="4186249" cy="24342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8" name="Rectangle 47"/>
          <p:cNvSpPr/>
          <p:nvPr/>
        </p:nvSpPr>
        <p:spPr>
          <a:xfrm>
            <a:off x="6084168" y="2687216"/>
            <a:ext cx="1656184" cy="246959"/>
          </a:xfrm>
          <a:prstGeom prst="rect">
            <a:avLst/>
          </a:prstGeom>
          <a:noFill/>
          <a:ln>
            <a:noFill/>
          </a:ln>
        </p:spPr>
        <p:style>
          <a:lnRef idx="2">
            <a:schemeClr val="accent2"/>
          </a:lnRef>
          <a:fillRef idx="1">
            <a:schemeClr val="lt1"/>
          </a:fillRef>
          <a:effectRef idx="0">
            <a:schemeClr val="accent2"/>
          </a:effectRef>
          <a:fontRef idx="minor">
            <a:schemeClr val="dk1"/>
          </a:fontRef>
        </p:style>
        <p:txBody>
          <a:bodyPr rtlCol="0" anchor="ctr"/>
          <a:lstStyle/>
          <a:p>
            <a:pPr algn="ctr"/>
            <a:r>
              <a:rPr lang="fr-FR" sz="1000" dirty="0" err="1" smtClean="0">
                <a:solidFill>
                  <a:srgbClr val="C00000"/>
                </a:solidFill>
              </a:rPr>
              <a:t>Movie</a:t>
            </a:r>
            <a:r>
              <a:rPr lang="fr-FR" sz="1000" dirty="0" smtClean="0">
                <a:solidFill>
                  <a:srgbClr val="C00000"/>
                </a:solidFill>
              </a:rPr>
              <a:t> </a:t>
            </a:r>
            <a:r>
              <a:rPr lang="fr-FR" sz="1000" dirty="0" err="1" smtClean="0">
                <a:solidFill>
                  <a:srgbClr val="C00000"/>
                </a:solidFill>
              </a:rPr>
              <a:t>Details</a:t>
            </a:r>
            <a:r>
              <a:rPr lang="fr-FR" sz="1000" dirty="0" smtClean="0">
                <a:solidFill>
                  <a:srgbClr val="C00000"/>
                </a:solidFill>
              </a:rPr>
              <a:t> (tt049954)</a:t>
            </a:r>
            <a:endParaRPr lang="fr-FR" sz="1000" dirty="0">
              <a:solidFill>
                <a:srgbClr val="C00000"/>
              </a:solidFill>
            </a:endParaRPr>
          </a:p>
        </p:txBody>
      </p:sp>
    </p:spTree>
    <p:extLst>
      <p:ext uri="{BB962C8B-B14F-4D97-AF65-F5344CB8AC3E}">
        <p14:creationId xmlns:p14="http://schemas.microsoft.com/office/powerpoint/2010/main" val="161881368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à coins arrondis 1"/>
          <p:cNvSpPr/>
          <p:nvPr/>
        </p:nvSpPr>
        <p:spPr>
          <a:xfrm>
            <a:off x="1151620" y="980728"/>
            <a:ext cx="1944216" cy="1008112"/>
          </a:xfrm>
          <a:prstGeom prst="roundRect">
            <a:avLst>
              <a:gd name="adj" fmla="val 8639"/>
            </a:avLst>
          </a:prstGeom>
          <a:ln>
            <a:solidFill>
              <a:srgbClr val="92D05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fr-FR" dirty="0"/>
          </a:p>
        </p:txBody>
      </p:sp>
      <p:sp>
        <p:nvSpPr>
          <p:cNvPr id="6" name="Rectangle 5"/>
          <p:cNvSpPr/>
          <p:nvPr/>
        </p:nvSpPr>
        <p:spPr>
          <a:xfrm>
            <a:off x="1259632" y="1124744"/>
            <a:ext cx="1728192" cy="216024"/>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2"/>
          </a:lnRef>
          <a:fillRef idx="1">
            <a:schemeClr val="lt1"/>
          </a:fillRef>
          <a:effectRef idx="0">
            <a:schemeClr val="accent2"/>
          </a:effectRef>
          <a:fontRef idx="minor">
            <a:schemeClr val="dk1"/>
          </a:fontRef>
        </p:style>
        <p:txBody>
          <a:bodyPr lIns="36000" tIns="0" rIns="36000" bIns="0" rtlCol="0" anchor="ctr"/>
          <a:lstStyle/>
          <a:p>
            <a:r>
              <a:rPr lang="nb-NO" sz="700" dirty="0" smtClean="0">
                <a:solidFill>
                  <a:srgbClr val="008080"/>
                </a:solidFill>
                <a:latin typeface="Consolas"/>
              </a:rPr>
              <a:t>&lt;</a:t>
            </a:r>
            <a:r>
              <a:rPr lang="nb-NO" sz="700" dirty="0">
                <a:solidFill>
                  <a:srgbClr val="3F7F7F"/>
                </a:solidFill>
                <a:latin typeface="Consolas"/>
              </a:rPr>
              <a:t>html </a:t>
            </a:r>
            <a:r>
              <a:rPr lang="nb-NO" sz="700" i="1" dirty="0" smtClean="0">
                <a:solidFill>
                  <a:srgbClr val="7F007F"/>
                </a:solidFill>
                <a:latin typeface="Consolas"/>
              </a:rPr>
              <a:t>ng-app</a:t>
            </a:r>
            <a:r>
              <a:rPr lang="nb-NO" sz="700" i="1" dirty="0">
                <a:solidFill>
                  <a:srgbClr val="000000"/>
                </a:solidFill>
                <a:latin typeface="Consolas"/>
              </a:rPr>
              <a:t>=</a:t>
            </a:r>
            <a:r>
              <a:rPr lang="nb-NO" sz="700" i="1" dirty="0">
                <a:solidFill>
                  <a:srgbClr val="2A00FF"/>
                </a:solidFill>
                <a:latin typeface="Consolas"/>
              </a:rPr>
              <a:t>"mymoviesApp"</a:t>
            </a:r>
            <a:r>
              <a:rPr lang="nb-NO" sz="700" i="1" dirty="0">
                <a:solidFill>
                  <a:srgbClr val="008080"/>
                </a:solidFill>
                <a:latin typeface="Consolas"/>
              </a:rPr>
              <a:t>&gt;</a:t>
            </a:r>
            <a:endParaRPr lang="fr-FR" sz="700" dirty="0"/>
          </a:p>
        </p:txBody>
      </p:sp>
      <p:sp>
        <p:nvSpPr>
          <p:cNvPr id="8" name="Rectangle 7"/>
          <p:cNvSpPr/>
          <p:nvPr/>
        </p:nvSpPr>
        <p:spPr>
          <a:xfrm>
            <a:off x="1259632" y="1412776"/>
            <a:ext cx="1728192" cy="432048"/>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2"/>
          </a:lnRef>
          <a:fillRef idx="1">
            <a:schemeClr val="lt1"/>
          </a:fillRef>
          <a:effectRef idx="0">
            <a:schemeClr val="accent2"/>
          </a:effectRef>
          <a:fontRef idx="minor">
            <a:schemeClr val="dk1"/>
          </a:fontRef>
        </p:style>
        <p:txBody>
          <a:bodyPr lIns="36000" tIns="0" rIns="36000" bIns="0" rtlCol="0" anchor="ctr"/>
          <a:lstStyle/>
          <a:p>
            <a:r>
              <a:rPr lang="fr-FR" sz="700" dirty="0">
                <a:solidFill>
                  <a:srgbClr val="008080"/>
                </a:solidFill>
                <a:latin typeface="Consolas"/>
              </a:rPr>
              <a:t>&lt;</a:t>
            </a:r>
            <a:r>
              <a:rPr lang="fr-FR" sz="700" dirty="0">
                <a:solidFill>
                  <a:srgbClr val="3F7F7F"/>
                </a:solidFill>
                <a:highlight>
                  <a:srgbClr val="D4D4D4"/>
                </a:highlight>
                <a:latin typeface="Consolas"/>
              </a:rPr>
              <a:t>body</a:t>
            </a:r>
            <a:r>
              <a:rPr lang="fr-FR" sz="700" dirty="0">
                <a:solidFill>
                  <a:srgbClr val="008080"/>
                </a:solidFill>
                <a:highlight>
                  <a:srgbClr val="D4D4D4"/>
                </a:highlight>
                <a:latin typeface="Consolas"/>
              </a:rPr>
              <a:t>&gt;</a:t>
            </a:r>
            <a:r>
              <a:rPr lang="fr-FR" sz="700" dirty="0">
                <a:solidFill>
                  <a:srgbClr val="000000"/>
                </a:solidFill>
                <a:highlight>
                  <a:srgbClr val="D4D4D4"/>
                </a:highlight>
                <a:latin typeface="Consolas"/>
              </a:rPr>
              <a:t>  </a:t>
            </a:r>
          </a:p>
          <a:p>
            <a:r>
              <a:rPr lang="fr-FR" sz="700" dirty="0">
                <a:solidFill>
                  <a:srgbClr val="000000"/>
                </a:solidFill>
                <a:latin typeface="Consolas"/>
              </a:rPr>
              <a:t>   </a:t>
            </a:r>
            <a:r>
              <a:rPr lang="fr-FR" sz="700" dirty="0">
                <a:solidFill>
                  <a:srgbClr val="008080"/>
                </a:solidFill>
                <a:latin typeface="Consolas"/>
              </a:rPr>
              <a:t>&lt;</a:t>
            </a:r>
            <a:r>
              <a:rPr lang="fr-FR" sz="700" dirty="0">
                <a:solidFill>
                  <a:srgbClr val="3F7F7F"/>
                </a:solidFill>
                <a:latin typeface="Consolas"/>
              </a:rPr>
              <a:t>section </a:t>
            </a:r>
            <a:r>
              <a:rPr lang="fr-FR" sz="700" dirty="0" err="1">
                <a:solidFill>
                  <a:srgbClr val="7F007F"/>
                </a:solidFill>
                <a:latin typeface="Consolas"/>
              </a:rPr>
              <a:t>ng-view</a:t>
            </a:r>
            <a:r>
              <a:rPr lang="fr-FR" sz="700" dirty="0" smtClean="0">
                <a:solidFill>
                  <a:srgbClr val="008080"/>
                </a:solidFill>
                <a:latin typeface="Consolas"/>
              </a:rPr>
              <a:t>&gt;</a:t>
            </a:r>
          </a:p>
          <a:p>
            <a:r>
              <a:rPr lang="fr-FR" sz="700" dirty="0">
                <a:solidFill>
                  <a:srgbClr val="000000"/>
                </a:solidFill>
                <a:latin typeface="Consolas"/>
              </a:rPr>
              <a:t>  </a:t>
            </a:r>
            <a:r>
              <a:rPr lang="fr-FR" sz="700" dirty="0" smtClean="0">
                <a:solidFill>
                  <a:srgbClr val="000000"/>
                </a:solidFill>
                <a:latin typeface="Consolas"/>
              </a:rPr>
              <a:t> </a:t>
            </a:r>
            <a:r>
              <a:rPr lang="fr-FR" sz="700" dirty="0" smtClean="0">
                <a:solidFill>
                  <a:srgbClr val="008080"/>
                </a:solidFill>
                <a:latin typeface="Consolas"/>
              </a:rPr>
              <a:t>&lt;/</a:t>
            </a:r>
            <a:r>
              <a:rPr lang="fr-FR" sz="700" dirty="0">
                <a:solidFill>
                  <a:srgbClr val="3F7F7F"/>
                </a:solidFill>
                <a:latin typeface="Consolas"/>
              </a:rPr>
              <a:t>section</a:t>
            </a:r>
            <a:r>
              <a:rPr lang="fr-FR" sz="700" dirty="0">
                <a:solidFill>
                  <a:srgbClr val="008080"/>
                </a:solidFill>
                <a:latin typeface="Consolas"/>
              </a:rPr>
              <a:t>&gt;</a:t>
            </a:r>
            <a:endParaRPr lang="fr-FR" sz="700" dirty="0"/>
          </a:p>
        </p:txBody>
      </p:sp>
      <p:sp>
        <p:nvSpPr>
          <p:cNvPr id="12" name="Rectangle 11"/>
          <p:cNvSpPr/>
          <p:nvPr/>
        </p:nvSpPr>
        <p:spPr>
          <a:xfrm>
            <a:off x="1372042" y="1898830"/>
            <a:ext cx="936104" cy="180020"/>
          </a:xfrm>
          <a:prstGeom prst="rect">
            <a:avLst/>
          </a:prstGeom>
          <a:ln>
            <a:solidFill>
              <a:srgbClr val="92D05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fr-FR" sz="1000" dirty="0" smtClean="0">
                <a:solidFill>
                  <a:srgbClr val="008000"/>
                </a:solidFill>
              </a:rPr>
              <a:t>index.html</a:t>
            </a:r>
            <a:endParaRPr lang="fr-FR" sz="1000" dirty="0">
              <a:solidFill>
                <a:srgbClr val="008000"/>
              </a:solidFill>
            </a:endParaRPr>
          </a:p>
        </p:txBody>
      </p:sp>
      <p:sp>
        <p:nvSpPr>
          <p:cNvPr id="16" name="Rectangle à coins arrondis 15"/>
          <p:cNvSpPr/>
          <p:nvPr/>
        </p:nvSpPr>
        <p:spPr>
          <a:xfrm>
            <a:off x="5076056" y="1054166"/>
            <a:ext cx="2952328" cy="1000120"/>
          </a:xfrm>
          <a:prstGeom prst="roundRect">
            <a:avLst>
              <a:gd name="adj" fmla="val 8639"/>
            </a:avLst>
          </a:prstGeom>
          <a:ln>
            <a:solidFill>
              <a:srgbClr val="7030A0"/>
            </a:solidFill>
          </a:ln>
        </p:spPr>
        <p:style>
          <a:lnRef idx="2">
            <a:schemeClr val="accent2"/>
          </a:lnRef>
          <a:fillRef idx="1">
            <a:schemeClr val="lt1"/>
          </a:fillRef>
          <a:effectRef idx="0">
            <a:schemeClr val="accent2"/>
          </a:effectRef>
          <a:fontRef idx="minor">
            <a:schemeClr val="dk1"/>
          </a:fontRef>
        </p:style>
        <p:txBody>
          <a:bodyPr rtlCol="0" anchor="ctr"/>
          <a:lstStyle/>
          <a:p>
            <a:endParaRPr lang="fr-FR" sz="700" dirty="0">
              <a:latin typeface="Consolas"/>
            </a:endParaRPr>
          </a:p>
          <a:p>
            <a:r>
              <a:rPr lang="fr-FR" sz="700" dirty="0" err="1">
                <a:solidFill>
                  <a:srgbClr val="000000"/>
                </a:solidFill>
                <a:latin typeface="Consolas"/>
              </a:rPr>
              <a:t>mymoviesControllers</a:t>
            </a:r>
            <a:endParaRPr lang="fr-FR" sz="700" dirty="0">
              <a:solidFill>
                <a:srgbClr val="000000"/>
              </a:solidFill>
              <a:latin typeface="Consolas"/>
            </a:endParaRPr>
          </a:p>
          <a:p>
            <a:r>
              <a:rPr lang="fr-FR" sz="700" dirty="0">
                <a:solidFill>
                  <a:srgbClr val="000000"/>
                </a:solidFill>
                <a:latin typeface="Consolas"/>
              </a:rPr>
              <a:t> </a:t>
            </a:r>
            <a:r>
              <a:rPr lang="fr-FR" sz="700" dirty="0" smtClean="0">
                <a:solidFill>
                  <a:srgbClr val="000000"/>
                </a:solidFill>
                <a:latin typeface="Consolas"/>
              </a:rPr>
              <a:t>   .</a:t>
            </a:r>
            <a:r>
              <a:rPr lang="fr-FR" sz="700" dirty="0" err="1">
                <a:solidFill>
                  <a:srgbClr val="000000"/>
                </a:solidFill>
                <a:latin typeface="Consolas"/>
              </a:rPr>
              <a:t>controller</a:t>
            </a:r>
            <a:r>
              <a:rPr lang="fr-FR" sz="700" dirty="0">
                <a:solidFill>
                  <a:srgbClr val="000000"/>
                </a:solidFill>
                <a:latin typeface="Consolas"/>
              </a:rPr>
              <a:t>(</a:t>
            </a:r>
            <a:r>
              <a:rPr lang="fr-FR" sz="700" dirty="0">
                <a:solidFill>
                  <a:srgbClr val="2A00FF"/>
                </a:solidFill>
                <a:latin typeface="Consolas"/>
              </a:rPr>
              <a:t>'</a:t>
            </a:r>
            <a:r>
              <a:rPr lang="fr-FR" sz="700" dirty="0" err="1">
                <a:solidFill>
                  <a:srgbClr val="2A00FF"/>
                </a:solidFill>
                <a:latin typeface="Consolas"/>
              </a:rPr>
              <a:t>MovieListCtrl</a:t>
            </a:r>
            <a:r>
              <a:rPr lang="fr-FR" sz="700" dirty="0">
                <a:solidFill>
                  <a:srgbClr val="2A00FF"/>
                </a:solidFill>
                <a:latin typeface="Consolas"/>
              </a:rPr>
              <a:t>'</a:t>
            </a:r>
            <a:r>
              <a:rPr lang="fr-FR" sz="700" dirty="0">
                <a:solidFill>
                  <a:srgbClr val="000000"/>
                </a:solidFill>
                <a:latin typeface="Consolas"/>
              </a:rPr>
              <a:t>, [ </a:t>
            </a:r>
            <a:r>
              <a:rPr lang="fr-FR" sz="700" dirty="0">
                <a:solidFill>
                  <a:srgbClr val="2A00FF"/>
                </a:solidFill>
                <a:latin typeface="Consolas"/>
              </a:rPr>
              <a:t>'$scope'</a:t>
            </a:r>
            <a:r>
              <a:rPr lang="fr-FR" sz="700" dirty="0">
                <a:solidFill>
                  <a:srgbClr val="000000"/>
                </a:solidFill>
                <a:latin typeface="Consolas"/>
              </a:rPr>
              <a:t>, </a:t>
            </a:r>
            <a:r>
              <a:rPr lang="fr-FR" sz="700" dirty="0">
                <a:solidFill>
                  <a:srgbClr val="2A00FF"/>
                </a:solidFill>
                <a:latin typeface="Consolas"/>
              </a:rPr>
              <a:t>'</a:t>
            </a:r>
            <a:r>
              <a:rPr lang="fr-FR" sz="700" dirty="0" err="1">
                <a:solidFill>
                  <a:srgbClr val="2A00FF"/>
                </a:solidFill>
                <a:latin typeface="Consolas"/>
              </a:rPr>
              <a:t>Movie</a:t>
            </a:r>
            <a:r>
              <a:rPr lang="fr-FR" sz="700" dirty="0">
                <a:solidFill>
                  <a:srgbClr val="2A00FF"/>
                </a:solidFill>
                <a:latin typeface="Consolas"/>
              </a:rPr>
              <a:t>'</a:t>
            </a:r>
            <a:r>
              <a:rPr lang="fr-FR" sz="700" dirty="0">
                <a:solidFill>
                  <a:srgbClr val="000000"/>
                </a:solidFill>
                <a:latin typeface="Consolas"/>
              </a:rPr>
              <a:t>,</a:t>
            </a:r>
          </a:p>
          <a:p>
            <a:r>
              <a:rPr lang="fr-FR" sz="700" b="1" dirty="0" smtClean="0">
                <a:solidFill>
                  <a:srgbClr val="7F0055"/>
                </a:solidFill>
                <a:latin typeface="Consolas"/>
              </a:rPr>
              <a:t>         </a:t>
            </a:r>
            <a:r>
              <a:rPr lang="fr-FR" sz="700" b="1" dirty="0" err="1" smtClean="0">
                <a:solidFill>
                  <a:srgbClr val="7F0055"/>
                </a:solidFill>
                <a:latin typeface="Consolas"/>
              </a:rPr>
              <a:t>function</a:t>
            </a:r>
            <a:r>
              <a:rPr lang="fr-FR" sz="700" b="1" dirty="0">
                <a:solidFill>
                  <a:srgbClr val="000000"/>
                </a:solidFill>
                <a:latin typeface="Consolas"/>
              </a:rPr>
              <a:t>($scope, </a:t>
            </a:r>
            <a:r>
              <a:rPr lang="fr-FR" sz="700" b="1" dirty="0" err="1">
                <a:solidFill>
                  <a:srgbClr val="000000"/>
                </a:solidFill>
                <a:latin typeface="Consolas"/>
              </a:rPr>
              <a:t>Movie</a:t>
            </a:r>
            <a:r>
              <a:rPr lang="fr-FR" sz="700" b="1" dirty="0">
                <a:solidFill>
                  <a:srgbClr val="000000"/>
                </a:solidFill>
                <a:latin typeface="Consolas"/>
              </a:rPr>
              <a:t>) </a:t>
            </a:r>
            <a:r>
              <a:rPr lang="fr-FR" sz="700" b="1" dirty="0" smtClean="0">
                <a:solidFill>
                  <a:srgbClr val="000000"/>
                </a:solidFill>
                <a:latin typeface="Consolas"/>
              </a:rPr>
              <a:t>{</a:t>
            </a:r>
          </a:p>
          <a:p>
            <a:r>
              <a:rPr lang="fr-FR" sz="700" b="1" dirty="0">
                <a:solidFill>
                  <a:srgbClr val="000000"/>
                </a:solidFill>
                <a:latin typeface="Consolas"/>
              </a:rPr>
              <a:t> </a:t>
            </a:r>
            <a:r>
              <a:rPr lang="fr-FR" sz="700" b="1" dirty="0" smtClean="0">
                <a:solidFill>
                  <a:srgbClr val="000000"/>
                </a:solidFill>
                <a:latin typeface="Consolas"/>
              </a:rPr>
              <a:t>            …</a:t>
            </a:r>
          </a:p>
          <a:p>
            <a:r>
              <a:rPr lang="fr-FR" sz="700" b="1" dirty="0">
                <a:solidFill>
                  <a:srgbClr val="000000"/>
                </a:solidFill>
                <a:latin typeface="Consolas"/>
              </a:rPr>
              <a:t> </a:t>
            </a:r>
            <a:r>
              <a:rPr lang="fr-FR" sz="700" b="1" dirty="0" smtClean="0">
                <a:solidFill>
                  <a:srgbClr val="000000"/>
                </a:solidFill>
                <a:latin typeface="Consolas"/>
              </a:rPr>
              <a:t>        }</a:t>
            </a:r>
            <a:endParaRPr lang="fr-FR" sz="700" dirty="0"/>
          </a:p>
        </p:txBody>
      </p:sp>
      <p:sp>
        <p:nvSpPr>
          <p:cNvPr id="17" name="Rectangle 16"/>
          <p:cNvSpPr/>
          <p:nvPr/>
        </p:nvSpPr>
        <p:spPr>
          <a:xfrm>
            <a:off x="5364088" y="1964276"/>
            <a:ext cx="1440160" cy="180020"/>
          </a:xfrm>
          <a:prstGeom prst="rect">
            <a:avLst/>
          </a:prstGeom>
          <a:ln>
            <a:solidFill>
              <a:srgbClr val="7030A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fr-FR" sz="1000" dirty="0" err="1" smtClean="0">
                <a:solidFill>
                  <a:srgbClr val="7030A0"/>
                </a:solidFill>
              </a:rPr>
              <a:t>MovieListCtrl</a:t>
            </a:r>
            <a:endParaRPr lang="fr-FR" sz="1000" dirty="0">
              <a:solidFill>
                <a:srgbClr val="7030A0"/>
              </a:solidFill>
            </a:endParaRPr>
          </a:p>
        </p:txBody>
      </p:sp>
      <p:sp>
        <p:nvSpPr>
          <p:cNvPr id="18" name="Rectangle à coins arrondis 17"/>
          <p:cNvSpPr/>
          <p:nvPr/>
        </p:nvSpPr>
        <p:spPr>
          <a:xfrm>
            <a:off x="5076056" y="2516422"/>
            <a:ext cx="2906588" cy="1296144"/>
          </a:xfrm>
          <a:prstGeom prst="roundRect">
            <a:avLst>
              <a:gd name="adj" fmla="val 8639"/>
            </a:avLst>
          </a:prstGeom>
          <a:ln>
            <a:solidFill>
              <a:srgbClr val="92D05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fr-FR" dirty="0"/>
          </a:p>
        </p:txBody>
      </p:sp>
      <p:sp>
        <p:nvSpPr>
          <p:cNvPr id="19" name="Rectangle 18"/>
          <p:cNvSpPr/>
          <p:nvPr/>
        </p:nvSpPr>
        <p:spPr>
          <a:xfrm>
            <a:off x="5328084" y="3722556"/>
            <a:ext cx="1440160" cy="180020"/>
          </a:xfrm>
          <a:prstGeom prst="rect">
            <a:avLst/>
          </a:prstGeom>
          <a:ln>
            <a:solidFill>
              <a:srgbClr val="92D05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fr-FR" sz="1000" dirty="0" err="1" smtClean="0">
                <a:solidFill>
                  <a:srgbClr val="008000"/>
                </a:solidFill>
              </a:rPr>
              <a:t>views</a:t>
            </a:r>
            <a:r>
              <a:rPr lang="fr-FR" sz="1000" dirty="0" smtClean="0">
                <a:solidFill>
                  <a:srgbClr val="008000"/>
                </a:solidFill>
              </a:rPr>
              <a:t>/movie-list.html</a:t>
            </a:r>
            <a:endParaRPr lang="fr-FR" sz="1000" dirty="0">
              <a:solidFill>
                <a:srgbClr val="008000"/>
              </a:solidFill>
            </a:endParaRPr>
          </a:p>
        </p:txBody>
      </p:sp>
      <p:sp>
        <p:nvSpPr>
          <p:cNvPr id="20" name="Ellipse 19"/>
          <p:cNvSpPr/>
          <p:nvPr/>
        </p:nvSpPr>
        <p:spPr>
          <a:xfrm>
            <a:off x="3244594" y="2054286"/>
            <a:ext cx="1584176" cy="1170130"/>
          </a:xfrm>
          <a:prstGeom prst="ellipse">
            <a:avLst/>
          </a:prstGeom>
          <a:solidFill>
            <a:srgbClr val="FFAFAF"/>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lnRef>
          <a:fillRef idx="1">
            <a:schemeClr val="lt1"/>
          </a:fillRef>
          <a:effectRef idx="0">
            <a:schemeClr val="accent1"/>
          </a:effectRef>
          <a:fontRef idx="minor">
            <a:schemeClr val="dk1"/>
          </a:fontRef>
        </p:style>
        <p:txBody>
          <a:bodyPr rtlCol="0" anchor="ctr"/>
          <a:lstStyle/>
          <a:p>
            <a:pPr algn="ctr"/>
            <a:endParaRPr lang="fr-FR"/>
          </a:p>
        </p:txBody>
      </p:sp>
      <p:sp>
        <p:nvSpPr>
          <p:cNvPr id="21" name="Rectangle 20"/>
          <p:cNvSpPr/>
          <p:nvPr/>
        </p:nvSpPr>
        <p:spPr>
          <a:xfrm>
            <a:off x="3463440" y="2366040"/>
            <a:ext cx="1116124" cy="180020"/>
          </a:xfrm>
          <a:prstGeom prst="rect">
            <a:avLst/>
          </a:prstGeom>
          <a:noFill/>
          <a:ln>
            <a:noFill/>
          </a:ln>
        </p:spPr>
        <p:style>
          <a:lnRef idx="2">
            <a:schemeClr val="accent2"/>
          </a:lnRef>
          <a:fillRef idx="1">
            <a:schemeClr val="lt1"/>
          </a:fillRef>
          <a:effectRef idx="0">
            <a:schemeClr val="accent2"/>
          </a:effectRef>
          <a:fontRef idx="minor">
            <a:schemeClr val="dk1"/>
          </a:fontRef>
        </p:style>
        <p:txBody>
          <a:bodyPr rtlCol="0" anchor="ctr"/>
          <a:lstStyle/>
          <a:p>
            <a:pPr algn="ctr"/>
            <a:r>
              <a:rPr lang="fr-FR" sz="1000" dirty="0" err="1" smtClean="0">
                <a:solidFill>
                  <a:srgbClr val="C00000"/>
                </a:solidFill>
              </a:rPr>
              <a:t>routeProvider</a:t>
            </a:r>
            <a:endParaRPr lang="fr-FR" sz="1000" dirty="0">
              <a:solidFill>
                <a:srgbClr val="C00000"/>
              </a:solidFill>
            </a:endParaRPr>
          </a:p>
        </p:txBody>
      </p:sp>
      <p:sp>
        <p:nvSpPr>
          <p:cNvPr id="22" name="Rectangle 21"/>
          <p:cNvSpPr/>
          <p:nvPr/>
        </p:nvSpPr>
        <p:spPr>
          <a:xfrm>
            <a:off x="3486652" y="2126294"/>
            <a:ext cx="1116124" cy="180020"/>
          </a:xfrm>
          <a:prstGeom prst="rect">
            <a:avLst/>
          </a:prstGeom>
          <a:noFill/>
          <a:ln>
            <a:noFill/>
          </a:ln>
        </p:spPr>
        <p:style>
          <a:lnRef idx="2">
            <a:schemeClr val="accent2"/>
          </a:lnRef>
          <a:fillRef idx="1">
            <a:schemeClr val="lt1"/>
          </a:fillRef>
          <a:effectRef idx="0">
            <a:schemeClr val="accent2"/>
          </a:effectRef>
          <a:fontRef idx="minor">
            <a:schemeClr val="dk1"/>
          </a:fontRef>
        </p:style>
        <p:txBody>
          <a:bodyPr rtlCol="0" anchor="ctr"/>
          <a:lstStyle/>
          <a:p>
            <a:pPr algn="ctr"/>
            <a:r>
              <a:rPr lang="fr-FR" sz="1000" dirty="0" err="1" smtClean="0">
                <a:solidFill>
                  <a:srgbClr val="C00000"/>
                </a:solidFill>
              </a:rPr>
              <a:t>mymoviesApp</a:t>
            </a:r>
            <a:endParaRPr lang="fr-FR" sz="1000" dirty="0">
              <a:solidFill>
                <a:srgbClr val="C00000"/>
              </a:solidFill>
            </a:endParaRPr>
          </a:p>
        </p:txBody>
      </p:sp>
      <p:sp>
        <p:nvSpPr>
          <p:cNvPr id="23" name="Rectangle 22"/>
          <p:cNvSpPr/>
          <p:nvPr/>
        </p:nvSpPr>
        <p:spPr>
          <a:xfrm>
            <a:off x="3388610" y="2719282"/>
            <a:ext cx="1116124" cy="180020"/>
          </a:xfrm>
          <a:prstGeom prst="rect">
            <a:avLst/>
          </a:prstGeom>
          <a:noFill/>
          <a:ln>
            <a:solidFill>
              <a:srgbClr val="FFC00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fr-FR" sz="1000" dirty="0" smtClean="0">
                <a:solidFill>
                  <a:srgbClr val="C00000"/>
                </a:solidFill>
              </a:rPr>
              <a:t>/</a:t>
            </a:r>
            <a:r>
              <a:rPr lang="fr-FR" sz="1000" dirty="0" err="1" smtClean="0">
                <a:solidFill>
                  <a:srgbClr val="C00000"/>
                </a:solidFill>
              </a:rPr>
              <a:t>movie</a:t>
            </a:r>
            <a:endParaRPr lang="fr-FR" sz="1000" dirty="0">
              <a:solidFill>
                <a:srgbClr val="C00000"/>
              </a:solidFill>
            </a:endParaRPr>
          </a:p>
        </p:txBody>
      </p:sp>
      <p:sp>
        <p:nvSpPr>
          <p:cNvPr id="24" name="Rectangle 23"/>
          <p:cNvSpPr/>
          <p:nvPr/>
        </p:nvSpPr>
        <p:spPr>
          <a:xfrm>
            <a:off x="5226918" y="2630154"/>
            <a:ext cx="2586568" cy="1008112"/>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2"/>
          </a:lnRef>
          <a:fillRef idx="1">
            <a:schemeClr val="lt1"/>
          </a:fillRef>
          <a:effectRef idx="0">
            <a:schemeClr val="accent2"/>
          </a:effectRef>
          <a:fontRef idx="minor">
            <a:schemeClr val="dk1"/>
          </a:fontRef>
        </p:style>
        <p:txBody>
          <a:bodyPr lIns="36000" tIns="0" rIns="36000" bIns="0" rtlCol="0" anchor="ctr"/>
          <a:lstStyle/>
          <a:p>
            <a:r>
              <a:rPr lang="fr-FR" sz="700" dirty="0">
                <a:solidFill>
                  <a:srgbClr val="008080"/>
                </a:solidFill>
                <a:latin typeface="Consolas"/>
              </a:rPr>
              <a:t>&lt;</a:t>
            </a:r>
            <a:r>
              <a:rPr lang="fr-FR" sz="700" dirty="0">
                <a:solidFill>
                  <a:srgbClr val="3F7F7F"/>
                </a:solidFill>
                <a:latin typeface="Consolas"/>
              </a:rPr>
              <a:t>section </a:t>
            </a:r>
            <a:r>
              <a:rPr lang="fr-FR" sz="700" dirty="0">
                <a:solidFill>
                  <a:srgbClr val="7F007F"/>
                </a:solidFill>
                <a:latin typeface="Consolas"/>
              </a:rPr>
              <a:t>class</a:t>
            </a:r>
            <a:r>
              <a:rPr lang="fr-FR" sz="700" dirty="0">
                <a:solidFill>
                  <a:srgbClr val="000000"/>
                </a:solidFill>
                <a:latin typeface="Consolas"/>
              </a:rPr>
              <a:t>=</a:t>
            </a:r>
            <a:r>
              <a:rPr lang="fr-FR" sz="700" i="1" dirty="0">
                <a:solidFill>
                  <a:srgbClr val="2A00FF"/>
                </a:solidFill>
                <a:latin typeface="Consolas"/>
              </a:rPr>
              <a:t>"</a:t>
            </a:r>
            <a:r>
              <a:rPr lang="fr-FR" sz="700" i="1" dirty="0" err="1">
                <a:solidFill>
                  <a:srgbClr val="2A00FF"/>
                </a:solidFill>
                <a:latin typeface="Consolas"/>
              </a:rPr>
              <a:t>movies</a:t>
            </a:r>
            <a:r>
              <a:rPr lang="fr-FR" sz="700" i="1" dirty="0">
                <a:solidFill>
                  <a:srgbClr val="2A00FF"/>
                </a:solidFill>
                <a:latin typeface="Consolas"/>
              </a:rPr>
              <a:t>"</a:t>
            </a:r>
            <a:r>
              <a:rPr lang="fr-FR" sz="700" i="1" dirty="0">
                <a:solidFill>
                  <a:srgbClr val="008080"/>
                </a:solidFill>
                <a:latin typeface="Consolas"/>
              </a:rPr>
              <a:t>&gt;</a:t>
            </a:r>
          </a:p>
          <a:p>
            <a:r>
              <a:rPr lang="fr-FR" sz="700" dirty="0">
                <a:solidFill>
                  <a:srgbClr val="3F5FBF"/>
                </a:solidFill>
                <a:latin typeface="Consolas"/>
              </a:rPr>
              <a:t>&lt;!--Body content--&gt;</a:t>
            </a:r>
          </a:p>
          <a:p>
            <a:r>
              <a:rPr lang="fr-FR" sz="700" dirty="0">
                <a:solidFill>
                  <a:srgbClr val="008080"/>
                </a:solidFill>
                <a:latin typeface="Consolas"/>
              </a:rPr>
              <a:t>&lt;</a:t>
            </a:r>
            <a:r>
              <a:rPr lang="fr-FR" sz="700" dirty="0" err="1">
                <a:solidFill>
                  <a:srgbClr val="3F7F7F"/>
                </a:solidFill>
                <a:latin typeface="Consolas"/>
              </a:rPr>
              <a:t>ul</a:t>
            </a:r>
            <a:r>
              <a:rPr lang="fr-FR" sz="700" dirty="0">
                <a:solidFill>
                  <a:srgbClr val="008080"/>
                </a:solidFill>
                <a:latin typeface="Consolas"/>
              </a:rPr>
              <a:t>&gt;</a:t>
            </a:r>
          </a:p>
          <a:p>
            <a:endParaRPr lang="fr-FR" sz="700" dirty="0">
              <a:latin typeface="Consolas"/>
            </a:endParaRPr>
          </a:p>
          <a:p>
            <a:endParaRPr lang="fr-FR" sz="700" dirty="0">
              <a:latin typeface="Consolas"/>
            </a:endParaRPr>
          </a:p>
          <a:p>
            <a:r>
              <a:rPr lang="en-US" sz="700" dirty="0">
                <a:solidFill>
                  <a:srgbClr val="008080"/>
                </a:solidFill>
                <a:latin typeface="Consolas"/>
              </a:rPr>
              <a:t>&lt;</a:t>
            </a:r>
            <a:r>
              <a:rPr lang="en-US" sz="700" dirty="0">
                <a:solidFill>
                  <a:srgbClr val="3F7F7F"/>
                </a:solidFill>
                <a:latin typeface="Consolas"/>
              </a:rPr>
              <a:t>li </a:t>
            </a:r>
            <a:r>
              <a:rPr lang="en-US" sz="700" dirty="0" err="1">
                <a:solidFill>
                  <a:srgbClr val="7F007F"/>
                </a:solidFill>
                <a:latin typeface="Consolas"/>
              </a:rPr>
              <a:t>ng</a:t>
            </a:r>
            <a:r>
              <a:rPr lang="en-US" sz="700" dirty="0">
                <a:solidFill>
                  <a:srgbClr val="7F007F"/>
                </a:solidFill>
                <a:latin typeface="Consolas"/>
              </a:rPr>
              <a:t>-repeat</a:t>
            </a:r>
            <a:r>
              <a:rPr lang="en-US" sz="700" dirty="0">
                <a:solidFill>
                  <a:srgbClr val="000000"/>
                </a:solidFill>
                <a:latin typeface="Consolas"/>
              </a:rPr>
              <a:t>=</a:t>
            </a:r>
            <a:r>
              <a:rPr lang="en-US" sz="700" i="1" dirty="0">
                <a:solidFill>
                  <a:srgbClr val="2A00FF"/>
                </a:solidFill>
                <a:latin typeface="Consolas"/>
              </a:rPr>
              <a:t>"movie in </a:t>
            </a:r>
            <a:r>
              <a:rPr lang="en-US" sz="700" i="1" dirty="0" smtClean="0">
                <a:solidFill>
                  <a:srgbClr val="2A00FF"/>
                </a:solidFill>
                <a:latin typeface="Consolas"/>
              </a:rPr>
              <a:t>movies" </a:t>
            </a:r>
            <a:r>
              <a:rPr lang="en-US" sz="700" i="1" dirty="0">
                <a:solidFill>
                  <a:srgbClr val="7F007F"/>
                </a:solidFill>
                <a:latin typeface="Consolas"/>
              </a:rPr>
              <a:t>class</a:t>
            </a:r>
            <a:r>
              <a:rPr lang="en-US" sz="700" i="1" dirty="0">
                <a:solidFill>
                  <a:srgbClr val="000000"/>
                </a:solidFill>
                <a:latin typeface="Consolas"/>
              </a:rPr>
              <a:t>=</a:t>
            </a:r>
            <a:r>
              <a:rPr lang="en-US" sz="700" i="1" dirty="0">
                <a:solidFill>
                  <a:srgbClr val="2A00FF"/>
                </a:solidFill>
                <a:latin typeface="Consolas"/>
              </a:rPr>
              <a:t>"movie</a:t>
            </a:r>
            <a:r>
              <a:rPr lang="en-US" sz="700" i="1" dirty="0" smtClean="0">
                <a:solidFill>
                  <a:srgbClr val="2A00FF"/>
                </a:solidFill>
                <a:latin typeface="Consolas"/>
              </a:rPr>
              <a:t>"</a:t>
            </a:r>
            <a:r>
              <a:rPr lang="en-US" sz="700" i="1" dirty="0" smtClean="0">
                <a:solidFill>
                  <a:srgbClr val="008080"/>
                </a:solidFill>
                <a:latin typeface="Consolas"/>
              </a:rPr>
              <a:t>&gt;</a:t>
            </a:r>
          </a:p>
          <a:p>
            <a:r>
              <a:rPr lang="en-US" sz="700" i="1" dirty="0" smtClean="0">
                <a:solidFill>
                  <a:srgbClr val="008080"/>
                </a:solidFill>
                <a:latin typeface="Consolas"/>
              </a:rPr>
              <a:t>…</a:t>
            </a:r>
            <a:endParaRPr lang="fr-FR" sz="700" i="1" dirty="0">
              <a:solidFill>
                <a:srgbClr val="008080"/>
              </a:solidFill>
              <a:latin typeface="Consolas"/>
            </a:endParaRPr>
          </a:p>
        </p:txBody>
      </p:sp>
      <p:cxnSp>
        <p:nvCxnSpPr>
          <p:cNvPr id="26" name="Connecteur droit avec flèche 25"/>
          <p:cNvCxnSpPr>
            <a:endCxn id="23" idx="1"/>
          </p:cNvCxnSpPr>
          <p:nvPr/>
        </p:nvCxnSpPr>
        <p:spPr>
          <a:xfrm flipV="1">
            <a:off x="2663383" y="2809292"/>
            <a:ext cx="725227" cy="251935"/>
          </a:xfrm>
          <a:prstGeom prst="straightConnector1">
            <a:avLst/>
          </a:prstGeom>
          <a:ln w="1905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4576" y="2899302"/>
            <a:ext cx="1981200" cy="323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31" name="Connecteur droit avec flèche 30"/>
          <p:cNvCxnSpPr/>
          <p:nvPr/>
        </p:nvCxnSpPr>
        <p:spPr>
          <a:xfrm>
            <a:off x="4504734" y="2899302"/>
            <a:ext cx="571322" cy="325114"/>
          </a:xfrm>
          <a:prstGeom prst="straightConnector1">
            <a:avLst/>
          </a:prstGeom>
          <a:ln w="1905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34" name="Connecteur droit avec flèche 33"/>
          <p:cNvCxnSpPr/>
          <p:nvPr/>
        </p:nvCxnSpPr>
        <p:spPr>
          <a:xfrm flipV="1">
            <a:off x="4503970" y="2054286"/>
            <a:ext cx="722948" cy="810618"/>
          </a:xfrm>
          <a:prstGeom prst="straightConnector1">
            <a:avLst/>
          </a:prstGeom>
          <a:ln w="1905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37" name="Connecteur droit avec flèche 36"/>
          <p:cNvCxnSpPr/>
          <p:nvPr/>
        </p:nvCxnSpPr>
        <p:spPr>
          <a:xfrm>
            <a:off x="2555776" y="1340768"/>
            <a:ext cx="1080120" cy="869277"/>
          </a:xfrm>
          <a:prstGeom prst="straightConnector1">
            <a:avLst/>
          </a:prstGeom>
          <a:ln w="1270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47" name="Connecteur droit avec flèche 46"/>
          <p:cNvCxnSpPr/>
          <p:nvPr/>
        </p:nvCxnSpPr>
        <p:spPr>
          <a:xfrm flipH="1" flipV="1">
            <a:off x="2308146" y="1700808"/>
            <a:ext cx="1080464" cy="758787"/>
          </a:xfrm>
          <a:prstGeom prst="straightConnector1">
            <a:avLst/>
          </a:prstGeom>
          <a:ln w="1270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25" name="Rectangle à coins arrondis 24"/>
          <p:cNvSpPr/>
          <p:nvPr/>
        </p:nvSpPr>
        <p:spPr>
          <a:xfrm>
            <a:off x="2308147" y="3429000"/>
            <a:ext cx="2695902" cy="1809604"/>
          </a:xfrm>
          <a:prstGeom prst="roundRect">
            <a:avLst>
              <a:gd name="adj" fmla="val 8639"/>
            </a:avLst>
          </a:prstGeom>
          <a:noFill/>
          <a:ln>
            <a:solidFill>
              <a:srgbClr val="C00000"/>
            </a:solidFill>
          </a:ln>
        </p:spPr>
        <p:style>
          <a:lnRef idx="2">
            <a:schemeClr val="accent2"/>
          </a:lnRef>
          <a:fillRef idx="1">
            <a:schemeClr val="lt1"/>
          </a:fillRef>
          <a:effectRef idx="0">
            <a:schemeClr val="accent2"/>
          </a:effectRef>
          <a:fontRef idx="minor">
            <a:schemeClr val="dk1"/>
          </a:fontRef>
        </p:style>
        <p:txBody>
          <a:bodyPr rtlCol="0" anchor="ctr"/>
          <a:lstStyle/>
          <a:p>
            <a:r>
              <a:rPr lang="fr-FR" sz="700" dirty="0" err="1">
                <a:solidFill>
                  <a:srgbClr val="000000"/>
                </a:solidFill>
                <a:latin typeface="Consolas"/>
              </a:rPr>
              <a:t>mymoviesApp.config</a:t>
            </a:r>
            <a:r>
              <a:rPr lang="fr-FR" sz="700" dirty="0">
                <a:solidFill>
                  <a:srgbClr val="000000"/>
                </a:solidFill>
                <a:latin typeface="Consolas"/>
              </a:rPr>
              <a:t>([</a:t>
            </a:r>
            <a:r>
              <a:rPr lang="fr-FR" sz="700" dirty="0">
                <a:solidFill>
                  <a:srgbClr val="2A00FF"/>
                </a:solidFill>
                <a:latin typeface="Consolas"/>
              </a:rPr>
              <a:t>'$</a:t>
            </a:r>
            <a:r>
              <a:rPr lang="fr-FR" sz="700" dirty="0" err="1">
                <a:solidFill>
                  <a:srgbClr val="2A00FF"/>
                </a:solidFill>
                <a:latin typeface="Consolas"/>
              </a:rPr>
              <a:t>routeProvider</a:t>
            </a:r>
            <a:r>
              <a:rPr lang="fr-FR" sz="700" dirty="0">
                <a:solidFill>
                  <a:srgbClr val="2A00FF"/>
                </a:solidFill>
                <a:latin typeface="Consolas"/>
              </a:rPr>
              <a:t>'</a:t>
            </a:r>
            <a:r>
              <a:rPr lang="fr-FR" sz="700" dirty="0">
                <a:solidFill>
                  <a:srgbClr val="000000"/>
                </a:solidFill>
                <a:latin typeface="Consolas"/>
              </a:rPr>
              <a:t>,</a:t>
            </a:r>
          </a:p>
          <a:p>
            <a:r>
              <a:rPr lang="fr-FR" sz="700" dirty="0">
                <a:solidFill>
                  <a:srgbClr val="000000"/>
                </a:solidFill>
                <a:latin typeface="Consolas"/>
              </a:rPr>
              <a:t>  </a:t>
            </a:r>
            <a:r>
              <a:rPr lang="fr-FR" sz="700" b="1" dirty="0" err="1">
                <a:solidFill>
                  <a:srgbClr val="7F0055"/>
                </a:solidFill>
                <a:latin typeface="Consolas"/>
              </a:rPr>
              <a:t>function</a:t>
            </a:r>
            <a:r>
              <a:rPr lang="fr-FR" sz="700" b="1" dirty="0">
                <a:solidFill>
                  <a:srgbClr val="000000"/>
                </a:solidFill>
                <a:latin typeface="Consolas"/>
              </a:rPr>
              <a:t>($</a:t>
            </a:r>
            <a:r>
              <a:rPr lang="fr-FR" sz="700" b="1" dirty="0" err="1">
                <a:solidFill>
                  <a:srgbClr val="000000"/>
                </a:solidFill>
                <a:latin typeface="Consolas"/>
              </a:rPr>
              <a:t>routeProvider</a:t>
            </a:r>
            <a:r>
              <a:rPr lang="fr-FR" sz="700" b="1" dirty="0">
                <a:solidFill>
                  <a:srgbClr val="000000"/>
                </a:solidFill>
                <a:latin typeface="Consolas"/>
              </a:rPr>
              <a:t>) </a:t>
            </a:r>
            <a:r>
              <a:rPr lang="fr-FR" sz="700" b="1" dirty="0" smtClean="0">
                <a:solidFill>
                  <a:srgbClr val="000000"/>
                </a:solidFill>
                <a:latin typeface="Consolas"/>
              </a:rPr>
              <a:t>{</a:t>
            </a:r>
          </a:p>
          <a:p>
            <a:endParaRPr lang="fr-FR" sz="700" b="1" dirty="0">
              <a:solidFill>
                <a:srgbClr val="000000"/>
              </a:solidFill>
              <a:latin typeface="Consolas"/>
            </a:endParaRPr>
          </a:p>
          <a:p>
            <a:r>
              <a:rPr lang="fr-FR" sz="700" dirty="0">
                <a:solidFill>
                  <a:srgbClr val="000000"/>
                </a:solidFill>
                <a:latin typeface="Consolas"/>
              </a:rPr>
              <a:t>    $</a:t>
            </a:r>
            <a:r>
              <a:rPr lang="fr-FR" sz="700" dirty="0" err="1">
                <a:solidFill>
                  <a:srgbClr val="000000"/>
                </a:solidFill>
                <a:latin typeface="Consolas"/>
              </a:rPr>
              <a:t>routeProvider</a:t>
            </a:r>
            <a:r>
              <a:rPr lang="fr-FR" sz="700" dirty="0">
                <a:solidFill>
                  <a:srgbClr val="000000"/>
                </a:solidFill>
                <a:latin typeface="Consolas"/>
              </a:rPr>
              <a:t>.</a:t>
            </a:r>
          </a:p>
          <a:p>
            <a:r>
              <a:rPr lang="fr-FR" sz="700" dirty="0">
                <a:solidFill>
                  <a:srgbClr val="000000"/>
                </a:solidFill>
                <a:latin typeface="Consolas"/>
              </a:rPr>
              <a:t>      </a:t>
            </a:r>
            <a:r>
              <a:rPr lang="fr-FR" sz="700" dirty="0" err="1">
                <a:solidFill>
                  <a:srgbClr val="000000"/>
                </a:solidFill>
                <a:latin typeface="Consolas"/>
              </a:rPr>
              <a:t>when</a:t>
            </a:r>
            <a:r>
              <a:rPr lang="fr-FR" sz="700" dirty="0">
                <a:solidFill>
                  <a:srgbClr val="000000"/>
                </a:solidFill>
                <a:latin typeface="Consolas"/>
              </a:rPr>
              <a:t>(</a:t>
            </a:r>
            <a:r>
              <a:rPr lang="fr-FR" sz="700" dirty="0">
                <a:solidFill>
                  <a:srgbClr val="2A00FF"/>
                </a:solidFill>
                <a:latin typeface="Consolas"/>
              </a:rPr>
              <a:t>'/</a:t>
            </a:r>
            <a:r>
              <a:rPr lang="fr-FR" sz="700" dirty="0" err="1">
                <a:solidFill>
                  <a:srgbClr val="2A00FF"/>
                </a:solidFill>
                <a:latin typeface="Consolas"/>
              </a:rPr>
              <a:t>movies</a:t>
            </a:r>
            <a:r>
              <a:rPr lang="fr-FR" sz="700" dirty="0">
                <a:solidFill>
                  <a:srgbClr val="2A00FF"/>
                </a:solidFill>
                <a:latin typeface="Consolas"/>
              </a:rPr>
              <a:t>'</a:t>
            </a:r>
            <a:r>
              <a:rPr lang="fr-FR" sz="700" dirty="0">
                <a:solidFill>
                  <a:srgbClr val="000000"/>
                </a:solidFill>
                <a:latin typeface="Consolas"/>
              </a:rPr>
              <a:t>, {</a:t>
            </a:r>
          </a:p>
          <a:p>
            <a:r>
              <a:rPr lang="fr-FR" sz="700" dirty="0">
                <a:solidFill>
                  <a:srgbClr val="000000"/>
                </a:solidFill>
                <a:latin typeface="Consolas"/>
              </a:rPr>
              <a:t>        </a:t>
            </a:r>
            <a:r>
              <a:rPr lang="fr-FR" sz="700" dirty="0" err="1">
                <a:solidFill>
                  <a:srgbClr val="000000"/>
                </a:solidFill>
                <a:latin typeface="Consolas"/>
              </a:rPr>
              <a:t>templateUrl</a:t>
            </a:r>
            <a:r>
              <a:rPr lang="fr-FR" sz="700" dirty="0">
                <a:solidFill>
                  <a:srgbClr val="000000"/>
                </a:solidFill>
                <a:latin typeface="Consolas"/>
              </a:rPr>
              <a:t>: </a:t>
            </a:r>
            <a:r>
              <a:rPr lang="fr-FR" sz="700" dirty="0">
                <a:solidFill>
                  <a:srgbClr val="2A00FF"/>
                </a:solidFill>
                <a:latin typeface="Consolas"/>
              </a:rPr>
              <a:t>'</a:t>
            </a:r>
            <a:r>
              <a:rPr lang="fr-FR" sz="700" dirty="0" err="1">
                <a:solidFill>
                  <a:srgbClr val="2A00FF"/>
                </a:solidFill>
                <a:latin typeface="Consolas"/>
              </a:rPr>
              <a:t>views</a:t>
            </a:r>
            <a:r>
              <a:rPr lang="fr-FR" sz="700" dirty="0">
                <a:solidFill>
                  <a:srgbClr val="2A00FF"/>
                </a:solidFill>
                <a:latin typeface="Consolas"/>
              </a:rPr>
              <a:t>/movie-list.html'</a:t>
            </a:r>
            <a:r>
              <a:rPr lang="fr-FR" sz="700" dirty="0">
                <a:solidFill>
                  <a:srgbClr val="000000"/>
                </a:solidFill>
                <a:latin typeface="Consolas"/>
              </a:rPr>
              <a:t>,</a:t>
            </a:r>
          </a:p>
          <a:p>
            <a:r>
              <a:rPr lang="fr-FR" sz="700" dirty="0">
                <a:solidFill>
                  <a:srgbClr val="000000"/>
                </a:solidFill>
                <a:latin typeface="Consolas"/>
              </a:rPr>
              <a:t>        </a:t>
            </a:r>
            <a:r>
              <a:rPr lang="fr-FR" sz="700" dirty="0" err="1">
                <a:solidFill>
                  <a:srgbClr val="000000"/>
                </a:solidFill>
                <a:latin typeface="Consolas"/>
              </a:rPr>
              <a:t>controller</a:t>
            </a:r>
            <a:r>
              <a:rPr lang="fr-FR" sz="700" dirty="0">
                <a:solidFill>
                  <a:srgbClr val="000000"/>
                </a:solidFill>
                <a:latin typeface="Consolas"/>
              </a:rPr>
              <a:t>: </a:t>
            </a:r>
            <a:r>
              <a:rPr lang="fr-FR" sz="700" dirty="0">
                <a:solidFill>
                  <a:srgbClr val="2A00FF"/>
                </a:solidFill>
                <a:latin typeface="Consolas"/>
              </a:rPr>
              <a:t>'</a:t>
            </a:r>
            <a:r>
              <a:rPr lang="fr-FR" sz="700" dirty="0" err="1">
                <a:solidFill>
                  <a:srgbClr val="2A00FF"/>
                </a:solidFill>
                <a:latin typeface="Consolas"/>
              </a:rPr>
              <a:t>MovieListCtrl</a:t>
            </a:r>
            <a:r>
              <a:rPr lang="fr-FR" sz="700" dirty="0">
                <a:solidFill>
                  <a:srgbClr val="2A00FF"/>
                </a:solidFill>
                <a:latin typeface="Consolas"/>
              </a:rPr>
              <a:t>'</a:t>
            </a:r>
          </a:p>
          <a:p>
            <a:r>
              <a:rPr lang="fr-FR" sz="700" dirty="0">
                <a:solidFill>
                  <a:srgbClr val="000000"/>
                </a:solidFill>
                <a:latin typeface="Consolas"/>
              </a:rPr>
              <a:t>      }).</a:t>
            </a:r>
          </a:p>
          <a:p>
            <a:r>
              <a:rPr lang="fr-FR" sz="700" dirty="0" smtClean="0">
                <a:solidFill>
                  <a:srgbClr val="000000"/>
                </a:solidFill>
                <a:latin typeface="Consolas"/>
              </a:rPr>
              <a:t>…</a:t>
            </a:r>
          </a:p>
          <a:p>
            <a:r>
              <a:rPr lang="fr-FR" sz="700" dirty="0" smtClean="0">
                <a:solidFill>
                  <a:srgbClr val="000000"/>
                </a:solidFill>
                <a:latin typeface="Consolas"/>
              </a:rPr>
              <a:t>      </a:t>
            </a:r>
            <a:r>
              <a:rPr lang="fr-FR" sz="700" dirty="0" err="1" smtClean="0">
                <a:solidFill>
                  <a:srgbClr val="000000"/>
                </a:solidFill>
                <a:latin typeface="Consolas"/>
              </a:rPr>
              <a:t>otherwise</a:t>
            </a:r>
            <a:r>
              <a:rPr lang="fr-FR" sz="700" dirty="0" smtClean="0">
                <a:solidFill>
                  <a:srgbClr val="000000"/>
                </a:solidFill>
                <a:latin typeface="Consolas"/>
              </a:rPr>
              <a:t>({</a:t>
            </a:r>
          </a:p>
          <a:p>
            <a:r>
              <a:rPr lang="fr-FR" sz="700" dirty="0" smtClean="0">
                <a:solidFill>
                  <a:srgbClr val="000000"/>
                </a:solidFill>
                <a:latin typeface="Consolas"/>
              </a:rPr>
              <a:t>        </a:t>
            </a:r>
            <a:r>
              <a:rPr lang="fr-FR" sz="700" dirty="0" err="1">
                <a:solidFill>
                  <a:srgbClr val="000000"/>
                </a:solidFill>
                <a:latin typeface="Consolas"/>
              </a:rPr>
              <a:t>redirectTo</a:t>
            </a:r>
            <a:r>
              <a:rPr lang="fr-FR" sz="700" dirty="0">
                <a:solidFill>
                  <a:srgbClr val="000000"/>
                </a:solidFill>
                <a:latin typeface="Consolas"/>
              </a:rPr>
              <a:t>: </a:t>
            </a:r>
            <a:r>
              <a:rPr lang="fr-FR" sz="700" dirty="0">
                <a:solidFill>
                  <a:srgbClr val="2A00FF"/>
                </a:solidFill>
                <a:latin typeface="Consolas"/>
              </a:rPr>
              <a:t>'/</a:t>
            </a:r>
            <a:r>
              <a:rPr lang="fr-FR" sz="700" dirty="0" err="1">
                <a:solidFill>
                  <a:srgbClr val="2A00FF"/>
                </a:solidFill>
                <a:latin typeface="Consolas"/>
              </a:rPr>
              <a:t>movies</a:t>
            </a:r>
            <a:r>
              <a:rPr lang="fr-FR" sz="700" dirty="0">
                <a:solidFill>
                  <a:srgbClr val="2A00FF"/>
                </a:solidFill>
                <a:latin typeface="Consolas"/>
              </a:rPr>
              <a:t>'</a:t>
            </a:r>
          </a:p>
          <a:p>
            <a:r>
              <a:rPr lang="fr-FR" sz="700" dirty="0">
                <a:solidFill>
                  <a:srgbClr val="000000"/>
                </a:solidFill>
                <a:latin typeface="Consolas"/>
              </a:rPr>
              <a:t>      });</a:t>
            </a:r>
          </a:p>
          <a:p>
            <a:r>
              <a:rPr lang="fr-FR" sz="700" dirty="0">
                <a:solidFill>
                  <a:srgbClr val="000000"/>
                </a:solidFill>
                <a:latin typeface="Consolas"/>
              </a:rPr>
              <a:t>  }]);</a:t>
            </a:r>
            <a:endParaRPr lang="fr-FR" sz="700" dirty="0">
              <a:solidFill>
                <a:srgbClr val="C00000"/>
              </a:solidFill>
            </a:endParaRPr>
          </a:p>
        </p:txBody>
      </p:sp>
      <p:sp>
        <p:nvSpPr>
          <p:cNvPr id="27" name="ZoneTexte 26"/>
          <p:cNvSpPr txBox="1"/>
          <p:nvPr/>
        </p:nvSpPr>
        <p:spPr>
          <a:xfrm>
            <a:off x="904334" y="188640"/>
            <a:ext cx="2484276" cy="369332"/>
          </a:xfrm>
          <a:prstGeom prst="rect">
            <a:avLst/>
          </a:prstGeom>
          <a:noFill/>
        </p:spPr>
        <p:txBody>
          <a:bodyPr wrap="square" rtlCol="0">
            <a:spAutoFit/>
          </a:bodyPr>
          <a:lstStyle/>
          <a:p>
            <a:r>
              <a:rPr lang="fr-FR" dirty="0" smtClean="0"/>
              <a:t>routage</a:t>
            </a:r>
            <a:endParaRPr lang="fr-FR" dirty="0"/>
          </a:p>
        </p:txBody>
      </p:sp>
      <p:sp>
        <p:nvSpPr>
          <p:cNvPr id="30" name="Rectangle 29"/>
          <p:cNvSpPr/>
          <p:nvPr/>
        </p:nvSpPr>
        <p:spPr>
          <a:xfrm>
            <a:off x="2539974" y="5148594"/>
            <a:ext cx="1671986" cy="180020"/>
          </a:xfrm>
          <a:prstGeom prst="rect">
            <a:avLst/>
          </a:prstGeom>
          <a:solidFill>
            <a:schemeClr val="bg1"/>
          </a:solidFill>
          <a:ln>
            <a:solidFill>
              <a:srgbClr val="C0000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fr-FR" sz="1000" dirty="0" smtClean="0">
                <a:solidFill>
                  <a:srgbClr val="C00000"/>
                </a:solidFill>
              </a:rPr>
              <a:t>App</a:t>
            </a:r>
            <a:endParaRPr lang="fr-FR" sz="1000" dirty="0">
              <a:solidFill>
                <a:srgbClr val="C00000"/>
              </a:solidFill>
            </a:endParaRPr>
          </a:p>
        </p:txBody>
      </p:sp>
      <p:sp>
        <p:nvSpPr>
          <p:cNvPr id="5" name="Forme libre 4"/>
          <p:cNvSpPr/>
          <p:nvPr/>
        </p:nvSpPr>
        <p:spPr>
          <a:xfrm>
            <a:off x="2484120" y="3909060"/>
            <a:ext cx="2339340" cy="678180"/>
          </a:xfrm>
          <a:custGeom>
            <a:avLst/>
            <a:gdLst>
              <a:gd name="connsiteX0" fmla="*/ 381000 w 2339340"/>
              <a:gd name="connsiteY0" fmla="*/ 7620 h 678180"/>
              <a:gd name="connsiteX1" fmla="*/ 60960 w 2339340"/>
              <a:gd name="connsiteY1" fmla="*/ 38100 h 678180"/>
              <a:gd name="connsiteX2" fmla="*/ 0 w 2339340"/>
              <a:gd name="connsiteY2" fmla="*/ 320040 h 678180"/>
              <a:gd name="connsiteX3" fmla="*/ 38100 w 2339340"/>
              <a:gd name="connsiteY3" fmla="*/ 563880 h 678180"/>
              <a:gd name="connsiteX4" fmla="*/ 312420 w 2339340"/>
              <a:gd name="connsiteY4" fmla="*/ 678180 h 678180"/>
              <a:gd name="connsiteX5" fmla="*/ 891540 w 2339340"/>
              <a:gd name="connsiteY5" fmla="*/ 678180 h 678180"/>
              <a:gd name="connsiteX6" fmla="*/ 1935480 w 2339340"/>
              <a:gd name="connsiteY6" fmla="*/ 632460 h 678180"/>
              <a:gd name="connsiteX7" fmla="*/ 2339340 w 2339340"/>
              <a:gd name="connsiteY7" fmla="*/ 449580 h 678180"/>
              <a:gd name="connsiteX8" fmla="*/ 2339340 w 2339340"/>
              <a:gd name="connsiteY8" fmla="*/ 160020 h 678180"/>
              <a:gd name="connsiteX9" fmla="*/ 2034540 w 2339340"/>
              <a:gd name="connsiteY9" fmla="*/ 0 h 678180"/>
              <a:gd name="connsiteX10" fmla="*/ 1348740 w 2339340"/>
              <a:gd name="connsiteY10" fmla="*/ 15240 h 678180"/>
              <a:gd name="connsiteX11" fmla="*/ 381000 w 2339340"/>
              <a:gd name="connsiteY11" fmla="*/ 7620 h 678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39340" h="678180">
                <a:moveTo>
                  <a:pt x="381000" y="7620"/>
                </a:moveTo>
                <a:lnTo>
                  <a:pt x="60960" y="38100"/>
                </a:lnTo>
                <a:lnTo>
                  <a:pt x="0" y="320040"/>
                </a:lnTo>
                <a:lnTo>
                  <a:pt x="38100" y="563880"/>
                </a:lnTo>
                <a:lnTo>
                  <a:pt x="312420" y="678180"/>
                </a:lnTo>
                <a:lnTo>
                  <a:pt x="891540" y="678180"/>
                </a:lnTo>
                <a:lnTo>
                  <a:pt x="1935480" y="632460"/>
                </a:lnTo>
                <a:lnTo>
                  <a:pt x="2339340" y="449580"/>
                </a:lnTo>
                <a:lnTo>
                  <a:pt x="2339340" y="160020"/>
                </a:lnTo>
                <a:lnTo>
                  <a:pt x="2034540" y="0"/>
                </a:lnTo>
                <a:lnTo>
                  <a:pt x="1348740" y="15240"/>
                </a:lnTo>
                <a:lnTo>
                  <a:pt x="381000" y="7620"/>
                </a:lnTo>
                <a:close/>
              </a:path>
            </a:pathLst>
          </a:cu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Forme libre 6"/>
          <p:cNvSpPr/>
          <p:nvPr/>
        </p:nvSpPr>
        <p:spPr>
          <a:xfrm>
            <a:off x="4221480" y="2895600"/>
            <a:ext cx="309738" cy="1028700"/>
          </a:xfrm>
          <a:custGeom>
            <a:avLst/>
            <a:gdLst>
              <a:gd name="connsiteX0" fmla="*/ 0 w 309738"/>
              <a:gd name="connsiteY0" fmla="*/ 0 h 1028700"/>
              <a:gd name="connsiteX1" fmla="*/ 228600 w 309738"/>
              <a:gd name="connsiteY1" fmla="*/ 304800 h 1028700"/>
              <a:gd name="connsiteX2" fmla="*/ 304800 w 309738"/>
              <a:gd name="connsiteY2" fmla="*/ 739140 h 1028700"/>
              <a:gd name="connsiteX3" fmla="*/ 106680 w 309738"/>
              <a:gd name="connsiteY3" fmla="*/ 1028700 h 1028700"/>
            </a:gdLst>
            <a:ahLst/>
            <a:cxnLst>
              <a:cxn ang="0">
                <a:pos x="connsiteX0" y="connsiteY0"/>
              </a:cxn>
              <a:cxn ang="0">
                <a:pos x="connsiteX1" y="connsiteY1"/>
              </a:cxn>
              <a:cxn ang="0">
                <a:pos x="connsiteX2" y="connsiteY2"/>
              </a:cxn>
              <a:cxn ang="0">
                <a:pos x="connsiteX3" y="connsiteY3"/>
              </a:cxn>
            </a:cxnLst>
            <a:rect l="l" t="t" r="r" b="b"/>
            <a:pathLst>
              <a:path w="309738" h="1028700">
                <a:moveTo>
                  <a:pt x="0" y="0"/>
                </a:moveTo>
                <a:cubicBezTo>
                  <a:pt x="88900" y="90805"/>
                  <a:pt x="177800" y="181610"/>
                  <a:pt x="228600" y="304800"/>
                </a:cubicBezTo>
                <a:cubicBezTo>
                  <a:pt x="279400" y="427990"/>
                  <a:pt x="325120" y="618490"/>
                  <a:pt x="304800" y="739140"/>
                </a:cubicBezTo>
                <a:cubicBezTo>
                  <a:pt x="284480" y="859790"/>
                  <a:pt x="195580" y="944245"/>
                  <a:pt x="106680" y="1028700"/>
                </a:cubicBezTo>
              </a:path>
            </a:pathLst>
          </a:cu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7454509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à coins arrondis 1"/>
          <p:cNvSpPr/>
          <p:nvPr/>
        </p:nvSpPr>
        <p:spPr>
          <a:xfrm>
            <a:off x="539552" y="980728"/>
            <a:ext cx="2556284" cy="3888432"/>
          </a:xfrm>
          <a:prstGeom prst="roundRect">
            <a:avLst>
              <a:gd name="adj" fmla="val 8639"/>
            </a:avLst>
          </a:prstGeom>
          <a:ln>
            <a:solidFill>
              <a:srgbClr val="92D05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fr-FR" dirty="0"/>
          </a:p>
        </p:txBody>
      </p:sp>
      <p:sp>
        <p:nvSpPr>
          <p:cNvPr id="6" name="Rectangle 5"/>
          <p:cNvSpPr/>
          <p:nvPr/>
        </p:nvSpPr>
        <p:spPr>
          <a:xfrm>
            <a:off x="755576" y="1124744"/>
            <a:ext cx="2232248" cy="216024"/>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2"/>
          </a:lnRef>
          <a:fillRef idx="1">
            <a:schemeClr val="lt1"/>
          </a:fillRef>
          <a:effectRef idx="0">
            <a:schemeClr val="accent2"/>
          </a:effectRef>
          <a:fontRef idx="minor">
            <a:schemeClr val="dk1"/>
          </a:fontRef>
        </p:style>
        <p:txBody>
          <a:bodyPr lIns="36000" tIns="0" rIns="36000" bIns="0" rtlCol="0" anchor="ctr"/>
          <a:lstStyle/>
          <a:p>
            <a:r>
              <a:rPr lang="nb-NO" sz="700" dirty="0" smtClean="0">
                <a:solidFill>
                  <a:srgbClr val="008080"/>
                </a:solidFill>
                <a:latin typeface="Consolas"/>
              </a:rPr>
              <a:t>&lt;</a:t>
            </a:r>
            <a:r>
              <a:rPr lang="nb-NO" sz="700" dirty="0">
                <a:solidFill>
                  <a:srgbClr val="3F7F7F"/>
                </a:solidFill>
                <a:latin typeface="Consolas"/>
              </a:rPr>
              <a:t>html </a:t>
            </a:r>
            <a:r>
              <a:rPr lang="nb-NO" sz="700" i="1" dirty="0" smtClean="0">
                <a:solidFill>
                  <a:srgbClr val="7F007F"/>
                </a:solidFill>
                <a:latin typeface="Consolas"/>
              </a:rPr>
              <a:t>ng-app</a:t>
            </a:r>
            <a:r>
              <a:rPr lang="nb-NO" sz="700" i="1" dirty="0">
                <a:solidFill>
                  <a:srgbClr val="000000"/>
                </a:solidFill>
                <a:latin typeface="Consolas"/>
              </a:rPr>
              <a:t>=</a:t>
            </a:r>
            <a:r>
              <a:rPr lang="nb-NO" sz="700" i="1" dirty="0">
                <a:solidFill>
                  <a:srgbClr val="2A00FF"/>
                </a:solidFill>
                <a:latin typeface="Consolas"/>
              </a:rPr>
              <a:t>"mymoviesApp"</a:t>
            </a:r>
            <a:r>
              <a:rPr lang="nb-NO" sz="700" i="1" dirty="0">
                <a:solidFill>
                  <a:srgbClr val="008080"/>
                </a:solidFill>
                <a:latin typeface="Consolas"/>
              </a:rPr>
              <a:t>&gt;</a:t>
            </a:r>
            <a:endParaRPr lang="fr-FR" sz="700" dirty="0"/>
          </a:p>
        </p:txBody>
      </p:sp>
      <p:sp>
        <p:nvSpPr>
          <p:cNvPr id="8" name="Rectangle 7"/>
          <p:cNvSpPr/>
          <p:nvPr/>
        </p:nvSpPr>
        <p:spPr>
          <a:xfrm>
            <a:off x="755576" y="1412776"/>
            <a:ext cx="2232248" cy="432048"/>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2"/>
          </a:lnRef>
          <a:fillRef idx="1">
            <a:schemeClr val="lt1"/>
          </a:fillRef>
          <a:effectRef idx="0">
            <a:schemeClr val="accent2"/>
          </a:effectRef>
          <a:fontRef idx="minor">
            <a:schemeClr val="dk1"/>
          </a:fontRef>
        </p:style>
        <p:txBody>
          <a:bodyPr lIns="36000" tIns="0" rIns="36000" bIns="0" rtlCol="0" anchor="ctr"/>
          <a:lstStyle/>
          <a:p>
            <a:r>
              <a:rPr lang="fr-FR" sz="700" dirty="0">
                <a:solidFill>
                  <a:srgbClr val="008080"/>
                </a:solidFill>
                <a:latin typeface="Consolas"/>
              </a:rPr>
              <a:t>&lt;</a:t>
            </a:r>
            <a:r>
              <a:rPr lang="fr-FR" sz="700" dirty="0">
                <a:solidFill>
                  <a:srgbClr val="3F7F7F"/>
                </a:solidFill>
                <a:highlight>
                  <a:srgbClr val="D4D4D4"/>
                </a:highlight>
                <a:latin typeface="Consolas"/>
              </a:rPr>
              <a:t>body</a:t>
            </a:r>
            <a:r>
              <a:rPr lang="fr-FR" sz="700" dirty="0">
                <a:solidFill>
                  <a:srgbClr val="008080"/>
                </a:solidFill>
                <a:highlight>
                  <a:srgbClr val="D4D4D4"/>
                </a:highlight>
                <a:latin typeface="Consolas"/>
              </a:rPr>
              <a:t>&gt;</a:t>
            </a:r>
            <a:r>
              <a:rPr lang="fr-FR" sz="700" dirty="0">
                <a:solidFill>
                  <a:srgbClr val="000000"/>
                </a:solidFill>
                <a:highlight>
                  <a:srgbClr val="D4D4D4"/>
                </a:highlight>
                <a:latin typeface="Consolas"/>
              </a:rPr>
              <a:t>  </a:t>
            </a:r>
          </a:p>
          <a:p>
            <a:r>
              <a:rPr lang="fr-FR" sz="700" dirty="0">
                <a:solidFill>
                  <a:srgbClr val="000000"/>
                </a:solidFill>
                <a:latin typeface="Consolas"/>
              </a:rPr>
              <a:t>   </a:t>
            </a:r>
            <a:r>
              <a:rPr lang="fr-FR" sz="700" dirty="0">
                <a:solidFill>
                  <a:srgbClr val="008080"/>
                </a:solidFill>
                <a:latin typeface="Consolas"/>
              </a:rPr>
              <a:t>&lt;</a:t>
            </a:r>
            <a:r>
              <a:rPr lang="fr-FR" sz="700" dirty="0">
                <a:solidFill>
                  <a:srgbClr val="3F7F7F"/>
                </a:solidFill>
                <a:latin typeface="Consolas"/>
              </a:rPr>
              <a:t>section </a:t>
            </a:r>
            <a:r>
              <a:rPr lang="fr-FR" sz="700" dirty="0" err="1">
                <a:solidFill>
                  <a:srgbClr val="7F007F"/>
                </a:solidFill>
                <a:latin typeface="Consolas"/>
              </a:rPr>
              <a:t>ng-view</a:t>
            </a:r>
            <a:r>
              <a:rPr lang="fr-FR" sz="700" dirty="0" smtClean="0">
                <a:solidFill>
                  <a:srgbClr val="008080"/>
                </a:solidFill>
                <a:latin typeface="Consolas"/>
              </a:rPr>
              <a:t>&gt;</a:t>
            </a:r>
          </a:p>
          <a:p>
            <a:r>
              <a:rPr lang="fr-FR" sz="700" dirty="0">
                <a:solidFill>
                  <a:srgbClr val="000000"/>
                </a:solidFill>
                <a:latin typeface="Consolas"/>
              </a:rPr>
              <a:t>  </a:t>
            </a:r>
            <a:r>
              <a:rPr lang="fr-FR" sz="700" dirty="0" smtClean="0">
                <a:solidFill>
                  <a:srgbClr val="000000"/>
                </a:solidFill>
                <a:latin typeface="Consolas"/>
              </a:rPr>
              <a:t> </a:t>
            </a:r>
            <a:endParaRPr lang="fr-FR" sz="700" dirty="0"/>
          </a:p>
        </p:txBody>
      </p:sp>
      <p:sp>
        <p:nvSpPr>
          <p:cNvPr id="12" name="Rectangle 11"/>
          <p:cNvSpPr/>
          <p:nvPr/>
        </p:nvSpPr>
        <p:spPr>
          <a:xfrm>
            <a:off x="771420" y="4779150"/>
            <a:ext cx="936104" cy="180020"/>
          </a:xfrm>
          <a:prstGeom prst="rect">
            <a:avLst/>
          </a:prstGeom>
          <a:ln>
            <a:solidFill>
              <a:srgbClr val="92D05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fr-FR" sz="1000" dirty="0" smtClean="0">
                <a:solidFill>
                  <a:srgbClr val="008000"/>
                </a:solidFill>
              </a:rPr>
              <a:t>index.html</a:t>
            </a:r>
            <a:endParaRPr lang="fr-FR" sz="1000" dirty="0">
              <a:solidFill>
                <a:srgbClr val="008000"/>
              </a:solidFill>
            </a:endParaRPr>
          </a:p>
        </p:txBody>
      </p:sp>
      <p:sp>
        <p:nvSpPr>
          <p:cNvPr id="16" name="Rectangle à coins arrondis 15"/>
          <p:cNvSpPr/>
          <p:nvPr/>
        </p:nvSpPr>
        <p:spPr>
          <a:xfrm>
            <a:off x="5076056" y="1054166"/>
            <a:ext cx="2952328" cy="3814994"/>
          </a:xfrm>
          <a:prstGeom prst="roundRect">
            <a:avLst>
              <a:gd name="adj" fmla="val 8639"/>
            </a:avLst>
          </a:prstGeom>
          <a:ln>
            <a:solidFill>
              <a:srgbClr val="7030A0"/>
            </a:solidFill>
          </a:ln>
        </p:spPr>
        <p:style>
          <a:lnRef idx="2">
            <a:schemeClr val="accent2"/>
          </a:lnRef>
          <a:fillRef idx="1">
            <a:schemeClr val="lt1"/>
          </a:fillRef>
          <a:effectRef idx="0">
            <a:schemeClr val="accent2"/>
          </a:effectRef>
          <a:fontRef idx="minor">
            <a:schemeClr val="dk1"/>
          </a:fontRef>
        </p:style>
        <p:txBody>
          <a:bodyPr rtlCol="0" anchor="ctr"/>
          <a:lstStyle/>
          <a:p>
            <a:endParaRPr lang="fr-FR" sz="700" dirty="0"/>
          </a:p>
        </p:txBody>
      </p:sp>
      <p:sp>
        <p:nvSpPr>
          <p:cNvPr id="20" name="Ellipse 19"/>
          <p:cNvSpPr/>
          <p:nvPr/>
        </p:nvSpPr>
        <p:spPr>
          <a:xfrm>
            <a:off x="5760132" y="1220122"/>
            <a:ext cx="1584176" cy="514487"/>
          </a:xfrm>
          <a:prstGeom prst="ellipse">
            <a:avLst/>
          </a:prstGeom>
          <a:solidFill>
            <a:srgbClr val="FFAFAF"/>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lnRef>
          <a:fillRef idx="1">
            <a:schemeClr val="lt1"/>
          </a:fillRef>
          <a:effectRef idx="0">
            <a:schemeClr val="accent1"/>
          </a:effectRef>
          <a:fontRef idx="minor">
            <a:schemeClr val="dk1"/>
          </a:fontRef>
        </p:style>
        <p:txBody>
          <a:bodyPr rtlCol="0" anchor="ctr"/>
          <a:lstStyle/>
          <a:p>
            <a:pPr algn="ctr"/>
            <a:endParaRPr lang="fr-FR"/>
          </a:p>
        </p:txBody>
      </p:sp>
      <p:sp>
        <p:nvSpPr>
          <p:cNvPr id="21" name="Rectangle 20"/>
          <p:cNvSpPr/>
          <p:nvPr/>
        </p:nvSpPr>
        <p:spPr>
          <a:xfrm>
            <a:off x="6002190" y="1392253"/>
            <a:ext cx="1116124" cy="180020"/>
          </a:xfrm>
          <a:prstGeom prst="rect">
            <a:avLst/>
          </a:prstGeom>
          <a:noFill/>
          <a:ln>
            <a:noFill/>
          </a:ln>
        </p:spPr>
        <p:style>
          <a:lnRef idx="2">
            <a:schemeClr val="accent2"/>
          </a:lnRef>
          <a:fillRef idx="1">
            <a:schemeClr val="lt1"/>
          </a:fillRef>
          <a:effectRef idx="0">
            <a:schemeClr val="accent2"/>
          </a:effectRef>
          <a:fontRef idx="minor">
            <a:schemeClr val="dk1"/>
          </a:fontRef>
        </p:style>
        <p:txBody>
          <a:bodyPr rtlCol="0" anchor="ctr"/>
          <a:lstStyle/>
          <a:p>
            <a:pPr algn="ctr"/>
            <a:r>
              <a:rPr lang="fr-FR" sz="1000" dirty="0" smtClean="0">
                <a:solidFill>
                  <a:srgbClr val="A50021"/>
                </a:solidFill>
              </a:rPr>
              <a:t>$</a:t>
            </a:r>
            <a:r>
              <a:rPr lang="fr-FR" sz="1000" dirty="0" err="1" smtClean="0">
                <a:solidFill>
                  <a:srgbClr val="A50021"/>
                </a:solidFill>
              </a:rPr>
              <a:t>rootScope</a:t>
            </a:r>
            <a:endParaRPr lang="fr-FR" sz="1000" dirty="0">
              <a:solidFill>
                <a:srgbClr val="A50021"/>
              </a:solidFill>
            </a:endParaRPr>
          </a:p>
        </p:txBody>
      </p:sp>
      <p:sp>
        <p:nvSpPr>
          <p:cNvPr id="22" name="Rectangle 21"/>
          <p:cNvSpPr/>
          <p:nvPr/>
        </p:nvSpPr>
        <p:spPr>
          <a:xfrm>
            <a:off x="6002190" y="1130112"/>
            <a:ext cx="1116124" cy="180020"/>
          </a:xfrm>
          <a:prstGeom prst="rect">
            <a:avLst/>
          </a:prstGeom>
          <a:noFill/>
          <a:ln>
            <a:noFill/>
          </a:ln>
        </p:spPr>
        <p:style>
          <a:lnRef idx="2">
            <a:schemeClr val="accent2"/>
          </a:lnRef>
          <a:fillRef idx="1">
            <a:schemeClr val="lt1"/>
          </a:fillRef>
          <a:effectRef idx="0">
            <a:schemeClr val="accent2"/>
          </a:effectRef>
          <a:fontRef idx="minor">
            <a:schemeClr val="dk1"/>
          </a:fontRef>
        </p:style>
        <p:txBody>
          <a:bodyPr rtlCol="0" anchor="ctr"/>
          <a:lstStyle/>
          <a:p>
            <a:pPr algn="ctr"/>
            <a:r>
              <a:rPr lang="fr-FR" sz="1000" dirty="0" err="1">
                <a:solidFill>
                  <a:srgbClr val="A50021"/>
                </a:solidFill>
              </a:rPr>
              <a:t>mymoviesApp</a:t>
            </a:r>
            <a:endParaRPr lang="fr-FR" sz="1000" dirty="0">
              <a:solidFill>
                <a:srgbClr val="A50021"/>
              </a:solidFill>
            </a:endParaRPr>
          </a:p>
        </p:txBody>
      </p:sp>
      <p:cxnSp>
        <p:nvCxnSpPr>
          <p:cNvPr id="47" name="Connecteur droit avec flèche 46"/>
          <p:cNvCxnSpPr>
            <a:stCxn id="30" idx="0"/>
            <a:endCxn id="20" idx="4"/>
          </p:cNvCxnSpPr>
          <p:nvPr/>
        </p:nvCxnSpPr>
        <p:spPr>
          <a:xfrm flipV="1">
            <a:off x="6480212" y="1734609"/>
            <a:ext cx="72008" cy="363632"/>
          </a:xfrm>
          <a:prstGeom prst="straightConnector1">
            <a:avLst/>
          </a:prstGeom>
          <a:ln w="12700">
            <a:solidFill>
              <a:srgbClr val="A50021"/>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755576" y="4271392"/>
            <a:ext cx="2232248" cy="315104"/>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2"/>
          </a:lnRef>
          <a:fillRef idx="1">
            <a:schemeClr val="lt1"/>
          </a:fillRef>
          <a:effectRef idx="0">
            <a:schemeClr val="accent2"/>
          </a:effectRef>
          <a:fontRef idx="minor">
            <a:schemeClr val="dk1"/>
          </a:fontRef>
        </p:style>
        <p:txBody>
          <a:bodyPr lIns="36000" tIns="0" rIns="36000" bIns="0" rtlCol="0" anchor="ctr"/>
          <a:lstStyle/>
          <a:p>
            <a:r>
              <a:rPr lang="fr-FR" sz="700" dirty="0" smtClean="0">
                <a:solidFill>
                  <a:srgbClr val="008080"/>
                </a:solidFill>
                <a:latin typeface="Consolas"/>
              </a:rPr>
              <a:t>&lt;/</a:t>
            </a:r>
            <a:r>
              <a:rPr lang="fr-FR" sz="700" dirty="0">
                <a:solidFill>
                  <a:srgbClr val="3F7F7F"/>
                </a:solidFill>
                <a:latin typeface="Consolas"/>
              </a:rPr>
              <a:t>section</a:t>
            </a:r>
            <a:r>
              <a:rPr lang="fr-FR" sz="700" dirty="0">
                <a:solidFill>
                  <a:srgbClr val="008080"/>
                </a:solidFill>
                <a:latin typeface="Consolas"/>
              </a:rPr>
              <a:t>&gt;</a:t>
            </a:r>
            <a:endParaRPr lang="fr-FR" sz="700" dirty="0"/>
          </a:p>
        </p:txBody>
      </p:sp>
      <p:sp>
        <p:nvSpPr>
          <p:cNvPr id="27" name="Rectangle à coins arrondis 26"/>
          <p:cNvSpPr/>
          <p:nvPr/>
        </p:nvSpPr>
        <p:spPr>
          <a:xfrm>
            <a:off x="616738" y="1982082"/>
            <a:ext cx="2906588" cy="2094990"/>
          </a:xfrm>
          <a:prstGeom prst="roundRect">
            <a:avLst>
              <a:gd name="adj" fmla="val 8639"/>
            </a:avLst>
          </a:prstGeom>
          <a:ln>
            <a:solidFill>
              <a:srgbClr val="92D05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fr-FR" dirty="0"/>
          </a:p>
        </p:txBody>
      </p:sp>
      <p:sp>
        <p:nvSpPr>
          <p:cNvPr id="28" name="Rectangle 27"/>
          <p:cNvSpPr/>
          <p:nvPr/>
        </p:nvSpPr>
        <p:spPr>
          <a:xfrm>
            <a:off x="732384" y="2095813"/>
            <a:ext cx="2586568" cy="1629437"/>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2"/>
          </a:lnRef>
          <a:fillRef idx="1">
            <a:schemeClr val="lt1"/>
          </a:fillRef>
          <a:effectRef idx="0">
            <a:schemeClr val="accent2"/>
          </a:effectRef>
          <a:fontRef idx="minor">
            <a:schemeClr val="dk1"/>
          </a:fontRef>
        </p:style>
        <p:txBody>
          <a:bodyPr lIns="36000" tIns="0" rIns="36000" bIns="0" rtlCol="0" anchor="ctr"/>
          <a:lstStyle/>
          <a:p>
            <a:r>
              <a:rPr lang="fr-FR" sz="700" dirty="0" smtClean="0">
                <a:solidFill>
                  <a:srgbClr val="008080"/>
                </a:solidFill>
                <a:latin typeface="Consolas"/>
              </a:rPr>
              <a:t>&lt;</a:t>
            </a:r>
            <a:r>
              <a:rPr lang="fr-FR" sz="700" dirty="0" smtClean="0">
                <a:solidFill>
                  <a:srgbClr val="3F7F7F"/>
                </a:solidFill>
                <a:latin typeface="Consolas"/>
              </a:rPr>
              <a:t>section </a:t>
            </a:r>
            <a:r>
              <a:rPr lang="fr-FR" sz="700" dirty="0" smtClean="0">
                <a:solidFill>
                  <a:srgbClr val="7F007F"/>
                </a:solidFill>
                <a:latin typeface="Consolas"/>
              </a:rPr>
              <a:t>class</a:t>
            </a:r>
            <a:r>
              <a:rPr lang="fr-FR" sz="700" dirty="0" smtClean="0">
                <a:solidFill>
                  <a:srgbClr val="000000"/>
                </a:solidFill>
                <a:latin typeface="Consolas"/>
              </a:rPr>
              <a:t>=</a:t>
            </a:r>
            <a:r>
              <a:rPr lang="fr-FR" sz="700" i="1" dirty="0" smtClean="0">
                <a:solidFill>
                  <a:srgbClr val="2A00FF"/>
                </a:solidFill>
                <a:latin typeface="Consolas"/>
              </a:rPr>
              <a:t>"</a:t>
            </a:r>
            <a:r>
              <a:rPr lang="fr-FR" sz="700" i="1" dirty="0" err="1" smtClean="0">
                <a:solidFill>
                  <a:srgbClr val="2A00FF"/>
                </a:solidFill>
                <a:latin typeface="Consolas"/>
              </a:rPr>
              <a:t>movies</a:t>
            </a:r>
            <a:r>
              <a:rPr lang="fr-FR" sz="700" i="1" dirty="0" smtClean="0">
                <a:solidFill>
                  <a:srgbClr val="2A00FF"/>
                </a:solidFill>
                <a:latin typeface="Consolas"/>
              </a:rPr>
              <a:t>"</a:t>
            </a:r>
            <a:r>
              <a:rPr lang="fr-FR" sz="700" i="1" dirty="0" smtClean="0">
                <a:solidFill>
                  <a:srgbClr val="008080"/>
                </a:solidFill>
                <a:latin typeface="Consolas"/>
              </a:rPr>
              <a:t>&gt;</a:t>
            </a:r>
          </a:p>
          <a:p>
            <a:r>
              <a:rPr lang="en-US" sz="800" dirty="0" smtClean="0">
                <a:solidFill>
                  <a:srgbClr val="008080"/>
                </a:solidFill>
                <a:highlight>
                  <a:srgbClr val="E8F2FE"/>
                </a:highlight>
                <a:latin typeface="Consolas"/>
              </a:rPr>
              <a:t>&lt;</a:t>
            </a:r>
            <a:r>
              <a:rPr lang="en-US" sz="800" dirty="0">
                <a:solidFill>
                  <a:srgbClr val="3F7F7F"/>
                </a:solidFill>
                <a:highlight>
                  <a:srgbClr val="D4D4D4"/>
                </a:highlight>
                <a:latin typeface="Consolas"/>
              </a:rPr>
              <a:t>span</a:t>
            </a:r>
            <a:r>
              <a:rPr lang="en-US" sz="800" dirty="0">
                <a:solidFill>
                  <a:srgbClr val="3F7F7F"/>
                </a:solidFill>
                <a:highlight>
                  <a:srgbClr val="E8F2FE"/>
                </a:highlight>
                <a:latin typeface="Consolas"/>
              </a:rPr>
              <a:t> </a:t>
            </a:r>
            <a:r>
              <a:rPr lang="en-US" sz="800" dirty="0">
                <a:solidFill>
                  <a:srgbClr val="7F007F"/>
                </a:solidFill>
                <a:highlight>
                  <a:srgbClr val="E8F2FE"/>
                </a:highlight>
                <a:latin typeface="Consolas"/>
              </a:rPr>
              <a:t>class</a:t>
            </a:r>
            <a:r>
              <a:rPr lang="en-US" sz="800" dirty="0">
                <a:solidFill>
                  <a:srgbClr val="000000"/>
                </a:solidFill>
                <a:highlight>
                  <a:srgbClr val="E8F2FE"/>
                </a:highlight>
                <a:latin typeface="Consolas"/>
              </a:rPr>
              <a:t>=</a:t>
            </a:r>
            <a:r>
              <a:rPr lang="en-US" sz="800" i="1" dirty="0">
                <a:solidFill>
                  <a:srgbClr val="2A00FF"/>
                </a:solidFill>
                <a:highlight>
                  <a:srgbClr val="E8F2FE"/>
                </a:highlight>
                <a:latin typeface="Consolas"/>
              </a:rPr>
              <a:t>"title"</a:t>
            </a:r>
            <a:r>
              <a:rPr lang="en-US" sz="800" i="1" dirty="0">
                <a:solidFill>
                  <a:srgbClr val="008080"/>
                </a:solidFill>
                <a:highlight>
                  <a:srgbClr val="E8F2FE"/>
                </a:highlight>
                <a:latin typeface="Consolas"/>
              </a:rPr>
              <a:t>&gt;</a:t>
            </a:r>
            <a:r>
              <a:rPr lang="en-US" sz="800" i="1" dirty="0">
                <a:solidFill>
                  <a:srgbClr val="000000"/>
                </a:solidFill>
                <a:highlight>
                  <a:srgbClr val="E8F2FE"/>
                </a:highlight>
                <a:latin typeface="Consolas"/>
              </a:rPr>
              <a:t>{{</a:t>
            </a:r>
            <a:r>
              <a:rPr lang="en-US" sz="800" i="1" dirty="0" err="1">
                <a:solidFill>
                  <a:srgbClr val="000000"/>
                </a:solidFill>
                <a:highlight>
                  <a:srgbClr val="E8F2FE"/>
                </a:highlight>
                <a:latin typeface="Consolas"/>
              </a:rPr>
              <a:t>pageTitle</a:t>
            </a:r>
            <a:r>
              <a:rPr lang="en-US" sz="800" i="1" dirty="0">
                <a:solidFill>
                  <a:srgbClr val="000000"/>
                </a:solidFill>
                <a:highlight>
                  <a:srgbClr val="E8F2FE"/>
                </a:highlight>
                <a:latin typeface="Consolas"/>
              </a:rPr>
              <a:t>}}</a:t>
            </a:r>
            <a:r>
              <a:rPr lang="en-US" sz="800" i="1" dirty="0">
                <a:solidFill>
                  <a:srgbClr val="008080"/>
                </a:solidFill>
                <a:highlight>
                  <a:srgbClr val="E8F2FE"/>
                </a:highlight>
                <a:latin typeface="Consolas"/>
              </a:rPr>
              <a:t>&lt;/</a:t>
            </a:r>
            <a:r>
              <a:rPr lang="en-US" sz="800" i="1" dirty="0">
                <a:solidFill>
                  <a:srgbClr val="3F7F7F"/>
                </a:solidFill>
                <a:highlight>
                  <a:srgbClr val="D4D4D4"/>
                </a:highlight>
                <a:latin typeface="Consolas"/>
              </a:rPr>
              <a:t>span</a:t>
            </a:r>
            <a:r>
              <a:rPr lang="en-US" sz="800" i="1" dirty="0">
                <a:solidFill>
                  <a:srgbClr val="008080"/>
                </a:solidFill>
                <a:highlight>
                  <a:srgbClr val="E8F2FE"/>
                </a:highlight>
                <a:latin typeface="Consolas"/>
              </a:rPr>
              <a:t>&gt;</a:t>
            </a:r>
            <a:endParaRPr lang="fr-FR" sz="700" i="1" dirty="0" smtClean="0">
              <a:solidFill>
                <a:srgbClr val="008080"/>
              </a:solidFill>
              <a:latin typeface="Consolas"/>
            </a:endParaRPr>
          </a:p>
          <a:p>
            <a:endParaRPr lang="fr-FR" sz="700" dirty="0" smtClean="0">
              <a:solidFill>
                <a:srgbClr val="3F5FBF"/>
              </a:solidFill>
              <a:latin typeface="Consolas"/>
            </a:endParaRPr>
          </a:p>
          <a:p>
            <a:r>
              <a:rPr lang="fr-FR" sz="700" dirty="0" smtClean="0">
                <a:solidFill>
                  <a:srgbClr val="008080"/>
                </a:solidFill>
                <a:latin typeface="Consolas"/>
              </a:rPr>
              <a:t>&lt;</a:t>
            </a:r>
            <a:r>
              <a:rPr lang="fr-FR" sz="700" dirty="0" err="1" smtClean="0">
                <a:solidFill>
                  <a:srgbClr val="3F7F7F"/>
                </a:solidFill>
                <a:latin typeface="Consolas"/>
              </a:rPr>
              <a:t>ul</a:t>
            </a:r>
            <a:r>
              <a:rPr lang="fr-FR" sz="700" dirty="0" smtClean="0">
                <a:solidFill>
                  <a:srgbClr val="008080"/>
                </a:solidFill>
                <a:latin typeface="Consolas"/>
              </a:rPr>
              <a:t>&gt;</a:t>
            </a:r>
          </a:p>
          <a:p>
            <a:r>
              <a:rPr lang="en-US" sz="700" dirty="0" smtClean="0">
                <a:solidFill>
                  <a:srgbClr val="008080"/>
                </a:solidFill>
                <a:latin typeface="Consolas"/>
              </a:rPr>
              <a:t>&lt;</a:t>
            </a:r>
            <a:r>
              <a:rPr lang="en-US" sz="700" dirty="0" smtClean="0">
                <a:solidFill>
                  <a:srgbClr val="3F7F7F"/>
                </a:solidFill>
                <a:latin typeface="Consolas"/>
              </a:rPr>
              <a:t>li </a:t>
            </a:r>
            <a:r>
              <a:rPr lang="en-US" sz="700" dirty="0" err="1" smtClean="0">
                <a:solidFill>
                  <a:srgbClr val="7F007F"/>
                </a:solidFill>
                <a:latin typeface="Consolas"/>
              </a:rPr>
              <a:t>ng</a:t>
            </a:r>
            <a:r>
              <a:rPr lang="en-US" sz="700" dirty="0" smtClean="0">
                <a:solidFill>
                  <a:srgbClr val="7F007F"/>
                </a:solidFill>
                <a:latin typeface="Consolas"/>
              </a:rPr>
              <a:t>-repeat</a:t>
            </a:r>
            <a:r>
              <a:rPr lang="en-US" sz="700" dirty="0" smtClean="0">
                <a:solidFill>
                  <a:srgbClr val="000000"/>
                </a:solidFill>
                <a:latin typeface="Consolas"/>
              </a:rPr>
              <a:t>=</a:t>
            </a:r>
            <a:r>
              <a:rPr lang="en-US" sz="700" i="1" dirty="0" smtClean="0">
                <a:solidFill>
                  <a:srgbClr val="2A00FF"/>
                </a:solidFill>
                <a:latin typeface="Consolas"/>
              </a:rPr>
              <a:t>"movie in movies"</a:t>
            </a:r>
            <a:r>
              <a:rPr lang="en-US" sz="700" i="1" dirty="0" smtClean="0">
                <a:solidFill>
                  <a:srgbClr val="008080"/>
                </a:solidFill>
                <a:latin typeface="Consolas"/>
              </a:rPr>
              <a:t>&gt;</a:t>
            </a:r>
          </a:p>
          <a:p>
            <a:endParaRPr lang="en-US" sz="700" i="1" dirty="0" smtClean="0">
              <a:solidFill>
                <a:srgbClr val="008080"/>
              </a:solidFill>
              <a:latin typeface="Consolas"/>
            </a:endParaRPr>
          </a:p>
          <a:p>
            <a:endParaRPr lang="en-US" sz="700" i="1" dirty="0" smtClean="0">
              <a:solidFill>
                <a:srgbClr val="008080"/>
              </a:solidFill>
              <a:latin typeface="Consolas"/>
            </a:endParaRPr>
          </a:p>
          <a:p>
            <a:r>
              <a:rPr lang="fr-FR" sz="700" dirty="0" smtClean="0">
                <a:solidFill>
                  <a:srgbClr val="008080"/>
                </a:solidFill>
                <a:highlight>
                  <a:srgbClr val="E8F2FE"/>
                </a:highlight>
                <a:latin typeface="Consolas"/>
              </a:rPr>
              <a:t>    &lt;</a:t>
            </a:r>
            <a:r>
              <a:rPr lang="fr-FR" sz="700" dirty="0" smtClean="0">
                <a:solidFill>
                  <a:srgbClr val="3F7F7F"/>
                </a:solidFill>
                <a:highlight>
                  <a:srgbClr val="D4D4D4"/>
                </a:highlight>
                <a:latin typeface="Consolas"/>
              </a:rPr>
              <a:t>h3</a:t>
            </a:r>
            <a:r>
              <a:rPr lang="fr-FR" sz="700" dirty="0" smtClean="0">
                <a:solidFill>
                  <a:srgbClr val="008080"/>
                </a:solidFill>
                <a:highlight>
                  <a:srgbClr val="E8F2FE"/>
                </a:highlight>
                <a:latin typeface="Consolas"/>
              </a:rPr>
              <a:t>&gt;</a:t>
            </a:r>
            <a:r>
              <a:rPr lang="fr-FR" sz="700" dirty="0" smtClean="0">
                <a:solidFill>
                  <a:srgbClr val="000000"/>
                </a:solidFill>
                <a:highlight>
                  <a:srgbClr val="E8F2FE"/>
                </a:highlight>
                <a:latin typeface="Consolas"/>
              </a:rPr>
              <a:t>{{</a:t>
            </a:r>
            <a:r>
              <a:rPr lang="fr-FR" sz="700" dirty="0" err="1" smtClean="0">
                <a:solidFill>
                  <a:srgbClr val="000000"/>
                </a:solidFill>
                <a:highlight>
                  <a:srgbClr val="E8F2FE"/>
                </a:highlight>
                <a:latin typeface="Consolas"/>
              </a:rPr>
              <a:t>movie.title</a:t>
            </a:r>
            <a:r>
              <a:rPr lang="fr-FR" sz="700" dirty="0" smtClean="0">
                <a:solidFill>
                  <a:srgbClr val="000000"/>
                </a:solidFill>
                <a:highlight>
                  <a:srgbClr val="E8F2FE"/>
                </a:highlight>
                <a:latin typeface="Consolas"/>
              </a:rPr>
              <a:t>}}</a:t>
            </a:r>
            <a:r>
              <a:rPr lang="fr-FR" sz="700" dirty="0" smtClean="0">
                <a:solidFill>
                  <a:srgbClr val="008080"/>
                </a:solidFill>
                <a:highlight>
                  <a:srgbClr val="E8F2FE"/>
                </a:highlight>
                <a:latin typeface="Consolas"/>
              </a:rPr>
              <a:t>&lt;/</a:t>
            </a:r>
            <a:r>
              <a:rPr lang="fr-FR" sz="700" dirty="0" smtClean="0">
                <a:solidFill>
                  <a:srgbClr val="3F7F7F"/>
                </a:solidFill>
                <a:highlight>
                  <a:srgbClr val="D4D4D4"/>
                </a:highlight>
                <a:latin typeface="Consolas"/>
              </a:rPr>
              <a:t>h3</a:t>
            </a:r>
            <a:r>
              <a:rPr lang="fr-FR" sz="700" dirty="0" smtClean="0">
                <a:solidFill>
                  <a:srgbClr val="008080"/>
                </a:solidFill>
                <a:highlight>
                  <a:srgbClr val="E8F2FE"/>
                </a:highlight>
                <a:latin typeface="Consolas"/>
              </a:rPr>
              <a:t>&gt;</a:t>
            </a:r>
          </a:p>
          <a:p>
            <a:r>
              <a:rPr lang="en-US" sz="700" i="1" dirty="0" smtClean="0">
                <a:solidFill>
                  <a:srgbClr val="008080"/>
                </a:solidFill>
                <a:latin typeface="Consolas"/>
              </a:rPr>
              <a:t>…</a:t>
            </a:r>
          </a:p>
          <a:p>
            <a:endParaRPr lang="fr-FR" sz="700" i="1" dirty="0">
              <a:solidFill>
                <a:srgbClr val="008080"/>
              </a:solidFill>
              <a:latin typeface="Consolas"/>
            </a:endParaRPr>
          </a:p>
        </p:txBody>
      </p:sp>
      <p:sp>
        <p:nvSpPr>
          <p:cNvPr id="29" name="Rectangle 28"/>
          <p:cNvSpPr/>
          <p:nvPr/>
        </p:nvSpPr>
        <p:spPr>
          <a:xfrm>
            <a:off x="804354" y="3986004"/>
            <a:ext cx="1440160" cy="180020"/>
          </a:xfrm>
          <a:prstGeom prst="rect">
            <a:avLst/>
          </a:prstGeom>
          <a:ln>
            <a:solidFill>
              <a:srgbClr val="92D05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fr-FR" sz="1000" dirty="0" err="1" smtClean="0">
                <a:solidFill>
                  <a:srgbClr val="008000"/>
                </a:solidFill>
              </a:rPr>
              <a:t>views</a:t>
            </a:r>
            <a:r>
              <a:rPr lang="fr-FR" sz="1000" dirty="0" smtClean="0">
                <a:solidFill>
                  <a:srgbClr val="008000"/>
                </a:solidFill>
              </a:rPr>
              <a:t>/movie-list.html</a:t>
            </a:r>
            <a:endParaRPr lang="fr-FR" sz="1000" dirty="0">
              <a:solidFill>
                <a:srgbClr val="008000"/>
              </a:solidFill>
            </a:endParaRPr>
          </a:p>
        </p:txBody>
      </p:sp>
      <p:sp>
        <p:nvSpPr>
          <p:cNvPr id="30" name="Ellipse 29"/>
          <p:cNvSpPr/>
          <p:nvPr/>
        </p:nvSpPr>
        <p:spPr>
          <a:xfrm>
            <a:off x="5292080" y="2098241"/>
            <a:ext cx="2376264" cy="931335"/>
          </a:xfrm>
          <a:prstGeom prst="ellipse">
            <a:avLst/>
          </a:prstGeom>
          <a:solidFill>
            <a:srgbClr val="FFAFAF"/>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lnRef>
          <a:fillRef idx="1">
            <a:schemeClr val="lt1"/>
          </a:fillRef>
          <a:effectRef idx="0">
            <a:schemeClr val="accent1"/>
          </a:effectRef>
          <a:fontRef idx="minor">
            <a:schemeClr val="dk1"/>
          </a:fontRef>
        </p:style>
        <p:txBody>
          <a:bodyPr rtlCol="0" anchor="ctr"/>
          <a:lstStyle/>
          <a:p>
            <a:pPr algn="ctr"/>
            <a:endParaRPr lang="fr-FR"/>
          </a:p>
        </p:txBody>
      </p:sp>
      <p:sp>
        <p:nvSpPr>
          <p:cNvPr id="32" name="Rectangle 31"/>
          <p:cNvSpPr/>
          <p:nvPr/>
        </p:nvSpPr>
        <p:spPr>
          <a:xfrm>
            <a:off x="5796136" y="2217358"/>
            <a:ext cx="1116124" cy="180020"/>
          </a:xfrm>
          <a:prstGeom prst="rect">
            <a:avLst/>
          </a:prstGeom>
          <a:noFill/>
          <a:ln>
            <a:noFill/>
          </a:ln>
        </p:spPr>
        <p:style>
          <a:lnRef idx="2">
            <a:schemeClr val="accent2"/>
          </a:lnRef>
          <a:fillRef idx="1">
            <a:schemeClr val="lt1"/>
          </a:fillRef>
          <a:effectRef idx="0">
            <a:schemeClr val="accent2"/>
          </a:effectRef>
          <a:fontRef idx="minor">
            <a:schemeClr val="dk1"/>
          </a:fontRef>
        </p:style>
        <p:txBody>
          <a:bodyPr rtlCol="0" anchor="ctr"/>
          <a:lstStyle/>
          <a:p>
            <a:pPr algn="ctr"/>
            <a:r>
              <a:rPr lang="fr-FR" sz="1000" dirty="0" err="1" smtClean="0">
                <a:solidFill>
                  <a:srgbClr val="A50021"/>
                </a:solidFill>
              </a:rPr>
              <a:t>MovieListCtrl</a:t>
            </a:r>
            <a:endParaRPr lang="fr-FR" sz="1000" dirty="0" smtClean="0">
              <a:solidFill>
                <a:srgbClr val="A50021"/>
              </a:solidFill>
            </a:endParaRPr>
          </a:p>
          <a:p>
            <a:pPr algn="ctr"/>
            <a:r>
              <a:rPr lang="fr-FR" sz="1000" dirty="0" smtClean="0">
                <a:solidFill>
                  <a:srgbClr val="A50021"/>
                </a:solidFill>
              </a:rPr>
              <a:t>$scope</a:t>
            </a:r>
            <a:endParaRPr lang="fr-FR" sz="1000" dirty="0">
              <a:solidFill>
                <a:srgbClr val="A50021"/>
              </a:solidFill>
            </a:endParaRPr>
          </a:p>
        </p:txBody>
      </p:sp>
      <p:sp>
        <p:nvSpPr>
          <p:cNvPr id="33" name="Rectangle 32"/>
          <p:cNvSpPr/>
          <p:nvPr/>
        </p:nvSpPr>
        <p:spPr>
          <a:xfrm>
            <a:off x="5512578" y="2525928"/>
            <a:ext cx="2155766" cy="399016"/>
          </a:xfrm>
          <a:prstGeom prst="rect">
            <a:avLst/>
          </a:prstGeom>
          <a:noFill/>
          <a:ln>
            <a:noFill/>
          </a:ln>
        </p:spPr>
        <p:style>
          <a:lnRef idx="2">
            <a:schemeClr val="accent2"/>
          </a:lnRef>
          <a:fillRef idx="1">
            <a:schemeClr val="lt1"/>
          </a:fillRef>
          <a:effectRef idx="0">
            <a:schemeClr val="accent2"/>
          </a:effectRef>
          <a:fontRef idx="minor">
            <a:schemeClr val="dk1"/>
          </a:fontRef>
        </p:style>
        <p:txBody>
          <a:bodyPr rtlCol="0" anchor="ctr"/>
          <a:lstStyle/>
          <a:p>
            <a:r>
              <a:rPr lang="fr-FR" sz="800" dirty="0" err="1" smtClean="0">
                <a:solidFill>
                  <a:srgbClr val="A50021"/>
                </a:solidFill>
                <a:latin typeface="Courier New" panose="02070309020205020404" pitchFamily="49" charset="0"/>
                <a:cs typeface="Courier New" panose="02070309020205020404" pitchFamily="49" charset="0"/>
              </a:rPr>
              <a:t>pageTitle</a:t>
            </a:r>
            <a:r>
              <a:rPr lang="fr-FR" sz="800" dirty="0" smtClean="0">
                <a:solidFill>
                  <a:srgbClr val="A50021"/>
                </a:solidFill>
                <a:latin typeface="Courier New" panose="02070309020205020404" pitchFamily="49" charset="0"/>
                <a:cs typeface="Courier New" panose="02070309020205020404" pitchFamily="49" charset="0"/>
              </a:rPr>
              <a:t> : ‘</a:t>
            </a:r>
            <a:r>
              <a:rPr lang="fr-FR" sz="800" dirty="0" err="1" smtClean="0">
                <a:solidFill>
                  <a:srgbClr val="A50021"/>
                </a:solidFill>
                <a:latin typeface="Courier New" panose="02070309020205020404" pitchFamily="49" charset="0"/>
                <a:cs typeface="Courier New" panose="02070309020205020404" pitchFamily="49" charset="0"/>
              </a:rPr>
              <a:t>My</a:t>
            </a:r>
            <a:r>
              <a:rPr lang="fr-FR" sz="800" dirty="0" smtClean="0">
                <a:solidFill>
                  <a:srgbClr val="A50021"/>
                </a:solidFill>
                <a:latin typeface="Courier New" panose="02070309020205020404" pitchFamily="49" charset="0"/>
                <a:cs typeface="Courier New" panose="02070309020205020404" pitchFamily="49" charset="0"/>
              </a:rPr>
              <a:t> Favorite </a:t>
            </a:r>
            <a:r>
              <a:rPr lang="fr-FR" sz="800" dirty="0" err="1" smtClean="0">
                <a:solidFill>
                  <a:srgbClr val="A50021"/>
                </a:solidFill>
                <a:latin typeface="Courier New" panose="02070309020205020404" pitchFamily="49" charset="0"/>
                <a:cs typeface="Courier New" panose="02070309020205020404" pitchFamily="49" charset="0"/>
              </a:rPr>
              <a:t>Movies</a:t>
            </a:r>
            <a:r>
              <a:rPr lang="fr-FR" sz="800" dirty="0" smtClean="0">
                <a:solidFill>
                  <a:srgbClr val="A50021"/>
                </a:solidFill>
                <a:latin typeface="Courier New" panose="02070309020205020404" pitchFamily="49" charset="0"/>
                <a:cs typeface="Courier New" panose="02070309020205020404" pitchFamily="49" charset="0"/>
              </a:rPr>
              <a:t>’</a:t>
            </a:r>
          </a:p>
          <a:p>
            <a:r>
              <a:rPr lang="fr-FR" sz="800" dirty="0" err="1" smtClean="0">
                <a:solidFill>
                  <a:srgbClr val="A50021"/>
                </a:solidFill>
                <a:latin typeface="Courier New" panose="02070309020205020404" pitchFamily="49" charset="0"/>
                <a:cs typeface="Courier New" panose="02070309020205020404" pitchFamily="49" charset="0"/>
              </a:rPr>
              <a:t>movies</a:t>
            </a:r>
            <a:r>
              <a:rPr lang="fr-FR" sz="800" dirty="0" smtClean="0">
                <a:solidFill>
                  <a:srgbClr val="A50021"/>
                </a:solidFill>
                <a:latin typeface="Courier New" panose="02070309020205020404" pitchFamily="49" charset="0"/>
                <a:cs typeface="Courier New" panose="02070309020205020404" pitchFamily="49" charset="0"/>
              </a:rPr>
              <a:t> : </a:t>
            </a:r>
            <a:r>
              <a:rPr lang="fr-FR" sz="800" dirty="0" err="1" smtClean="0">
                <a:solidFill>
                  <a:srgbClr val="A50021"/>
                </a:solidFill>
                <a:latin typeface="Courier New" panose="02070309020205020404" pitchFamily="49" charset="0"/>
                <a:cs typeface="Courier New" panose="02070309020205020404" pitchFamily="49" charset="0"/>
              </a:rPr>
              <a:t>Array</a:t>
            </a:r>
            <a:endParaRPr lang="fr-FR" sz="800" dirty="0" smtClean="0">
              <a:solidFill>
                <a:srgbClr val="A50021"/>
              </a:solidFill>
              <a:latin typeface="Courier New" panose="02070309020205020404" pitchFamily="49" charset="0"/>
              <a:cs typeface="Courier New" panose="02070309020205020404" pitchFamily="49" charset="0"/>
            </a:endParaRPr>
          </a:p>
          <a:p>
            <a:endParaRPr lang="fr-FR" sz="800" dirty="0">
              <a:solidFill>
                <a:srgbClr val="A50021"/>
              </a:solidFill>
              <a:latin typeface="Courier New" panose="02070309020205020404" pitchFamily="49" charset="0"/>
              <a:cs typeface="Courier New" panose="02070309020205020404" pitchFamily="49" charset="0"/>
            </a:endParaRPr>
          </a:p>
        </p:txBody>
      </p:sp>
      <p:cxnSp>
        <p:nvCxnSpPr>
          <p:cNvPr id="35" name="Connecteur droit avec flèche 34"/>
          <p:cNvCxnSpPr/>
          <p:nvPr/>
        </p:nvCxnSpPr>
        <p:spPr>
          <a:xfrm>
            <a:off x="3012800" y="2563719"/>
            <a:ext cx="2499779" cy="73193"/>
          </a:xfrm>
          <a:prstGeom prst="straightConnector1">
            <a:avLst/>
          </a:prstGeom>
          <a:ln w="1270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41" name="Connecteur droit avec flèche 40"/>
          <p:cNvCxnSpPr>
            <a:endCxn id="51" idx="1"/>
          </p:cNvCxnSpPr>
          <p:nvPr/>
        </p:nvCxnSpPr>
        <p:spPr>
          <a:xfrm>
            <a:off x="2441478" y="2888347"/>
            <a:ext cx="3729609" cy="645489"/>
          </a:xfrm>
          <a:prstGeom prst="straightConnector1">
            <a:avLst/>
          </a:prstGeom>
          <a:ln w="1270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49" name="Connecteur droit avec flèche 48"/>
          <p:cNvCxnSpPr>
            <a:stCxn id="51" idx="0"/>
          </p:cNvCxnSpPr>
          <p:nvPr/>
        </p:nvCxnSpPr>
        <p:spPr>
          <a:xfrm flipH="1" flipV="1">
            <a:off x="6385598" y="3029579"/>
            <a:ext cx="347208" cy="367866"/>
          </a:xfrm>
          <a:prstGeom prst="straightConnector1">
            <a:avLst/>
          </a:prstGeom>
          <a:ln w="12700">
            <a:solidFill>
              <a:srgbClr val="A50021"/>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51" name="Ellipse 50"/>
          <p:cNvSpPr/>
          <p:nvPr/>
        </p:nvSpPr>
        <p:spPr>
          <a:xfrm>
            <a:off x="5938416" y="3397445"/>
            <a:ext cx="1588780" cy="931335"/>
          </a:xfrm>
          <a:prstGeom prst="ellipse">
            <a:avLst/>
          </a:prstGeom>
          <a:solidFill>
            <a:srgbClr val="FFAFAF"/>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lnRef>
          <a:fillRef idx="1">
            <a:schemeClr val="lt1"/>
          </a:fillRef>
          <a:effectRef idx="0">
            <a:schemeClr val="accent1"/>
          </a:effectRef>
          <a:fontRef idx="minor">
            <a:schemeClr val="dk1"/>
          </a:fontRef>
        </p:style>
        <p:txBody>
          <a:bodyPr rtlCol="0" anchor="ctr"/>
          <a:lstStyle/>
          <a:p>
            <a:pPr algn="ctr"/>
            <a:endParaRPr lang="fr-FR"/>
          </a:p>
        </p:txBody>
      </p:sp>
      <p:sp>
        <p:nvSpPr>
          <p:cNvPr id="52" name="Ellipse 51"/>
          <p:cNvSpPr/>
          <p:nvPr/>
        </p:nvSpPr>
        <p:spPr>
          <a:xfrm>
            <a:off x="5765862" y="3501008"/>
            <a:ext cx="1588780" cy="931335"/>
          </a:xfrm>
          <a:prstGeom prst="ellipse">
            <a:avLst/>
          </a:prstGeom>
          <a:solidFill>
            <a:srgbClr val="FFAFAF"/>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lnRef>
          <a:fillRef idx="1">
            <a:schemeClr val="lt1"/>
          </a:fillRef>
          <a:effectRef idx="0">
            <a:schemeClr val="accent1"/>
          </a:effectRef>
          <a:fontRef idx="minor">
            <a:schemeClr val="dk1"/>
          </a:fontRef>
        </p:style>
        <p:txBody>
          <a:bodyPr rtlCol="0" anchor="ctr"/>
          <a:lstStyle/>
          <a:p>
            <a:pPr algn="ctr"/>
            <a:endParaRPr lang="fr-FR"/>
          </a:p>
        </p:txBody>
      </p:sp>
      <p:sp>
        <p:nvSpPr>
          <p:cNvPr id="46" name="Ellipse 45"/>
          <p:cNvSpPr/>
          <p:nvPr/>
        </p:nvSpPr>
        <p:spPr>
          <a:xfrm>
            <a:off x="5561290" y="3655161"/>
            <a:ext cx="1588780" cy="931335"/>
          </a:xfrm>
          <a:prstGeom prst="ellipse">
            <a:avLst/>
          </a:prstGeom>
          <a:solidFill>
            <a:srgbClr val="FFAFAF"/>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lnRef>
          <a:fillRef idx="1">
            <a:schemeClr val="lt1"/>
          </a:fillRef>
          <a:effectRef idx="0">
            <a:schemeClr val="accent1"/>
          </a:effectRef>
          <a:fontRef idx="minor">
            <a:schemeClr val="dk1"/>
          </a:fontRef>
        </p:style>
        <p:txBody>
          <a:bodyPr rtlCol="0" anchor="ctr"/>
          <a:lstStyle/>
          <a:p>
            <a:pPr algn="ctr"/>
            <a:endParaRPr lang="fr-FR"/>
          </a:p>
        </p:txBody>
      </p:sp>
      <p:sp>
        <p:nvSpPr>
          <p:cNvPr id="48" name="Rectangle 47"/>
          <p:cNvSpPr/>
          <p:nvPr/>
        </p:nvSpPr>
        <p:spPr>
          <a:xfrm>
            <a:off x="5765862" y="3819473"/>
            <a:ext cx="1116124" cy="180020"/>
          </a:xfrm>
          <a:prstGeom prst="rect">
            <a:avLst/>
          </a:prstGeom>
          <a:noFill/>
          <a:ln>
            <a:noFill/>
          </a:ln>
        </p:spPr>
        <p:style>
          <a:lnRef idx="2">
            <a:schemeClr val="accent2"/>
          </a:lnRef>
          <a:fillRef idx="1">
            <a:schemeClr val="lt1"/>
          </a:fillRef>
          <a:effectRef idx="0">
            <a:schemeClr val="accent2"/>
          </a:effectRef>
          <a:fontRef idx="minor">
            <a:schemeClr val="dk1"/>
          </a:fontRef>
        </p:style>
        <p:txBody>
          <a:bodyPr rtlCol="0" anchor="ctr"/>
          <a:lstStyle/>
          <a:p>
            <a:pPr algn="ctr"/>
            <a:r>
              <a:rPr lang="fr-FR" sz="1000" dirty="0" err="1" smtClean="0">
                <a:solidFill>
                  <a:srgbClr val="A50021"/>
                </a:solidFill>
              </a:rPr>
              <a:t>Repeater</a:t>
            </a:r>
            <a:endParaRPr lang="fr-FR" sz="1000" dirty="0" smtClean="0">
              <a:solidFill>
                <a:srgbClr val="A50021"/>
              </a:solidFill>
            </a:endParaRPr>
          </a:p>
          <a:p>
            <a:pPr algn="ctr"/>
            <a:r>
              <a:rPr lang="fr-FR" sz="1000" dirty="0" smtClean="0">
                <a:solidFill>
                  <a:srgbClr val="A50021"/>
                </a:solidFill>
              </a:rPr>
              <a:t>scope</a:t>
            </a:r>
            <a:endParaRPr lang="fr-FR" sz="1000" dirty="0">
              <a:solidFill>
                <a:srgbClr val="A50021"/>
              </a:solidFill>
            </a:endParaRPr>
          </a:p>
        </p:txBody>
      </p:sp>
      <p:cxnSp>
        <p:nvCxnSpPr>
          <p:cNvPr id="54" name="Connecteur droit avec flèche 53"/>
          <p:cNvCxnSpPr>
            <a:stCxn id="52" idx="0"/>
          </p:cNvCxnSpPr>
          <p:nvPr/>
        </p:nvCxnSpPr>
        <p:spPr>
          <a:xfrm flipH="1" flipV="1">
            <a:off x="6385598" y="3029576"/>
            <a:ext cx="174654" cy="471432"/>
          </a:xfrm>
          <a:prstGeom prst="straightConnector1">
            <a:avLst/>
          </a:prstGeom>
          <a:ln w="12700">
            <a:solidFill>
              <a:srgbClr val="A50021"/>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57" name="Connecteur droit avec flèche 56"/>
          <p:cNvCxnSpPr>
            <a:stCxn id="46" idx="0"/>
          </p:cNvCxnSpPr>
          <p:nvPr/>
        </p:nvCxnSpPr>
        <p:spPr>
          <a:xfrm flipV="1">
            <a:off x="6355680" y="3029579"/>
            <a:ext cx="29918" cy="625582"/>
          </a:xfrm>
          <a:prstGeom prst="straightConnector1">
            <a:avLst/>
          </a:prstGeom>
          <a:ln w="12700">
            <a:solidFill>
              <a:srgbClr val="A50021"/>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62" name="Connecteur droit avec flèche 61"/>
          <p:cNvCxnSpPr>
            <a:endCxn id="52" idx="1"/>
          </p:cNvCxnSpPr>
          <p:nvPr/>
        </p:nvCxnSpPr>
        <p:spPr>
          <a:xfrm>
            <a:off x="2441478" y="2924944"/>
            <a:ext cx="3557055" cy="712455"/>
          </a:xfrm>
          <a:prstGeom prst="straightConnector1">
            <a:avLst/>
          </a:prstGeom>
          <a:ln w="1270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66" name="Connecteur droit avec flèche 65"/>
          <p:cNvCxnSpPr>
            <a:endCxn id="46" idx="1"/>
          </p:cNvCxnSpPr>
          <p:nvPr/>
        </p:nvCxnSpPr>
        <p:spPr>
          <a:xfrm>
            <a:off x="2441478" y="2961663"/>
            <a:ext cx="3352483" cy="829889"/>
          </a:xfrm>
          <a:prstGeom prst="straightConnector1">
            <a:avLst/>
          </a:prstGeom>
          <a:ln w="1270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69" name="Rectangle 68"/>
          <p:cNvSpPr/>
          <p:nvPr/>
        </p:nvSpPr>
        <p:spPr>
          <a:xfrm>
            <a:off x="5730406" y="4037035"/>
            <a:ext cx="1624236" cy="399016"/>
          </a:xfrm>
          <a:prstGeom prst="rect">
            <a:avLst/>
          </a:prstGeom>
          <a:noFill/>
          <a:ln>
            <a:noFill/>
          </a:ln>
        </p:spPr>
        <p:style>
          <a:lnRef idx="2">
            <a:schemeClr val="accent2"/>
          </a:lnRef>
          <a:fillRef idx="1">
            <a:schemeClr val="lt1"/>
          </a:fillRef>
          <a:effectRef idx="0">
            <a:schemeClr val="accent2"/>
          </a:effectRef>
          <a:fontRef idx="minor">
            <a:schemeClr val="dk1"/>
          </a:fontRef>
        </p:style>
        <p:txBody>
          <a:bodyPr rtlCol="0" anchor="ctr"/>
          <a:lstStyle/>
          <a:p>
            <a:r>
              <a:rPr lang="fr-FR" sz="800" dirty="0" err="1" smtClean="0">
                <a:solidFill>
                  <a:srgbClr val="A50021"/>
                </a:solidFill>
                <a:latin typeface="Courier New" panose="02070309020205020404" pitchFamily="49" charset="0"/>
                <a:cs typeface="Courier New" panose="02070309020205020404" pitchFamily="49" charset="0"/>
              </a:rPr>
              <a:t>movie</a:t>
            </a:r>
            <a:r>
              <a:rPr lang="fr-FR" sz="800" dirty="0" smtClean="0">
                <a:solidFill>
                  <a:srgbClr val="A50021"/>
                </a:solidFill>
                <a:latin typeface="Courier New" panose="02070309020205020404" pitchFamily="49" charset="0"/>
                <a:cs typeface="Courier New" panose="02070309020205020404" pitchFamily="49" charset="0"/>
              </a:rPr>
              <a:t> : { </a:t>
            </a:r>
            <a:r>
              <a:rPr lang="fr-FR" sz="800" dirty="0" err="1" smtClean="0">
                <a:solidFill>
                  <a:srgbClr val="A50021"/>
                </a:solidFill>
                <a:latin typeface="Courier New" panose="02070309020205020404" pitchFamily="49" charset="0"/>
                <a:cs typeface="Courier New" panose="02070309020205020404" pitchFamily="49" charset="0"/>
              </a:rPr>
              <a:t>title</a:t>
            </a:r>
            <a:r>
              <a:rPr lang="fr-FR" sz="800" dirty="0" smtClean="0">
                <a:solidFill>
                  <a:srgbClr val="A50021"/>
                </a:solidFill>
                <a:latin typeface="Courier New" panose="02070309020205020404" pitchFamily="49" charset="0"/>
                <a:cs typeface="Courier New" panose="02070309020205020404" pitchFamily="49" charset="0"/>
              </a:rPr>
              <a:t> : ‘…’ }</a:t>
            </a:r>
          </a:p>
          <a:p>
            <a:endParaRPr lang="fr-FR" sz="800" dirty="0">
              <a:solidFill>
                <a:srgbClr val="A50021"/>
              </a:solidFill>
              <a:latin typeface="Courier New" panose="02070309020205020404" pitchFamily="49" charset="0"/>
              <a:cs typeface="Courier New" panose="02070309020205020404" pitchFamily="49" charset="0"/>
            </a:endParaRPr>
          </a:p>
        </p:txBody>
      </p:sp>
      <p:cxnSp>
        <p:nvCxnSpPr>
          <p:cNvPr id="70" name="Connecteur droit avec flèche 69"/>
          <p:cNvCxnSpPr/>
          <p:nvPr/>
        </p:nvCxnSpPr>
        <p:spPr>
          <a:xfrm>
            <a:off x="1716935" y="3265292"/>
            <a:ext cx="4755990" cy="900732"/>
          </a:xfrm>
          <a:prstGeom prst="straightConnector1">
            <a:avLst/>
          </a:prstGeom>
          <a:ln w="1270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34" name="ZoneTexte 33"/>
          <p:cNvSpPr txBox="1"/>
          <p:nvPr/>
        </p:nvSpPr>
        <p:spPr>
          <a:xfrm>
            <a:off x="904334" y="188640"/>
            <a:ext cx="2484276" cy="369332"/>
          </a:xfrm>
          <a:prstGeom prst="rect">
            <a:avLst/>
          </a:prstGeom>
          <a:noFill/>
        </p:spPr>
        <p:txBody>
          <a:bodyPr wrap="square" rtlCol="0">
            <a:spAutoFit/>
          </a:bodyPr>
          <a:lstStyle/>
          <a:p>
            <a:r>
              <a:rPr lang="fr-FR" dirty="0" err="1" smtClean="0"/>
              <a:t>Binding</a:t>
            </a:r>
            <a:r>
              <a:rPr lang="fr-FR" dirty="0" smtClean="0"/>
              <a:t> / scope</a:t>
            </a:r>
            <a:endParaRPr lang="fr-FR" dirty="0"/>
          </a:p>
        </p:txBody>
      </p:sp>
    </p:spTree>
    <p:extLst>
      <p:ext uri="{BB962C8B-B14F-4D97-AF65-F5344CB8AC3E}">
        <p14:creationId xmlns:p14="http://schemas.microsoft.com/office/powerpoint/2010/main" val="184916953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à coins arrondis 15"/>
          <p:cNvSpPr/>
          <p:nvPr/>
        </p:nvSpPr>
        <p:spPr>
          <a:xfrm>
            <a:off x="5076056" y="1054166"/>
            <a:ext cx="2952328" cy="2374834"/>
          </a:xfrm>
          <a:prstGeom prst="roundRect">
            <a:avLst>
              <a:gd name="adj" fmla="val 8639"/>
            </a:avLst>
          </a:prstGeom>
          <a:ln>
            <a:solidFill>
              <a:srgbClr val="7030A0"/>
            </a:solidFill>
          </a:ln>
        </p:spPr>
        <p:style>
          <a:lnRef idx="2">
            <a:schemeClr val="accent2"/>
          </a:lnRef>
          <a:fillRef idx="1">
            <a:schemeClr val="lt1"/>
          </a:fillRef>
          <a:effectRef idx="0">
            <a:schemeClr val="accent2"/>
          </a:effectRef>
          <a:fontRef idx="minor">
            <a:schemeClr val="dk1"/>
          </a:fontRef>
        </p:style>
        <p:txBody>
          <a:bodyPr rtlCol="0" anchor="ctr"/>
          <a:lstStyle/>
          <a:p>
            <a:endParaRPr lang="fr-FR" sz="700" dirty="0"/>
          </a:p>
        </p:txBody>
      </p:sp>
      <p:sp>
        <p:nvSpPr>
          <p:cNvPr id="27" name="Rectangle à coins arrondis 26"/>
          <p:cNvSpPr/>
          <p:nvPr/>
        </p:nvSpPr>
        <p:spPr>
          <a:xfrm>
            <a:off x="616738" y="980728"/>
            <a:ext cx="3235182" cy="3096344"/>
          </a:xfrm>
          <a:prstGeom prst="roundRect">
            <a:avLst>
              <a:gd name="adj" fmla="val 8639"/>
            </a:avLst>
          </a:prstGeom>
          <a:ln>
            <a:solidFill>
              <a:srgbClr val="92D05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fr-FR" dirty="0"/>
          </a:p>
        </p:txBody>
      </p:sp>
      <p:sp>
        <p:nvSpPr>
          <p:cNvPr id="28" name="Rectangle 27"/>
          <p:cNvSpPr/>
          <p:nvPr/>
        </p:nvSpPr>
        <p:spPr>
          <a:xfrm>
            <a:off x="732384" y="1220123"/>
            <a:ext cx="2903512" cy="2505128"/>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2"/>
          </a:lnRef>
          <a:fillRef idx="1">
            <a:schemeClr val="lt1"/>
          </a:fillRef>
          <a:effectRef idx="0">
            <a:schemeClr val="accent2"/>
          </a:effectRef>
          <a:fontRef idx="minor">
            <a:schemeClr val="dk1"/>
          </a:fontRef>
        </p:style>
        <p:txBody>
          <a:bodyPr lIns="36000" tIns="0" rIns="36000" bIns="0" rtlCol="0" anchor="ctr"/>
          <a:lstStyle/>
          <a:p>
            <a:r>
              <a:rPr lang="fr-FR" sz="700" dirty="0" smtClean="0">
                <a:solidFill>
                  <a:srgbClr val="008080"/>
                </a:solidFill>
                <a:latin typeface="Consolas"/>
              </a:rPr>
              <a:t>&lt;</a:t>
            </a:r>
            <a:r>
              <a:rPr lang="fr-FR" sz="700" dirty="0" smtClean="0">
                <a:solidFill>
                  <a:srgbClr val="3F7F7F"/>
                </a:solidFill>
                <a:latin typeface="Consolas"/>
              </a:rPr>
              <a:t>section </a:t>
            </a:r>
            <a:r>
              <a:rPr lang="fr-FR" sz="700" dirty="0" smtClean="0">
                <a:solidFill>
                  <a:srgbClr val="7F007F"/>
                </a:solidFill>
                <a:latin typeface="Consolas"/>
              </a:rPr>
              <a:t>class</a:t>
            </a:r>
            <a:r>
              <a:rPr lang="fr-FR" sz="700" dirty="0" smtClean="0">
                <a:solidFill>
                  <a:srgbClr val="000000"/>
                </a:solidFill>
                <a:latin typeface="Consolas"/>
              </a:rPr>
              <a:t>=</a:t>
            </a:r>
            <a:r>
              <a:rPr lang="fr-FR" sz="700" i="1" dirty="0" smtClean="0">
                <a:solidFill>
                  <a:srgbClr val="2A00FF"/>
                </a:solidFill>
                <a:latin typeface="Consolas"/>
              </a:rPr>
              <a:t>"</a:t>
            </a:r>
            <a:r>
              <a:rPr lang="fr-FR" sz="700" i="1" dirty="0" err="1" smtClean="0">
                <a:solidFill>
                  <a:srgbClr val="2A00FF"/>
                </a:solidFill>
                <a:latin typeface="Consolas"/>
              </a:rPr>
              <a:t>movies</a:t>
            </a:r>
            <a:r>
              <a:rPr lang="fr-FR" sz="700" i="1" dirty="0" smtClean="0">
                <a:solidFill>
                  <a:srgbClr val="2A00FF"/>
                </a:solidFill>
                <a:latin typeface="Consolas"/>
              </a:rPr>
              <a:t>"</a:t>
            </a:r>
            <a:r>
              <a:rPr lang="fr-FR" sz="700" i="1" dirty="0" smtClean="0">
                <a:solidFill>
                  <a:srgbClr val="008080"/>
                </a:solidFill>
                <a:latin typeface="Consolas"/>
              </a:rPr>
              <a:t>&gt;</a:t>
            </a:r>
          </a:p>
          <a:p>
            <a:r>
              <a:rPr lang="en-US" sz="800" dirty="0">
                <a:solidFill>
                  <a:srgbClr val="008080"/>
                </a:solidFill>
                <a:highlight>
                  <a:srgbClr val="E8F2FE"/>
                </a:highlight>
                <a:latin typeface="Consolas"/>
              </a:rPr>
              <a:t>&lt;</a:t>
            </a:r>
            <a:r>
              <a:rPr lang="en-US" sz="800" dirty="0">
                <a:solidFill>
                  <a:srgbClr val="3F7F7F"/>
                </a:solidFill>
                <a:highlight>
                  <a:srgbClr val="D4D4D4"/>
                </a:highlight>
                <a:latin typeface="Consolas"/>
              </a:rPr>
              <a:t>input</a:t>
            </a:r>
            <a:r>
              <a:rPr lang="en-US" sz="800" dirty="0">
                <a:solidFill>
                  <a:srgbClr val="3F7F7F"/>
                </a:solidFill>
                <a:highlight>
                  <a:srgbClr val="E8F2FE"/>
                </a:highlight>
                <a:latin typeface="Consolas"/>
              </a:rPr>
              <a:t> </a:t>
            </a:r>
            <a:r>
              <a:rPr lang="en-US" sz="800" dirty="0" err="1">
                <a:solidFill>
                  <a:srgbClr val="7F007F"/>
                </a:solidFill>
                <a:highlight>
                  <a:srgbClr val="E8F2FE"/>
                </a:highlight>
                <a:latin typeface="Consolas"/>
              </a:rPr>
              <a:t>ng</a:t>
            </a:r>
            <a:r>
              <a:rPr lang="en-US" sz="800" dirty="0">
                <a:solidFill>
                  <a:srgbClr val="7F007F"/>
                </a:solidFill>
                <a:highlight>
                  <a:srgbClr val="E8F2FE"/>
                </a:highlight>
                <a:latin typeface="Consolas"/>
              </a:rPr>
              <a:t>-model</a:t>
            </a:r>
            <a:r>
              <a:rPr lang="en-US" sz="800" dirty="0" smtClean="0">
                <a:solidFill>
                  <a:srgbClr val="000000"/>
                </a:solidFill>
                <a:highlight>
                  <a:srgbClr val="E8F2FE"/>
                </a:highlight>
                <a:latin typeface="Consolas"/>
              </a:rPr>
              <a:t>=</a:t>
            </a:r>
            <a:r>
              <a:rPr lang="en-US" sz="800" i="1" dirty="0" smtClean="0">
                <a:solidFill>
                  <a:srgbClr val="2A00FF"/>
                </a:solidFill>
                <a:highlight>
                  <a:srgbClr val="E8F2FE"/>
                </a:highlight>
                <a:latin typeface="Consolas"/>
              </a:rPr>
              <a:t>"</a:t>
            </a:r>
            <a:r>
              <a:rPr lang="en-US" sz="800" i="1" dirty="0" err="1" smtClean="0">
                <a:solidFill>
                  <a:srgbClr val="2A00FF"/>
                </a:solidFill>
                <a:highlight>
                  <a:srgbClr val="E8F2FE"/>
                </a:highlight>
                <a:latin typeface="Consolas"/>
              </a:rPr>
              <a:t>actorName</a:t>
            </a:r>
            <a:r>
              <a:rPr lang="en-US" sz="800" i="1" dirty="0" smtClean="0">
                <a:solidFill>
                  <a:srgbClr val="2A00FF"/>
                </a:solidFill>
                <a:highlight>
                  <a:srgbClr val="E8F2FE"/>
                </a:highlight>
                <a:latin typeface="Consolas"/>
              </a:rPr>
              <a:t>" </a:t>
            </a:r>
            <a:endParaRPr lang="en-US" sz="800" i="1" dirty="0" smtClean="0">
              <a:solidFill>
                <a:srgbClr val="2A00FF"/>
              </a:solidFill>
              <a:highlight>
                <a:srgbClr val="E8F2FE"/>
              </a:highlight>
              <a:latin typeface="Consolas"/>
            </a:endParaRPr>
          </a:p>
          <a:p>
            <a:r>
              <a:rPr lang="en-US" sz="800" i="1" dirty="0" smtClean="0">
                <a:solidFill>
                  <a:srgbClr val="7F007F"/>
                </a:solidFill>
                <a:highlight>
                  <a:srgbClr val="E8F2FE"/>
                </a:highlight>
                <a:latin typeface="Consolas"/>
              </a:rPr>
              <a:t>placeholder</a:t>
            </a:r>
            <a:r>
              <a:rPr lang="en-US" sz="800" i="1" dirty="0">
                <a:solidFill>
                  <a:srgbClr val="000000"/>
                </a:solidFill>
                <a:highlight>
                  <a:srgbClr val="E8F2FE"/>
                </a:highlight>
                <a:latin typeface="Consolas"/>
              </a:rPr>
              <a:t>=</a:t>
            </a:r>
            <a:r>
              <a:rPr lang="en-US" sz="800" i="1" dirty="0">
                <a:solidFill>
                  <a:srgbClr val="2A00FF"/>
                </a:solidFill>
                <a:highlight>
                  <a:srgbClr val="E8F2FE"/>
                </a:highlight>
                <a:latin typeface="Consolas"/>
              </a:rPr>
              <a:t>"Looking for an actor</a:t>
            </a:r>
            <a:r>
              <a:rPr lang="en-US" sz="800" i="1" dirty="0" smtClean="0">
                <a:solidFill>
                  <a:srgbClr val="2A00FF"/>
                </a:solidFill>
                <a:highlight>
                  <a:srgbClr val="E8F2FE"/>
                </a:highlight>
                <a:latin typeface="Consolas"/>
              </a:rPr>
              <a:t>?“</a:t>
            </a:r>
          </a:p>
          <a:p>
            <a:r>
              <a:rPr lang="en-US" sz="800" i="1" dirty="0" smtClean="0">
                <a:solidFill>
                  <a:srgbClr val="7F007F"/>
                </a:solidFill>
                <a:highlight>
                  <a:srgbClr val="E8F2FE"/>
                </a:highlight>
                <a:latin typeface="Consolas"/>
              </a:rPr>
              <a:t>class</a:t>
            </a:r>
            <a:r>
              <a:rPr lang="en-US" sz="800" i="1" dirty="0">
                <a:solidFill>
                  <a:srgbClr val="000000"/>
                </a:solidFill>
                <a:highlight>
                  <a:srgbClr val="E8F2FE"/>
                </a:highlight>
                <a:latin typeface="Consolas"/>
              </a:rPr>
              <a:t>=</a:t>
            </a:r>
            <a:r>
              <a:rPr lang="en-US" sz="800" i="1" dirty="0">
                <a:solidFill>
                  <a:srgbClr val="2A00FF"/>
                </a:solidFill>
                <a:highlight>
                  <a:srgbClr val="E8F2FE"/>
                </a:highlight>
                <a:latin typeface="Consolas"/>
              </a:rPr>
              <a:t>"form-control"</a:t>
            </a:r>
            <a:r>
              <a:rPr lang="en-US" sz="800" i="1" dirty="0">
                <a:solidFill>
                  <a:srgbClr val="008080"/>
                </a:solidFill>
                <a:highlight>
                  <a:srgbClr val="E8F2FE"/>
                </a:highlight>
                <a:latin typeface="Consolas"/>
              </a:rPr>
              <a:t>&gt;&lt;/</a:t>
            </a:r>
            <a:r>
              <a:rPr lang="en-US" sz="800" i="1" dirty="0">
                <a:solidFill>
                  <a:srgbClr val="3F7F7F"/>
                </a:solidFill>
                <a:highlight>
                  <a:srgbClr val="D4D4D4"/>
                </a:highlight>
                <a:latin typeface="Consolas"/>
              </a:rPr>
              <a:t>input</a:t>
            </a:r>
            <a:r>
              <a:rPr lang="en-US" sz="800" i="1" dirty="0" smtClean="0">
                <a:solidFill>
                  <a:srgbClr val="008080"/>
                </a:solidFill>
                <a:highlight>
                  <a:srgbClr val="E8F2FE"/>
                </a:highlight>
                <a:latin typeface="Consolas"/>
              </a:rPr>
              <a:t>&gt;</a:t>
            </a:r>
          </a:p>
          <a:p>
            <a:r>
              <a:rPr lang="fr-FR" sz="800" dirty="0" smtClean="0">
                <a:solidFill>
                  <a:srgbClr val="008080"/>
                </a:solidFill>
                <a:highlight>
                  <a:srgbClr val="E8F2FE"/>
                </a:highlight>
                <a:latin typeface="Consolas"/>
              </a:rPr>
              <a:t>…</a:t>
            </a:r>
            <a:endParaRPr lang="fr-FR" sz="700" i="1" dirty="0" smtClean="0">
              <a:solidFill>
                <a:srgbClr val="008080"/>
              </a:solidFill>
              <a:latin typeface="Consolas"/>
            </a:endParaRPr>
          </a:p>
          <a:p>
            <a:endParaRPr lang="fr-FR" sz="700" dirty="0" smtClean="0">
              <a:solidFill>
                <a:srgbClr val="3F5FBF"/>
              </a:solidFill>
              <a:latin typeface="Consolas"/>
            </a:endParaRPr>
          </a:p>
          <a:p>
            <a:endParaRPr lang="fr-FR" sz="700" dirty="0">
              <a:solidFill>
                <a:srgbClr val="3F5FBF"/>
              </a:solidFill>
              <a:latin typeface="Consolas"/>
            </a:endParaRPr>
          </a:p>
          <a:p>
            <a:endParaRPr lang="fr-FR" sz="700" dirty="0" smtClean="0">
              <a:solidFill>
                <a:srgbClr val="3F5FBF"/>
              </a:solidFill>
              <a:latin typeface="Consolas"/>
            </a:endParaRPr>
          </a:p>
          <a:p>
            <a:endParaRPr lang="fr-FR" sz="700" dirty="0" smtClean="0">
              <a:solidFill>
                <a:srgbClr val="3F5FBF"/>
              </a:solidFill>
              <a:latin typeface="Consolas"/>
            </a:endParaRPr>
          </a:p>
          <a:p>
            <a:r>
              <a:rPr lang="fr-FR" sz="700" dirty="0" smtClean="0">
                <a:solidFill>
                  <a:srgbClr val="008080"/>
                </a:solidFill>
                <a:latin typeface="Consolas"/>
              </a:rPr>
              <a:t>&lt;</a:t>
            </a:r>
            <a:r>
              <a:rPr lang="fr-FR" sz="700" dirty="0" err="1" smtClean="0">
                <a:solidFill>
                  <a:srgbClr val="3F7F7F"/>
                </a:solidFill>
                <a:latin typeface="Consolas"/>
              </a:rPr>
              <a:t>ul</a:t>
            </a:r>
            <a:r>
              <a:rPr lang="fr-FR" sz="700" dirty="0" smtClean="0">
                <a:solidFill>
                  <a:srgbClr val="008080"/>
                </a:solidFill>
                <a:latin typeface="Consolas"/>
              </a:rPr>
              <a:t>&gt;</a:t>
            </a:r>
          </a:p>
          <a:p>
            <a:endParaRPr lang="fr-FR" sz="800" dirty="0">
              <a:latin typeface="Consolas"/>
            </a:endParaRPr>
          </a:p>
          <a:p>
            <a:r>
              <a:rPr lang="en-US" sz="700" dirty="0">
                <a:solidFill>
                  <a:srgbClr val="008080"/>
                </a:solidFill>
                <a:latin typeface="Consolas"/>
              </a:rPr>
              <a:t>&lt;</a:t>
            </a:r>
            <a:r>
              <a:rPr lang="en-US" sz="700" dirty="0">
                <a:solidFill>
                  <a:srgbClr val="3F7F7F"/>
                </a:solidFill>
                <a:latin typeface="Consolas"/>
              </a:rPr>
              <a:t>li </a:t>
            </a:r>
            <a:r>
              <a:rPr lang="en-US" sz="700" dirty="0" err="1">
                <a:solidFill>
                  <a:srgbClr val="7F007F"/>
                </a:solidFill>
                <a:latin typeface="Consolas"/>
              </a:rPr>
              <a:t>ng</a:t>
            </a:r>
            <a:r>
              <a:rPr lang="en-US" sz="700" dirty="0">
                <a:solidFill>
                  <a:srgbClr val="7F007F"/>
                </a:solidFill>
                <a:latin typeface="Consolas"/>
              </a:rPr>
              <a:t>-repeat</a:t>
            </a:r>
            <a:r>
              <a:rPr lang="en-US" sz="700" dirty="0">
                <a:solidFill>
                  <a:srgbClr val="000000"/>
                </a:solidFill>
                <a:latin typeface="Consolas"/>
              </a:rPr>
              <a:t>=</a:t>
            </a:r>
            <a:r>
              <a:rPr lang="en-US" sz="700" i="1" dirty="0">
                <a:solidFill>
                  <a:srgbClr val="2A00FF"/>
                </a:solidFill>
                <a:latin typeface="Consolas"/>
              </a:rPr>
              <a:t>"movie in movies </a:t>
            </a:r>
            <a:r>
              <a:rPr lang="en-US" sz="700" i="1" dirty="0" smtClean="0">
                <a:solidFill>
                  <a:srgbClr val="2A00FF"/>
                </a:solidFill>
                <a:latin typeface="Consolas"/>
              </a:rPr>
              <a:t>| </a:t>
            </a:r>
            <a:r>
              <a:rPr lang="en-US" sz="700" i="1" smtClean="0">
                <a:solidFill>
                  <a:srgbClr val="2A00FF"/>
                </a:solidFill>
                <a:latin typeface="Consolas"/>
              </a:rPr>
              <a:t>actorSearch:actorName </a:t>
            </a:r>
            <a:r>
              <a:rPr lang="en-US" sz="700" i="1" dirty="0" smtClean="0">
                <a:solidFill>
                  <a:srgbClr val="2A00FF"/>
                </a:solidFill>
                <a:latin typeface="Consolas"/>
              </a:rPr>
              <a:t>"</a:t>
            </a:r>
            <a:r>
              <a:rPr lang="en-US" sz="700" i="1" dirty="0" smtClean="0">
                <a:solidFill>
                  <a:srgbClr val="008080"/>
                </a:solidFill>
                <a:latin typeface="Consolas"/>
              </a:rPr>
              <a:t>&gt;</a:t>
            </a:r>
          </a:p>
          <a:p>
            <a:endParaRPr lang="en-US" sz="700" i="1" dirty="0" smtClean="0">
              <a:solidFill>
                <a:srgbClr val="008080"/>
              </a:solidFill>
              <a:latin typeface="Consolas"/>
            </a:endParaRPr>
          </a:p>
          <a:p>
            <a:r>
              <a:rPr lang="fr-FR" sz="700" dirty="0" smtClean="0">
                <a:solidFill>
                  <a:srgbClr val="008080"/>
                </a:solidFill>
                <a:highlight>
                  <a:srgbClr val="E8F2FE"/>
                </a:highlight>
                <a:latin typeface="Consolas"/>
              </a:rPr>
              <a:t>    &lt;</a:t>
            </a:r>
            <a:r>
              <a:rPr lang="fr-FR" sz="700" dirty="0" smtClean="0">
                <a:solidFill>
                  <a:srgbClr val="3F7F7F"/>
                </a:solidFill>
                <a:highlight>
                  <a:srgbClr val="D4D4D4"/>
                </a:highlight>
                <a:latin typeface="Consolas"/>
              </a:rPr>
              <a:t>h3</a:t>
            </a:r>
            <a:r>
              <a:rPr lang="fr-FR" sz="700" dirty="0" smtClean="0">
                <a:solidFill>
                  <a:srgbClr val="008080"/>
                </a:solidFill>
                <a:highlight>
                  <a:srgbClr val="E8F2FE"/>
                </a:highlight>
                <a:latin typeface="Consolas"/>
              </a:rPr>
              <a:t>&gt;</a:t>
            </a:r>
            <a:r>
              <a:rPr lang="fr-FR" sz="700" dirty="0" smtClean="0">
                <a:solidFill>
                  <a:srgbClr val="000000"/>
                </a:solidFill>
                <a:highlight>
                  <a:srgbClr val="E8F2FE"/>
                </a:highlight>
                <a:latin typeface="Consolas"/>
              </a:rPr>
              <a:t>{{</a:t>
            </a:r>
            <a:r>
              <a:rPr lang="fr-FR" sz="700" dirty="0" err="1" smtClean="0">
                <a:solidFill>
                  <a:srgbClr val="000000"/>
                </a:solidFill>
                <a:highlight>
                  <a:srgbClr val="E8F2FE"/>
                </a:highlight>
                <a:latin typeface="Consolas"/>
              </a:rPr>
              <a:t>movie.title</a:t>
            </a:r>
            <a:r>
              <a:rPr lang="fr-FR" sz="700" dirty="0" smtClean="0">
                <a:solidFill>
                  <a:srgbClr val="000000"/>
                </a:solidFill>
                <a:highlight>
                  <a:srgbClr val="E8F2FE"/>
                </a:highlight>
                <a:latin typeface="Consolas"/>
              </a:rPr>
              <a:t>}}</a:t>
            </a:r>
            <a:r>
              <a:rPr lang="fr-FR" sz="700" dirty="0" smtClean="0">
                <a:solidFill>
                  <a:srgbClr val="008080"/>
                </a:solidFill>
                <a:highlight>
                  <a:srgbClr val="E8F2FE"/>
                </a:highlight>
                <a:latin typeface="Consolas"/>
              </a:rPr>
              <a:t>&lt;/</a:t>
            </a:r>
            <a:r>
              <a:rPr lang="fr-FR" sz="700" dirty="0" smtClean="0">
                <a:solidFill>
                  <a:srgbClr val="3F7F7F"/>
                </a:solidFill>
                <a:highlight>
                  <a:srgbClr val="D4D4D4"/>
                </a:highlight>
                <a:latin typeface="Consolas"/>
              </a:rPr>
              <a:t>h3</a:t>
            </a:r>
            <a:r>
              <a:rPr lang="fr-FR" sz="700" dirty="0" smtClean="0">
                <a:solidFill>
                  <a:srgbClr val="008080"/>
                </a:solidFill>
                <a:highlight>
                  <a:srgbClr val="E8F2FE"/>
                </a:highlight>
                <a:latin typeface="Consolas"/>
              </a:rPr>
              <a:t>&gt;</a:t>
            </a:r>
          </a:p>
          <a:p>
            <a:r>
              <a:rPr lang="en-US" sz="700" i="1" dirty="0" smtClean="0">
                <a:solidFill>
                  <a:srgbClr val="008080"/>
                </a:solidFill>
                <a:latin typeface="Consolas"/>
              </a:rPr>
              <a:t>…</a:t>
            </a:r>
          </a:p>
          <a:p>
            <a:endParaRPr lang="fr-FR" sz="700" i="1" dirty="0">
              <a:solidFill>
                <a:srgbClr val="008080"/>
              </a:solidFill>
              <a:latin typeface="Consolas"/>
            </a:endParaRPr>
          </a:p>
        </p:txBody>
      </p:sp>
      <p:sp>
        <p:nvSpPr>
          <p:cNvPr id="29" name="Rectangle 28"/>
          <p:cNvSpPr/>
          <p:nvPr/>
        </p:nvSpPr>
        <p:spPr>
          <a:xfrm>
            <a:off x="804354" y="3986004"/>
            <a:ext cx="1440160" cy="180020"/>
          </a:xfrm>
          <a:prstGeom prst="rect">
            <a:avLst/>
          </a:prstGeom>
          <a:ln>
            <a:solidFill>
              <a:srgbClr val="92D05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fr-FR" sz="1000" dirty="0" err="1" smtClean="0">
                <a:solidFill>
                  <a:srgbClr val="008000"/>
                </a:solidFill>
              </a:rPr>
              <a:t>views</a:t>
            </a:r>
            <a:r>
              <a:rPr lang="fr-FR" sz="1000" dirty="0" smtClean="0">
                <a:solidFill>
                  <a:srgbClr val="008000"/>
                </a:solidFill>
              </a:rPr>
              <a:t>/movie-list.html</a:t>
            </a:r>
            <a:endParaRPr lang="fr-FR" sz="1000" dirty="0">
              <a:solidFill>
                <a:srgbClr val="008000"/>
              </a:solidFill>
            </a:endParaRPr>
          </a:p>
        </p:txBody>
      </p:sp>
      <p:sp>
        <p:nvSpPr>
          <p:cNvPr id="30" name="Ellipse 29"/>
          <p:cNvSpPr/>
          <p:nvPr/>
        </p:nvSpPr>
        <p:spPr>
          <a:xfrm>
            <a:off x="5292080" y="1628801"/>
            <a:ext cx="2376264" cy="1400776"/>
          </a:xfrm>
          <a:prstGeom prst="ellipse">
            <a:avLst/>
          </a:prstGeom>
          <a:solidFill>
            <a:srgbClr val="FFAFAF"/>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lnRef>
          <a:fillRef idx="1">
            <a:schemeClr val="lt1"/>
          </a:fillRef>
          <a:effectRef idx="0">
            <a:schemeClr val="accent1"/>
          </a:effectRef>
          <a:fontRef idx="minor">
            <a:schemeClr val="dk1"/>
          </a:fontRef>
        </p:style>
        <p:txBody>
          <a:bodyPr rtlCol="0" anchor="ctr"/>
          <a:lstStyle/>
          <a:p>
            <a:pPr algn="ctr"/>
            <a:endParaRPr lang="fr-FR"/>
          </a:p>
        </p:txBody>
      </p:sp>
      <p:sp>
        <p:nvSpPr>
          <p:cNvPr id="32" name="Rectangle 31"/>
          <p:cNvSpPr/>
          <p:nvPr/>
        </p:nvSpPr>
        <p:spPr>
          <a:xfrm>
            <a:off x="5922150" y="1772816"/>
            <a:ext cx="1116124" cy="180020"/>
          </a:xfrm>
          <a:prstGeom prst="rect">
            <a:avLst/>
          </a:prstGeom>
          <a:noFill/>
          <a:ln>
            <a:noFill/>
          </a:ln>
        </p:spPr>
        <p:style>
          <a:lnRef idx="2">
            <a:schemeClr val="accent2"/>
          </a:lnRef>
          <a:fillRef idx="1">
            <a:schemeClr val="lt1"/>
          </a:fillRef>
          <a:effectRef idx="0">
            <a:schemeClr val="accent2"/>
          </a:effectRef>
          <a:fontRef idx="minor">
            <a:schemeClr val="dk1"/>
          </a:fontRef>
        </p:style>
        <p:txBody>
          <a:bodyPr rtlCol="0" anchor="ctr"/>
          <a:lstStyle/>
          <a:p>
            <a:pPr algn="ctr"/>
            <a:r>
              <a:rPr lang="fr-FR" sz="1000" dirty="0" err="1" smtClean="0">
                <a:solidFill>
                  <a:srgbClr val="A50021"/>
                </a:solidFill>
              </a:rPr>
              <a:t>MovieListCtrl</a:t>
            </a:r>
            <a:endParaRPr lang="fr-FR" sz="1000" dirty="0" smtClean="0">
              <a:solidFill>
                <a:srgbClr val="A50021"/>
              </a:solidFill>
            </a:endParaRPr>
          </a:p>
          <a:p>
            <a:pPr algn="ctr"/>
            <a:r>
              <a:rPr lang="fr-FR" sz="1000" dirty="0" smtClean="0">
                <a:solidFill>
                  <a:srgbClr val="A50021"/>
                </a:solidFill>
              </a:rPr>
              <a:t>$scope</a:t>
            </a:r>
            <a:endParaRPr lang="fr-FR" sz="1000" dirty="0">
              <a:solidFill>
                <a:srgbClr val="A50021"/>
              </a:solidFill>
            </a:endParaRPr>
          </a:p>
        </p:txBody>
      </p:sp>
      <p:sp>
        <p:nvSpPr>
          <p:cNvPr id="33" name="Rectangle 32"/>
          <p:cNvSpPr/>
          <p:nvPr/>
        </p:nvSpPr>
        <p:spPr>
          <a:xfrm>
            <a:off x="5504939" y="2298960"/>
            <a:ext cx="2155766" cy="399016"/>
          </a:xfrm>
          <a:prstGeom prst="rect">
            <a:avLst/>
          </a:prstGeom>
          <a:noFill/>
          <a:ln>
            <a:noFill/>
          </a:ln>
        </p:spPr>
        <p:style>
          <a:lnRef idx="2">
            <a:schemeClr val="accent2"/>
          </a:lnRef>
          <a:fillRef idx="1">
            <a:schemeClr val="lt1"/>
          </a:fillRef>
          <a:effectRef idx="0">
            <a:schemeClr val="accent2"/>
          </a:effectRef>
          <a:fontRef idx="minor">
            <a:schemeClr val="dk1"/>
          </a:fontRef>
        </p:style>
        <p:txBody>
          <a:bodyPr rtlCol="0" anchor="ctr"/>
          <a:lstStyle/>
          <a:p>
            <a:r>
              <a:rPr lang="fr-FR" sz="800" dirty="0" err="1" smtClean="0">
                <a:solidFill>
                  <a:srgbClr val="A50021"/>
                </a:solidFill>
                <a:latin typeface="Courier New" panose="02070309020205020404" pitchFamily="49" charset="0"/>
                <a:cs typeface="Courier New" panose="02070309020205020404" pitchFamily="49" charset="0"/>
              </a:rPr>
              <a:t>actorName</a:t>
            </a:r>
            <a:r>
              <a:rPr lang="fr-FR" sz="800" dirty="0" smtClean="0">
                <a:solidFill>
                  <a:srgbClr val="A50021"/>
                </a:solidFill>
                <a:latin typeface="Courier New" panose="02070309020205020404" pitchFamily="49" charset="0"/>
                <a:cs typeface="Courier New" panose="02070309020205020404" pitchFamily="49" charset="0"/>
              </a:rPr>
              <a:t> </a:t>
            </a:r>
            <a:r>
              <a:rPr lang="fr-FR" sz="800" dirty="0" smtClean="0">
                <a:solidFill>
                  <a:srgbClr val="A50021"/>
                </a:solidFill>
                <a:latin typeface="Courier New" panose="02070309020205020404" pitchFamily="49" charset="0"/>
                <a:cs typeface="Courier New" panose="02070309020205020404" pitchFamily="49" charset="0"/>
              </a:rPr>
              <a:t>: String</a:t>
            </a:r>
          </a:p>
          <a:p>
            <a:endParaRPr lang="fr-FR" sz="800" dirty="0">
              <a:solidFill>
                <a:srgbClr val="A50021"/>
              </a:solidFill>
              <a:latin typeface="Courier New" panose="02070309020205020404" pitchFamily="49" charset="0"/>
              <a:cs typeface="Courier New" panose="02070309020205020404" pitchFamily="49" charset="0"/>
            </a:endParaRPr>
          </a:p>
        </p:txBody>
      </p:sp>
      <p:cxnSp>
        <p:nvCxnSpPr>
          <p:cNvPr id="35" name="Connecteur droit avec flèche 34"/>
          <p:cNvCxnSpPr/>
          <p:nvPr/>
        </p:nvCxnSpPr>
        <p:spPr>
          <a:xfrm>
            <a:off x="2051720" y="1772816"/>
            <a:ext cx="3460859" cy="648072"/>
          </a:xfrm>
          <a:prstGeom prst="straightConnector1">
            <a:avLst/>
          </a:prstGeom>
          <a:ln w="1270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34" name="ZoneTexte 33"/>
          <p:cNvSpPr txBox="1"/>
          <p:nvPr/>
        </p:nvSpPr>
        <p:spPr>
          <a:xfrm>
            <a:off x="904334" y="188640"/>
            <a:ext cx="2731562" cy="369332"/>
          </a:xfrm>
          <a:prstGeom prst="rect">
            <a:avLst/>
          </a:prstGeom>
          <a:noFill/>
        </p:spPr>
        <p:txBody>
          <a:bodyPr wrap="square" rtlCol="0">
            <a:spAutoFit/>
          </a:bodyPr>
          <a:lstStyle/>
          <a:p>
            <a:r>
              <a:rPr lang="fr-FR" dirty="0" err="1" smtClean="0"/>
              <a:t>Binding</a:t>
            </a:r>
            <a:r>
              <a:rPr lang="fr-FR" dirty="0" smtClean="0"/>
              <a:t> </a:t>
            </a:r>
            <a:r>
              <a:rPr lang="fr-FR" dirty="0" err="1" smtClean="0"/>
              <a:t>bi-directionnel</a:t>
            </a:r>
            <a:endParaRPr lang="fr-FR"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3684" y="1103258"/>
            <a:ext cx="2085975" cy="476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36" name="Connecteur droit avec flèche 35"/>
          <p:cNvCxnSpPr/>
          <p:nvPr/>
        </p:nvCxnSpPr>
        <p:spPr>
          <a:xfrm flipH="1">
            <a:off x="3315216" y="2472687"/>
            <a:ext cx="2197364" cy="380249"/>
          </a:xfrm>
          <a:prstGeom prst="straightConnector1">
            <a:avLst/>
          </a:prstGeom>
          <a:ln w="1270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3315215" y="1952836"/>
            <a:ext cx="933868" cy="180020"/>
          </a:xfrm>
          <a:prstGeom prst="rect">
            <a:avLst/>
          </a:prstGeom>
          <a:solidFill>
            <a:schemeClr val="bg1"/>
          </a:solidFill>
          <a:ln>
            <a:noFill/>
          </a:ln>
        </p:spPr>
        <p:style>
          <a:lnRef idx="2">
            <a:schemeClr val="accent2"/>
          </a:lnRef>
          <a:fillRef idx="1">
            <a:schemeClr val="lt1"/>
          </a:fillRef>
          <a:effectRef idx="0">
            <a:schemeClr val="accent2"/>
          </a:effectRef>
          <a:fontRef idx="minor">
            <a:schemeClr val="dk1"/>
          </a:fontRef>
        </p:style>
        <p:txBody>
          <a:bodyPr rtlCol="0" anchor="ctr"/>
          <a:lstStyle/>
          <a:p>
            <a:pPr algn="ctr"/>
            <a:r>
              <a:rPr lang="fr-FR" sz="1000" dirty="0" smtClean="0">
                <a:solidFill>
                  <a:srgbClr val="A50021"/>
                </a:solidFill>
              </a:rPr>
              <a:t>écriture</a:t>
            </a:r>
            <a:endParaRPr lang="fr-FR" sz="1000" dirty="0">
              <a:solidFill>
                <a:srgbClr val="A50021"/>
              </a:solidFill>
            </a:endParaRPr>
          </a:p>
        </p:txBody>
      </p:sp>
      <p:sp>
        <p:nvSpPr>
          <p:cNvPr id="40" name="Rectangle 39"/>
          <p:cNvSpPr/>
          <p:nvPr/>
        </p:nvSpPr>
        <p:spPr>
          <a:xfrm>
            <a:off x="4139952" y="2600908"/>
            <a:ext cx="765856" cy="180020"/>
          </a:xfrm>
          <a:prstGeom prst="rect">
            <a:avLst/>
          </a:prstGeom>
          <a:solidFill>
            <a:schemeClr val="bg1"/>
          </a:solidFill>
          <a:ln>
            <a:noFill/>
          </a:ln>
        </p:spPr>
        <p:style>
          <a:lnRef idx="2">
            <a:schemeClr val="accent2"/>
          </a:lnRef>
          <a:fillRef idx="1">
            <a:schemeClr val="lt1"/>
          </a:fillRef>
          <a:effectRef idx="0">
            <a:schemeClr val="accent2"/>
          </a:effectRef>
          <a:fontRef idx="minor">
            <a:schemeClr val="dk1"/>
          </a:fontRef>
        </p:style>
        <p:txBody>
          <a:bodyPr rtlCol="0" anchor="ctr"/>
          <a:lstStyle/>
          <a:p>
            <a:pPr algn="ctr"/>
            <a:r>
              <a:rPr lang="fr-FR" sz="1000" dirty="0" smtClean="0">
                <a:solidFill>
                  <a:srgbClr val="A50021"/>
                </a:solidFill>
              </a:rPr>
              <a:t>utilisation</a:t>
            </a:r>
            <a:endParaRPr lang="fr-FR" sz="1000" dirty="0">
              <a:solidFill>
                <a:srgbClr val="A50021"/>
              </a:solidFill>
            </a:endParaRPr>
          </a:p>
        </p:txBody>
      </p:sp>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9663" y="3127870"/>
            <a:ext cx="3119256" cy="11947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2" name="Rectangle 41"/>
          <p:cNvSpPr/>
          <p:nvPr/>
        </p:nvSpPr>
        <p:spPr>
          <a:xfrm>
            <a:off x="6344070" y="3338990"/>
            <a:ext cx="1440160" cy="180020"/>
          </a:xfrm>
          <a:prstGeom prst="rect">
            <a:avLst/>
          </a:prstGeom>
          <a:ln>
            <a:solidFill>
              <a:srgbClr val="7030A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fr-FR" sz="1000" dirty="0" err="1" smtClean="0">
                <a:solidFill>
                  <a:srgbClr val="7030A0"/>
                </a:solidFill>
              </a:rPr>
              <a:t>MovieListCtrl</a:t>
            </a:r>
            <a:endParaRPr lang="fr-FR" sz="1000" dirty="0">
              <a:solidFill>
                <a:srgbClr val="7030A0"/>
              </a:solidFill>
            </a:endParaRPr>
          </a:p>
        </p:txBody>
      </p:sp>
    </p:spTree>
    <p:extLst>
      <p:ext uri="{BB962C8B-B14F-4D97-AF65-F5344CB8AC3E}">
        <p14:creationId xmlns:p14="http://schemas.microsoft.com/office/powerpoint/2010/main" val="1350300043"/>
      </p:ext>
    </p:extLst>
  </p:cSld>
  <p:clrMapOvr>
    <a:masterClrMapping/>
  </p:clrMapOvr>
  <p:timing>
    <p:tnLst>
      <p:par>
        <p:cTn id="1" dur="indefinite" restart="never" nodeType="tmRoot"/>
      </p:par>
    </p:tnLst>
  </p:timing>
</p:sld>
</file>

<file path=ppt/theme/theme1.xml><?xml version="1.0" encoding="utf-8"?>
<a:theme xmlns:a="http://schemas.openxmlformats.org/drawingml/2006/main" name="blank">
  <a:themeElements>
    <a:clrScheme name="Orange 00">
      <a:dk1>
        <a:sysClr val="windowText" lastClr="000000"/>
      </a:dk1>
      <a:lt1>
        <a:sysClr val="window" lastClr="FFFFFF"/>
      </a:lt1>
      <a:dk2>
        <a:srgbClr val="000000"/>
      </a:dk2>
      <a:lt2>
        <a:srgbClr val="F8F8F8"/>
      </a:lt2>
      <a:accent1>
        <a:srgbClr val="FF6600"/>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range standard">
      <a:majorFont>
        <a:latin typeface="Helvetica 55 Roman"/>
        <a:ea typeface=""/>
        <a:cs typeface=""/>
      </a:majorFont>
      <a:minorFont>
        <a:latin typeface="Helvetica 55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372</TotalTime>
  <Words>394</Words>
  <Application>Microsoft Office PowerPoint</Application>
  <PresentationFormat>Affichage à l'écran (4:3)</PresentationFormat>
  <Paragraphs>119</Paragraphs>
  <Slides>5</Slides>
  <Notes>0</Notes>
  <HiddenSlides>0</HiddenSlides>
  <MMClips>0</MMClips>
  <ScaleCrop>false</ScaleCrop>
  <HeadingPairs>
    <vt:vector size="4" baseType="variant">
      <vt:variant>
        <vt:lpstr>Thème</vt:lpstr>
      </vt:variant>
      <vt:variant>
        <vt:i4>1</vt:i4>
      </vt:variant>
      <vt:variant>
        <vt:lpstr>Titres des diapositives</vt:lpstr>
      </vt:variant>
      <vt:variant>
        <vt:i4>5</vt:i4>
      </vt:variant>
    </vt:vector>
  </HeadingPairs>
  <TitlesOfParts>
    <vt:vector size="6" baseType="lpstr">
      <vt:lpstr>blank</vt:lpstr>
      <vt:lpstr>Présentation PowerPoint</vt:lpstr>
      <vt:lpstr>Présentation PowerPoint</vt:lpstr>
      <vt:lpstr>Présentation PowerPoint</vt:lpstr>
      <vt:lpstr>Présentation PowerPoint</vt:lpstr>
      <vt:lpstr>Présentation PowerPoint</vt:lpstr>
    </vt:vector>
  </TitlesOfParts>
  <Company>ORANGE FT Group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CHEMIN Alexis OLNC/OLPS</dc:creator>
  <cp:lastModifiedBy>CHEMIN Alexis OLNC/OLPS</cp:lastModifiedBy>
  <cp:revision>26</cp:revision>
  <dcterms:created xsi:type="dcterms:W3CDTF">2013-11-25T14:32:45Z</dcterms:created>
  <dcterms:modified xsi:type="dcterms:W3CDTF">2013-12-05T13:19:53Z</dcterms:modified>
</cp:coreProperties>
</file>