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tion J2E" initials="FJ" lastIdx="1" clrIdx="0">
    <p:extLst>
      <p:ext uri="{19B8F6BF-5375-455C-9EA6-DF929625EA0E}">
        <p15:presenceInfo xmlns:p15="http://schemas.microsoft.com/office/powerpoint/2012/main" userId="Formation J2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7" d="100"/>
          <a:sy n="127" d="100"/>
        </p:scale>
        <p:origin x="10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0:45:43.488" idx="1">
    <p:pos x="5329" y="111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6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2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8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0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6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7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8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D2E-AC76-4E53-938B-CABEA8435F19}" type="datetimeFigureOut">
              <a:rPr lang="fr-FR" smtClean="0"/>
              <a:pPr/>
              <a:t>11/07/2018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om\AppData\Local\Microsoft\Windows\Temporary Internet Files\Content.IE5\ZY8DFKIH\MPj04253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Présentation site de pari </a:t>
            </a:r>
            <a:b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WeBet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5877272"/>
            <a:ext cx="3024336" cy="841648"/>
          </a:xfrm>
        </p:spPr>
        <p:txBody>
          <a:bodyPr>
            <a:normAutofit/>
          </a:bodyPr>
          <a:lstStyle/>
          <a:p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 final formation </a:t>
            </a: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</a:p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12/07/2018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940152" y="5680003"/>
            <a:ext cx="3024336" cy="1073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Julien 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Batut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Bruno 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Lasne</a:t>
            </a:r>
            <a:endParaRPr lang="fr-FR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Ludovic van de Putte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0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Création des </a:t>
            </a:r>
            <a:r>
              <a:rPr lang="fr-FR" dirty="0" err="1" smtClean="0"/>
              <a:t>beans</a:t>
            </a:r>
            <a:endParaRPr lang="fr-FR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des classes en vue de la création des tables dans la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smtClean="0"/>
              <a:t>Création des DAO pour chaque table de la DB, réalisation du CRUD</a:t>
            </a:r>
          </a:p>
          <a:p>
            <a:r>
              <a:rPr lang="fr-FR" dirty="0" smtClean="0"/>
              <a:t>Création des contrôleurs</a:t>
            </a:r>
          </a:p>
          <a:p>
            <a:r>
              <a:rPr lang="fr-FR" dirty="0" smtClean="0"/>
              <a:t>Création des JSP</a:t>
            </a:r>
          </a:p>
          <a:p>
            <a:r>
              <a:rPr lang="fr-FR" dirty="0" smtClean="0"/>
              <a:t>Validation de données</a:t>
            </a:r>
          </a:p>
          <a:p>
            <a:r>
              <a:rPr lang="fr-FR" dirty="0" smtClean="0"/>
              <a:t>Validation des fonctionnalités</a:t>
            </a:r>
          </a:p>
          <a:p>
            <a:r>
              <a:rPr lang="fr-FR" dirty="0" smtClean="0"/>
              <a:t>Implémentation de l’authentification et de la sécurité</a:t>
            </a:r>
          </a:p>
          <a:p>
            <a:r>
              <a:rPr lang="fr-FR" dirty="0" smtClean="0"/>
              <a:t>Ajout de </a:t>
            </a:r>
            <a:r>
              <a:rPr lang="fr-FR" dirty="0"/>
              <a:t>cosmétique HTML pour </a:t>
            </a:r>
            <a:r>
              <a:rPr lang="fr-FR" dirty="0" smtClean="0"/>
              <a:t>apparition</a:t>
            </a:r>
          </a:p>
          <a:p>
            <a:r>
              <a:rPr lang="fr-FR" dirty="0" smtClean="0"/>
              <a:t>Travail collaboratif avec Git; partage, récupération et fusion du code produit par chacun pas à pas.</a:t>
            </a:r>
          </a:p>
        </p:txBody>
      </p:sp>
    </p:spTree>
    <p:extLst>
      <p:ext uri="{BB962C8B-B14F-4D97-AF65-F5344CB8AC3E}">
        <p14:creationId xmlns:p14="http://schemas.microsoft.com/office/powerpoint/2010/main" val="12645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88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4870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scénario n°1 </a:t>
            </a:r>
            <a:br>
              <a:rPr lang="fr-FR" dirty="0" smtClean="0"/>
            </a:br>
            <a:r>
              <a:rPr lang="fr-FR" dirty="0" smtClean="0"/>
              <a:t>	-&gt;Première visite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772816"/>
            <a:ext cx="659198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L’internaute se rend sur le site, il y découvre l’offre et il souhaite effectuer un pari, ce qui nécessite de s’inscrire.</a:t>
            </a:r>
          </a:p>
          <a:p>
            <a:r>
              <a:rPr lang="fr-FR" dirty="0" smtClean="0"/>
              <a:t>Une fois inscrit, il s’authentifie et accède à sa page personnelle afin de modifier ses données personnelles.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2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4870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scénario n°2 </a:t>
            </a:r>
            <a:br>
              <a:rPr lang="fr-FR" dirty="0" smtClean="0"/>
            </a:br>
            <a:r>
              <a:rPr lang="fr-FR" dirty="0" smtClean="0"/>
              <a:t>	-&gt;</a:t>
            </a:r>
            <a:r>
              <a:rPr lang="fr-FR" dirty="0" smtClean="0"/>
              <a:t>Utilisation classique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772816"/>
            <a:ext cx="659198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L’internaute est un habitué du site, pour l’utiliser il s’authentifie.</a:t>
            </a:r>
          </a:p>
          <a:p>
            <a:r>
              <a:rPr lang="fr-FR" dirty="0" smtClean="0"/>
              <a:t>blablabla.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68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4870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scénario n°3 </a:t>
            </a:r>
            <a:br>
              <a:rPr lang="fr-FR" dirty="0" smtClean="0"/>
            </a:br>
            <a:r>
              <a:rPr lang="fr-FR" dirty="0" smtClean="0"/>
              <a:t>	-&gt;Administration</a:t>
            </a:r>
            <a:r>
              <a:rPr lang="fr-FR" dirty="0" smtClean="0"/>
              <a:t> du site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772816"/>
            <a:ext cx="659198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L’administrateur souhaite effectuer la mise à jour de l’offre, pour avoir accès aux outils il s’authentifie.</a:t>
            </a:r>
          </a:p>
          <a:p>
            <a:r>
              <a:rPr lang="fr-FR" dirty="0" smtClean="0"/>
              <a:t>blablabla.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44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Validation des fonctionnalités pas à pas</a:t>
            </a:r>
          </a:p>
          <a:p>
            <a:r>
              <a:rPr lang="fr-FR" dirty="0" smtClean="0"/>
              <a:t>Validation du déroulement des scénarios définis dans les Use Cases</a:t>
            </a:r>
          </a:p>
          <a:p>
            <a:r>
              <a:rPr lang="fr-FR" dirty="0" smtClean="0"/>
              <a:t>Validation de la sécurité par authentification</a:t>
            </a:r>
          </a:p>
          <a:p>
            <a:r>
              <a:rPr lang="fr-FR" dirty="0" smtClean="0"/>
              <a:t>Validation de la robustesse de l’application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595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du projet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 SCRUM</a:t>
            </a:r>
          </a:p>
          <a:p>
            <a:r>
              <a:rPr lang="fr-FR" dirty="0" smtClean="0"/>
              <a:t>Création des </a:t>
            </a:r>
          </a:p>
          <a:p>
            <a:r>
              <a:rPr lang="fr-FR" dirty="0" smtClean="0"/>
              <a:t>Daily meeting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9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Contraintes</a:t>
            </a:r>
          </a:p>
          <a:p>
            <a:r>
              <a:rPr lang="fr-FR" dirty="0" smtClean="0"/>
              <a:t>Solution technique</a:t>
            </a:r>
          </a:p>
          <a:p>
            <a:r>
              <a:rPr lang="fr-FR" dirty="0" smtClean="0"/>
              <a:t>Conception et modélisation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Tests</a:t>
            </a:r>
          </a:p>
          <a:p>
            <a:r>
              <a:rPr lang="fr-FR" dirty="0"/>
              <a:t>Conduite du projet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9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Reconversion professionnelle</a:t>
            </a:r>
          </a:p>
          <a:p>
            <a:r>
              <a:rPr lang="fr-FR" dirty="0" smtClean="0"/>
              <a:t>Aboutissement d’une formation de 3,5 mois en informatique traitant de:</a:t>
            </a:r>
          </a:p>
          <a:p>
            <a:pPr lvl="1"/>
            <a:r>
              <a:rPr lang="fr-FR" dirty="0" smtClean="0"/>
              <a:t>Conduite de projet méthode Agile SCRUM</a:t>
            </a:r>
          </a:p>
          <a:p>
            <a:pPr lvl="1"/>
            <a:r>
              <a:rPr lang="fr-FR" dirty="0"/>
              <a:t>Apprentissage du langage </a:t>
            </a:r>
            <a:r>
              <a:rPr lang="fr-FR" dirty="0" smtClean="0"/>
              <a:t>UML</a:t>
            </a:r>
          </a:p>
          <a:p>
            <a:pPr lvl="1"/>
            <a:r>
              <a:rPr lang="fr-FR" dirty="0" smtClean="0"/>
              <a:t>Apprentissage du langage Java</a:t>
            </a:r>
          </a:p>
          <a:p>
            <a:pPr lvl="1"/>
            <a:r>
              <a:rPr lang="fr-FR" dirty="0"/>
              <a:t>Apprentissage du code HTML</a:t>
            </a:r>
          </a:p>
          <a:p>
            <a:pPr lvl="1"/>
            <a:r>
              <a:rPr lang="fr-FR" dirty="0" smtClean="0"/>
              <a:t>Apprentissage </a:t>
            </a:r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Spring</a:t>
            </a:r>
            <a:endParaRPr lang="fr-FR" dirty="0"/>
          </a:p>
          <a:p>
            <a:pPr lvl="2"/>
            <a:r>
              <a:rPr lang="fr-FR" dirty="0" smtClean="0"/>
              <a:t>Gestion des dépendances avec MAVEN</a:t>
            </a:r>
          </a:p>
          <a:p>
            <a:pPr lvl="2"/>
            <a:r>
              <a:rPr lang="fr-FR" dirty="0" smtClean="0"/>
              <a:t>Gestion de base de donnée en langage SQL et avec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2"/>
            <a:r>
              <a:rPr lang="fr-FR" dirty="0" err="1" smtClean="0"/>
              <a:t>Mapping</a:t>
            </a:r>
            <a:r>
              <a:rPr lang="fr-FR" dirty="0" smtClean="0"/>
              <a:t> des </a:t>
            </a:r>
            <a:r>
              <a:rPr lang="fr-FR" dirty="0"/>
              <a:t>bases de </a:t>
            </a:r>
            <a:r>
              <a:rPr lang="fr-FR" dirty="0" smtClean="0"/>
              <a:t>données relationnelles</a:t>
            </a:r>
            <a:endParaRPr lang="fr-FR" dirty="0"/>
          </a:p>
          <a:p>
            <a:pPr lvl="2"/>
            <a:r>
              <a:rPr lang="fr-FR" dirty="0"/>
              <a:t>MVC </a:t>
            </a:r>
            <a:endParaRPr lang="fr-FR" dirty="0" smtClean="0"/>
          </a:p>
          <a:p>
            <a:pPr lvl="2"/>
            <a:r>
              <a:rPr lang="fr-FR" dirty="0" smtClean="0"/>
              <a:t>Sécurité</a:t>
            </a:r>
          </a:p>
          <a:p>
            <a:pPr lvl="2"/>
            <a:r>
              <a:rPr lang="fr-FR" dirty="0"/>
              <a:t>Développement collaboratif avec </a:t>
            </a:r>
            <a:r>
              <a:rPr lang="fr-FR" dirty="0" smtClean="0"/>
              <a:t>Git et GitHub</a:t>
            </a:r>
          </a:p>
          <a:p>
            <a:r>
              <a:rPr lang="fr-FR" dirty="0" smtClean="0"/>
              <a:t>Projet final mettant en œuvre les acquis de la formation basé sur un cahier des charges.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8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376264" cy="363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201" y="2852936"/>
            <a:ext cx="6591985" cy="1439416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r>
              <a:rPr lang="fr-FR" dirty="0" smtClean="0"/>
              <a:t>Analyse du domaine</a:t>
            </a:r>
          </a:p>
          <a:p>
            <a:r>
              <a:rPr lang="fr-FR" dirty="0" smtClean="0"/>
              <a:t>Analyse du domaine objet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4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9291" r="9051" b="12312"/>
          <a:stretch/>
        </p:blipFill>
        <p:spPr>
          <a:xfrm>
            <a:off x="5793933" y="1268760"/>
            <a:ext cx="3278567" cy="1656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pPr lvl="1"/>
            <a:r>
              <a:rPr lang="fr-FR" dirty="0" smtClean="0"/>
              <a:t>Définition des Use Cases</a:t>
            </a:r>
          </a:p>
          <a:p>
            <a:pPr lvl="1"/>
            <a:r>
              <a:rPr lang="fr-FR" dirty="0" smtClean="0"/>
              <a:t>Réalisation du Use Case </a:t>
            </a:r>
            <a:r>
              <a:rPr lang="fr-FR" dirty="0" err="1" smtClean="0"/>
              <a:t>Diagram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4752528" cy="423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0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Analyse du domaine Objet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7200800" cy="4960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4716016" y="5373216"/>
            <a:ext cx="310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Idée initiale du modèle objet</a:t>
            </a:r>
          </a:p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 projet</a:t>
            </a:r>
            <a:endParaRPr lang="fr-F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8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2304256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Temps </a:t>
            </a:r>
          </a:p>
          <a:p>
            <a:pPr lvl="2"/>
            <a:r>
              <a:rPr lang="fr-FR" dirty="0" smtClean="0"/>
              <a:t>Durée pour faire le cycle complet du projet: 5 jours</a:t>
            </a:r>
          </a:p>
          <a:p>
            <a:pPr lvl="1"/>
            <a:r>
              <a:rPr lang="fr-FR" dirty="0" smtClean="0"/>
              <a:t>Techniques :</a:t>
            </a:r>
          </a:p>
          <a:p>
            <a:pPr lvl="2"/>
            <a:r>
              <a:rPr lang="fr-FR" dirty="0" smtClean="0"/>
              <a:t>Projet destiné à la Java Virtual Machine</a:t>
            </a:r>
          </a:p>
          <a:p>
            <a:pPr lvl="1"/>
            <a:r>
              <a:rPr lang="fr-FR" dirty="0" smtClean="0"/>
              <a:t>Financières: </a:t>
            </a:r>
          </a:p>
          <a:p>
            <a:pPr lvl="2"/>
            <a:r>
              <a:rPr lang="fr-FR" dirty="0" smtClean="0"/>
              <a:t>Projet non financé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04751" y="4293096"/>
            <a:ext cx="4287729" cy="2159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i="1" dirty="0" smtClean="0">
                <a:solidFill>
                  <a:srgbClr val="0070C0"/>
                </a:solidFill>
              </a:rPr>
              <a:t>Choix des outils en conséquence:</a:t>
            </a:r>
          </a:p>
          <a:p>
            <a:r>
              <a:rPr lang="fr-FR" dirty="0" smtClean="0"/>
              <a:t>UML avec </a:t>
            </a:r>
            <a:r>
              <a:rPr lang="fr-FR" dirty="0" err="1" smtClean="0"/>
              <a:t>Astah</a:t>
            </a:r>
            <a:endParaRPr lang="fr-FR" dirty="0" smtClean="0"/>
          </a:p>
          <a:p>
            <a:r>
              <a:rPr lang="fr-FR" dirty="0" smtClean="0"/>
              <a:t>IDE Eclipse </a:t>
            </a:r>
            <a:r>
              <a:rPr lang="fr-FR" dirty="0" err="1" smtClean="0"/>
              <a:t>Oxygen</a:t>
            </a:r>
            <a:endParaRPr lang="fr-FR" dirty="0" smtClean="0"/>
          </a:p>
          <a:p>
            <a:r>
              <a:rPr lang="fr-FR" dirty="0" smtClean="0"/>
              <a:t>Serveur local </a:t>
            </a:r>
            <a:r>
              <a:rPr lang="fr-FR" dirty="0" err="1" smtClean="0"/>
              <a:t>Tomcat</a:t>
            </a:r>
            <a:r>
              <a:rPr lang="fr-FR" dirty="0" smtClean="0"/>
              <a:t> 8.5</a:t>
            </a:r>
          </a:p>
          <a:p>
            <a:r>
              <a:rPr lang="fr-FR" dirty="0" err="1" smtClean="0"/>
              <a:t>Git’s</a:t>
            </a:r>
            <a:r>
              <a:rPr lang="fr-FR" dirty="0" smtClean="0"/>
              <a:t>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avec GitHub</a:t>
            </a:r>
          </a:p>
          <a:p>
            <a:r>
              <a:rPr lang="fr-FR" dirty="0" err="1" smtClean="0"/>
              <a:t>Backlog</a:t>
            </a:r>
            <a:r>
              <a:rPr lang="fr-FR" dirty="0" smtClean="0"/>
              <a:t> à post-it au lieu d’utiliser </a:t>
            </a:r>
            <a:r>
              <a:rPr lang="fr-FR" dirty="0" err="1" smtClean="0"/>
              <a:t>Jira</a:t>
            </a:r>
            <a:endParaRPr lang="fr-FR" dirty="0" smtClean="0"/>
          </a:p>
          <a:p>
            <a:pPr marL="914400" lvl="2" indent="0">
              <a:buFont typeface="Wingdings 3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680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Application « légère »</a:t>
            </a:r>
          </a:p>
          <a:p>
            <a:r>
              <a:rPr lang="fr-FR" dirty="0" smtClean="0"/>
              <a:t>Choix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MVC</a:t>
            </a:r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4763244" cy="3572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4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Conception et modélisation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Conception</a:t>
            </a:r>
          </a:p>
          <a:p>
            <a:endParaRPr lang="fr-FR" dirty="0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971600" y="2479067"/>
            <a:ext cx="4773734" cy="3902261"/>
            <a:chOff x="971600" y="1916832"/>
            <a:chExt cx="5830804" cy="47663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16832"/>
              <a:ext cx="5830804" cy="476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ZoneTexte 6"/>
            <p:cNvSpPr txBox="1"/>
            <p:nvPr/>
          </p:nvSpPr>
          <p:spPr>
            <a:xfrm>
              <a:off x="2642708" y="4115659"/>
              <a:ext cx="3095931" cy="563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Conception finale du modèle objet</a:t>
              </a:r>
            </a:p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du projet</a:t>
              </a:r>
              <a:endParaRPr lang="fr-FR" sz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452824"/>
            <a:ext cx="1695450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lèche droite 8"/>
          <p:cNvSpPr/>
          <p:nvPr/>
        </p:nvSpPr>
        <p:spPr>
          <a:xfrm>
            <a:off x="5868144" y="3934035"/>
            <a:ext cx="1008112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0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D9E06F-5678-41C4-BA1F-D4AF2F802A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432</Words>
  <Application>Microsoft Office PowerPoint</Application>
  <PresentationFormat>Affichage à l'écran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Brin</vt:lpstr>
      <vt:lpstr>Présentation site de pari  WeBet</vt:lpstr>
      <vt:lpstr>Conduite de la présentation</vt:lpstr>
      <vt:lpstr>Introduction</vt:lpstr>
      <vt:lpstr>Analyse du besoin</vt:lpstr>
      <vt:lpstr>Analyse du besoin</vt:lpstr>
      <vt:lpstr>Analyse du besoin</vt:lpstr>
      <vt:lpstr>Contraintes</vt:lpstr>
      <vt:lpstr>Solution technique</vt:lpstr>
      <vt:lpstr>Conception et modélisation</vt:lpstr>
      <vt:lpstr>Développement</vt:lpstr>
      <vt:lpstr>Développement</vt:lpstr>
      <vt:lpstr>Présentation scénario n°1   -&gt;Première visite </vt:lpstr>
      <vt:lpstr>Présentation scénario n°2   -&gt;Utilisation classique </vt:lpstr>
      <vt:lpstr>Présentation scénario n°3   -&gt;Administration du site </vt:lpstr>
      <vt:lpstr>Tests</vt:lpstr>
      <vt:lpstr>Conduite du projet</vt:lpstr>
    </vt:vector>
  </TitlesOfParts>
  <Company>AUSY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site de pari  WeBet</dc:title>
  <dc:creator>Formation J2E</dc:creator>
  <cp:keywords/>
  <cp:lastModifiedBy>Formation J2E</cp:lastModifiedBy>
  <cp:revision>19</cp:revision>
  <dcterms:created xsi:type="dcterms:W3CDTF">2018-07-10T06:39:41Z</dcterms:created>
  <dcterms:modified xsi:type="dcterms:W3CDTF">2018-07-11T10:06:02Z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TC300075199990</vt:lpwstr>
  </property>
</Properties>
</file>