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tion J2E" initials="FJ" lastIdx="1" clrIdx="0">
    <p:extLst>
      <p:ext uri="{19B8F6BF-5375-455C-9EA6-DF929625EA0E}">
        <p15:presenceInfo xmlns:p15="http://schemas.microsoft.com/office/powerpoint/2012/main" userId="Formation J2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7" d="100"/>
          <a:sy n="127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0:45:43.488" idx="1">
    <p:pos x="5329" y="111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3024336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940152" y="5680003"/>
            <a:ext cx="3024336" cy="1073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Julien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Batut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Bruno 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Lasne</a:t>
            </a:r>
            <a:endParaRPr lang="fr-FR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/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Ludovic van de Putte</a:t>
            </a:r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Création des </a:t>
            </a:r>
            <a:r>
              <a:rPr lang="fr-FR" dirty="0" err="1" smtClean="0"/>
              <a:t>beans</a:t>
            </a:r>
            <a:endParaRPr lang="fr-FR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des classes en vue de la création des tables dans la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Création des DAO pour chaque table de la DB, réalisation du CRUD</a:t>
            </a:r>
          </a:p>
          <a:p>
            <a:r>
              <a:rPr lang="fr-FR" dirty="0" smtClean="0"/>
              <a:t>Création des contrôleurs</a:t>
            </a:r>
          </a:p>
          <a:p>
            <a:r>
              <a:rPr lang="fr-FR" dirty="0" smtClean="0"/>
              <a:t>Création des JSP</a:t>
            </a:r>
          </a:p>
          <a:p>
            <a:r>
              <a:rPr lang="fr-FR" dirty="0" smtClean="0"/>
              <a:t>Validation de données</a:t>
            </a:r>
          </a:p>
          <a:p>
            <a:r>
              <a:rPr lang="fr-FR" dirty="0" smtClean="0"/>
              <a:t>Validation des fonctionnalités</a:t>
            </a:r>
          </a:p>
          <a:p>
            <a:r>
              <a:rPr lang="fr-FR" dirty="0" smtClean="0"/>
              <a:t>Implémentation de l’authentification et de la sécurité</a:t>
            </a:r>
          </a:p>
          <a:p>
            <a:r>
              <a:rPr lang="fr-FR" dirty="0" smtClean="0"/>
              <a:t>Ajout de </a:t>
            </a:r>
            <a:r>
              <a:rPr lang="fr-FR" dirty="0"/>
              <a:t>cosmétique HTML pour </a:t>
            </a:r>
            <a:r>
              <a:rPr lang="fr-FR" dirty="0" smtClean="0"/>
              <a:t>apparition</a:t>
            </a:r>
          </a:p>
          <a:p>
            <a:r>
              <a:rPr lang="fr-FR" dirty="0" smtClean="0"/>
              <a:t>Travail collaboratif avec Git; partage, récupération et fusion du code produit par chacun pas à pas.</a:t>
            </a:r>
          </a:p>
        </p:txBody>
      </p:sp>
    </p:spTree>
    <p:extLst>
      <p:ext uri="{BB962C8B-B14F-4D97-AF65-F5344CB8AC3E}">
        <p14:creationId xmlns:p14="http://schemas.microsoft.com/office/powerpoint/2010/main" val="12645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Validation des fonctionnalités pas à pas</a:t>
            </a:r>
          </a:p>
          <a:p>
            <a:r>
              <a:rPr lang="fr-FR" dirty="0" smtClean="0"/>
              <a:t>Validation du déroulement des scénarios définis dans les Use Cases</a:t>
            </a:r>
          </a:p>
          <a:p>
            <a:r>
              <a:rPr lang="fr-FR" dirty="0" smtClean="0"/>
              <a:t>Validation de la sécurité par authentification</a:t>
            </a:r>
          </a:p>
          <a:p>
            <a:r>
              <a:rPr lang="fr-FR" dirty="0" smtClean="0"/>
              <a:t>Validation de la robustesse de l’application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595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du projet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 SCRUM</a:t>
            </a:r>
          </a:p>
          <a:p>
            <a:r>
              <a:rPr lang="fr-FR" dirty="0" smtClean="0"/>
              <a:t>Création des </a:t>
            </a:r>
          </a:p>
          <a:p>
            <a:r>
              <a:rPr lang="fr-FR" dirty="0" smtClean="0"/>
              <a:t>Daily meeting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9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 et modélisation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/>
              <a:t>Conduite du projet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de base de donnée en langage SQL et avec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9291" r="9051" b="12312"/>
          <a:stretch/>
        </p:blipFill>
        <p:spPr>
          <a:xfrm>
            <a:off x="5793933" y="1268760"/>
            <a:ext cx="327856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7200800" cy="4960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4716016" y="5373216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Idée initiale du modèle objet</a:t>
            </a:r>
          </a:p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 projet</a:t>
            </a:r>
            <a:endParaRPr lang="fr-F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8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2304256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Temps </a:t>
            </a:r>
          </a:p>
          <a:p>
            <a:pPr lvl="2"/>
            <a:r>
              <a:rPr lang="fr-FR" dirty="0" smtClean="0"/>
              <a:t>Durée pour faire le cycle complet du projet: 5 jours</a:t>
            </a:r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Machine</a:t>
            </a:r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04751" y="4293096"/>
            <a:ext cx="4287729" cy="2159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smtClean="0">
                <a:solidFill>
                  <a:srgbClr val="0070C0"/>
                </a:solidFill>
              </a:rPr>
              <a:t>Choix des outils en conséquence:</a:t>
            </a:r>
          </a:p>
          <a:p>
            <a:r>
              <a:rPr lang="fr-FR" dirty="0" smtClean="0"/>
              <a:t>UML 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 smtClean="0"/>
              <a:t>Serveur local </a:t>
            </a:r>
            <a:r>
              <a:rPr lang="fr-FR" dirty="0" err="1" smtClean="0"/>
              <a:t>Tomcat</a:t>
            </a:r>
            <a:r>
              <a:rPr lang="fr-FR" dirty="0" smtClean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à 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680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Application « légère »</a:t>
            </a:r>
          </a:p>
          <a:p>
            <a:r>
              <a:rPr lang="fr-FR" dirty="0" smtClean="0"/>
              <a:t>Choix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MVC</a:t>
            </a:r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763244" cy="357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</a:t>
            </a:r>
          </a:p>
          <a:p>
            <a:endParaRPr lang="fr-FR" dirty="0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971600" y="2479067"/>
            <a:ext cx="4773734" cy="3902261"/>
            <a:chOff x="971600" y="1916832"/>
            <a:chExt cx="5830804" cy="47663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16832"/>
              <a:ext cx="5830804" cy="476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2642708" y="4115659"/>
              <a:ext cx="3095931" cy="56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Conception finale du modèle objet</a:t>
              </a:r>
            </a:p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du projet</a:t>
              </a:r>
              <a:endParaRPr lang="fr-FR" sz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452824"/>
            <a:ext cx="169545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èche droite 8"/>
          <p:cNvSpPr/>
          <p:nvPr/>
        </p:nvSpPr>
        <p:spPr>
          <a:xfrm>
            <a:off x="5868144" y="3934035"/>
            <a:ext cx="1008112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0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345</Words>
  <Application>Microsoft Office PowerPoint</Application>
  <PresentationFormat>Affichage à l'écran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  <vt:lpstr>Conception et modélisation</vt:lpstr>
      <vt:lpstr>Développement</vt:lpstr>
      <vt:lpstr>Tests</vt:lpstr>
      <vt:lpstr>Conduite du projet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18</cp:revision>
  <dcterms:created xsi:type="dcterms:W3CDTF">2018-07-10T06:39:41Z</dcterms:created>
  <dcterms:modified xsi:type="dcterms:W3CDTF">2018-07-10T14:44:49Z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