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>
      <p:cViewPr varScale="1">
        <p:scale>
          <a:sx n="127" d="100"/>
          <a:sy n="127" d="100"/>
        </p:scale>
        <p:origin x="108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1D2E-AC76-4E53-938B-CABEA8435F19}" type="datetimeFigureOut">
              <a:rPr lang="fr-FR" smtClean="0"/>
              <a:pPr/>
              <a:t>10/07/2018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6AB405D2-E13D-417D-ABAB-44C43D7D7F0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6568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1D2E-AC76-4E53-938B-CABEA8435F19}" type="datetimeFigureOut">
              <a:rPr lang="fr-FR" smtClean="0"/>
              <a:pPr/>
              <a:t>10/07/2018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6AB405D2-E13D-417D-ABAB-44C43D7D7F0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3778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1D2E-AC76-4E53-938B-CABEA8435F19}" type="datetimeFigureOut">
              <a:rPr lang="fr-FR" smtClean="0"/>
              <a:pPr/>
              <a:t>10/07/2018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6AB405D2-E13D-417D-ABAB-44C43D7D7F0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6421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1D2E-AC76-4E53-938B-CABEA8435F19}" type="datetimeFigureOut">
              <a:rPr lang="fr-FR" smtClean="0"/>
              <a:pPr/>
              <a:t>10/07/2018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6AB405D2-E13D-417D-ABAB-44C43D7D7F0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0087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1D2E-AC76-4E53-938B-CABEA8435F19}" type="datetimeFigureOut">
              <a:rPr lang="fr-FR" smtClean="0"/>
              <a:pPr/>
              <a:t>10/07/2018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6AB405D2-E13D-417D-ABAB-44C43D7D7F0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6700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1D2E-AC76-4E53-938B-CABEA8435F19}" type="datetimeFigureOut">
              <a:rPr lang="fr-FR" smtClean="0"/>
              <a:pPr/>
              <a:t>10/07/2018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6AB405D2-E13D-417D-ABAB-44C43D7D7F0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5464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1D2E-AC76-4E53-938B-CABEA8435F19}" type="datetimeFigureOut">
              <a:rPr lang="fr-FR" smtClean="0"/>
              <a:pPr/>
              <a:t>10/07/2018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405D2-E13D-417D-ABAB-44C43D7D7F0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7272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1D2E-AC76-4E53-938B-CABEA8435F19}" type="datetimeFigureOut">
              <a:rPr lang="fr-FR" smtClean="0"/>
              <a:pPr/>
              <a:t>10/07/2018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405D2-E13D-417D-ABAB-44C43D7D7F0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7547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1D2E-AC76-4E53-938B-CABEA8435F19}" type="datetimeFigureOut">
              <a:rPr lang="fr-FR" smtClean="0"/>
              <a:pPr/>
              <a:t>10/07/2018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405D2-E13D-417D-ABAB-44C43D7D7F0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9415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1D2E-AC76-4E53-938B-CABEA8435F19}" type="datetimeFigureOut">
              <a:rPr lang="fr-FR" smtClean="0"/>
              <a:pPr/>
              <a:t>10/07/2018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6AB405D2-E13D-417D-ABAB-44C43D7D7F0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1281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1D2E-AC76-4E53-938B-CABEA8435F19}" type="datetimeFigureOut">
              <a:rPr lang="fr-FR" smtClean="0"/>
              <a:pPr/>
              <a:t>10/07/2018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6AB405D2-E13D-417D-ABAB-44C43D7D7F0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6572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1D2E-AC76-4E53-938B-CABEA8435F19}" type="datetimeFigureOut">
              <a:rPr lang="fr-FR" smtClean="0"/>
              <a:pPr/>
              <a:t>10/07/2018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6AB405D2-E13D-417D-ABAB-44C43D7D7F0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418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1D2E-AC76-4E53-938B-CABEA8435F19}" type="datetimeFigureOut">
              <a:rPr lang="fr-FR" smtClean="0"/>
              <a:pPr/>
              <a:t>10/07/2018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405D2-E13D-417D-ABAB-44C43D7D7F0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2404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1D2E-AC76-4E53-938B-CABEA8435F19}" type="datetimeFigureOut">
              <a:rPr lang="fr-FR" smtClean="0"/>
              <a:pPr/>
              <a:t>10/07/2018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405D2-E13D-417D-ABAB-44C43D7D7F0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457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1D2E-AC76-4E53-938B-CABEA8435F19}" type="datetimeFigureOut">
              <a:rPr lang="fr-FR" smtClean="0"/>
              <a:pPr/>
              <a:t>10/07/2018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405D2-E13D-417D-ABAB-44C43D7D7F0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7491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1D2E-AC76-4E53-938B-CABEA8435F19}" type="datetimeFigureOut">
              <a:rPr lang="fr-FR" smtClean="0"/>
              <a:pPr/>
              <a:t>10/07/2018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6AB405D2-E13D-417D-ABAB-44C43D7D7F0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0130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81D2E-AC76-4E53-938B-CABEA8435F19}" type="datetimeFigureOut">
              <a:rPr lang="fr-FR" smtClean="0"/>
              <a:pPr/>
              <a:t>10/07/2018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AB405D2-E13D-417D-ABAB-44C43D7D7F0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54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Users\Tom\AppData\Local\Microsoft\Windows\Temporary Internet Files\Content.IE5\ZY8DFKIH\MPj0425313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196752"/>
            <a:ext cx="77724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fr-FR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Prése</a:t>
            </a:r>
            <a:r>
              <a:rPr lang="fr-FR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ntation site de pari </a:t>
            </a:r>
            <a:br>
              <a:rPr lang="fr-FR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</a:br>
            <a:r>
              <a:rPr lang="fr-FR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WeBet</a:t>
            </a:r>
            <a:endParaRPr lang="fr-F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31640" y="5877272"/>
            <a:ext cx="6728792" cy="841648"/>
          </a:xfrm>
        </p:spPr>
        <p:txBody>
          <a:bodyPr>
            <a:normAutofit/>
          </a:bodyPr>
          <a:lstStyle/>
          <a:p>
            <a:r>
              <a:rPr lang="fr-F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Projet final formation </a:t>
            </a:r>
            <a:r>
              <a:rPr lang="fr-FR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Java</a:t>
            </a:r>
          </a:p>
          <a:p>
            <a:r>
              <a:rPr lang="fr-FR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12/07/2018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88666"/>
          </a:xfrm>
        </p:spPr>
        <p:txBody>
          <a:bodyPr/>
          <a:lstStyle/>
          <a:p>
            <a:r>
              <a:rPr lang="fr-FR" dirty="0" smtClean="0"/>
              <a:t>Conduite de la présentation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</a:p>
          <a:p>
            <a:r>
              <a:rPr lang="fr-FR" dirty="0" smtClean="0"/>
              <a:t>Analyse du besoin</a:t>
            </a:r>
          </a:p>
          <a:p>
            <a:r>
              <a:rPr lang="fr-FR" dirty="0" smtClean="0"/>
              <a:t>Contraintes</a:t>
            </a:r>
          </a:p>
          <a:p>
            <a:r>
              <a:rPr lang="fr-FR" dirty="0" smtClean="0"/>
              <a:t>Solution technique</a:t>
            </a:r>
          </a:p>
          <a:p>
            <a:r>
              <a:rPr lang="fr-FR" dirty="0" smtClean="0"/>
              <a:t>Conception</a:t>
            </a:r>
          </a:p>
          <a:p>
            <a:r>
              <a:rPr lang="fr-FR" dirty="0" smtClean="0"/>
              <a:t>Développement</a:t>
            </a:r>
          </a:p>
          <a:p>
            <a:r>
              <a:rPr lang="fr-FR" dirty="0" smtClean="0"/>
              <a:t>Tests</a:t>
            </a:r>
          </a:p>
          <a:p>
            <a:r>
              <a:rPr lang="fr-FR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560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 smtClean="0"/>
              <a:t>Reconversion professionnelle</a:t>
            </a:r>
          </a:p>
          <a:p>
            <a:r>
              <a:rPr lang="fr-FR" dirty="0" smtClean="0"/>
              <a:t>Aboutissement d’une formation de 3,5 mois en informatique traitant de:</a:t>
            </a:r>
          </a:p>
          <a:p>
            <a:pPr lvl="1"/>
            <a:r>
              <a:rPr lang="fr-FR" dirty="0" smtClean="0"/>
              <a:t>Conduite de projet méthode Agile SCRUM</a:t>
            </a:r>
          </a:p>
          <a:p>
            <a:pPr lvl="1"/>
            <a:r>
              <a:rPr lang="fr-FR" dirty="0"/>
              <a:t>Apprentissage du langage </a:t>
            </a:r>
            <a:r>
              <a:rPr lang="fr-FR" dirty="0" smtClean="0"/>
              <a:t>UML</a:t>
            </a:r>
          </a:p>
          <a:p>
            <a:pPr lvl="1"/>
            <a:r>
              <a:rPr lang="fr-FR" dirty="0" smtClean="0"/>
              <a:t>Apprentissage du langage Java</a:t>
            </a:r>
          </a:p>
          <a:p>
            <a:pPr lvl="1"/>
            <a:r>
              <a:rPr lang="fr-FR" dirty="0"/>
              <a:t>Apprentissage du code HTML</a:t>
            </a:r>
          </a:p>
          <a:p>
            <a:pPr lvl="1"/>
            <a:r>
              <a:rPr lang="fr-FR" dirty="0" smtClean="0"/>
              <a:t>Apprentissage </a:t>
            </a:r>
            <a:r>
              <a:rPr lang="fr-FR" dirty="0"/>
              <a:t>des </a:t>
            </a:r>
            <a:r>
              <a:rPr lang="fr-FR" dirty="0" err="1"/>
              <a:t>frameworks</a:t>
            </a:r>
            <a:r>
              <a:rPr lang="fr-FR" dirty="0"/>
              <a:t> </a:t>
            </a:r>
            <a:r>
              <a:rPr lang="fr-FR" dirty="0" err="1"/>
              <a:t>Spring</a:t>
            </a:r>
            <a:endParaRPr lang="fr-FR" dirty="0"/>
          </a:p>
          <a:p>
            <a:pPr lvl="2"/>
            <a:r>
              <a:rPr lang="fr-FR" dirty="0" smtClean="0"/>
              <a:t>Gestion des dépendances avec MAVEN</a:t>
            </a:r>
          </a:p>
          <a:p>
            <a:pPr lvl="2"/>
            <a:r>
              <a:rPr lang="fr-FR" dirty="0" smtClean="0"/>
              <a:t>Gestion de base de donnée en langage SQL</a:t>
            </a:r>
          </a:p>
          <a:p>
            <a:pPr lvl="2"/>
            <a:r>
              <a:rPr lang="fr-FR" dirty="0" err="1" smtClean="0"/>
              <a:t>Mapping</a:t>
            </a:r>
            <a:r>
              <a:rPr lang="fr-FR" dirty="0" smtClean="0"/>
              <a:t> des </a:t>
            </a:r>
            <a:r>
              <a:rPr lang="fr-FR" dirty="0"/>
              <a:t>bases de </a:t>
            </a:r>
            <a:r>
              <a:rPr lang="fr-FR" dirty="0" smtClean="0"/>
              <a:t>données relationnelles</a:t>
            </a:r>
            <a:endParaRPr lang="fr-FR" dirty="0"/>
          </a:p>
          <a:p>
            <a:pPr lvl="2"/>
            <a:r>
              <a:rPr lang="fr-FR" dirty="0"/>
              <a:t>MVC </a:t>
            </a:r>
            <a:endParaRPr lang="fr-FR" dirty="0" smtClean="0"/>
          </a:p>
          <a:p>
            <a:pPr lvl="2"/>
            <a:r>
              <a:rPr lang="fr-FR" dirty="0" smtClean="0"/>
              <a:t>Sécurité</a:t>
            </a:r>
          </a:p>
          <a:p>
            <a:pPr lvl="2"/>
            <a:r>
              <a:rPr lang="fr-FR" dirty="0"/>
              <a:t>Développement collaboratif avec </a:t>
            </a:r>
            <a:r>
              <a:rPr lang="fr-FR" dirty="0" smtClean="0"/>
              <a:t>Git et GitHub</a:t>
            </a:r>
          </a:p>
          <a:p>
            <a:r>
              <a:rPr lang="fr-FR" dirty="0" smtClean="0"/>
              <a:t>Projet final mettant en œuvre les acquis de la formation basé sur un cahier des charges.</a:t>
            </a:r>
            <a:endParaRPr lang="fr-FR" dirty="0"/>
          </a:p>
          <a:p>
            <a:pPr lvl="2"/>
            <a:endParaRPr lang="fr-FR" dirty="0" smtClean="0"/>
          </a:p>
          <a:p>
            <a:pPr lvl="2"/>
            <a:endParaRPr lang="fr-FR" dirty="0"/>
          </a:p>
          <a:p>
            <a:pPr lvl="2"/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829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556792"/>
            <a:ext cx="2376264" cy="36362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644650"/>
          </a:xfrm>
        </p:spPr>
        <p:txBody>
          <a:bodyPr/>
          <a:lstStyle/>
          <a:p>
            <a:r>
              <a:rPr lang="fr-FR" dirty="0" smtClean="0"/>
              <a:t>Analyse du besoin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45201" y="2852936"/>
            <a:ext cx="6591985" cy="1439416"/>
          </a:xfrm>
        </p:spPr>
        <p:txBody>
          <a:bodyPr/>
          <a:lstStyle/>
          <a:p>
            <a:r>
              <a:rPr lang="fr-FR" dirty="0" smtClean="0"/>
              <a:t>Capture du besoin</a:t>
            </a:r>
          </a:p>
          <a:p>
            <a:r>
              <a:rPr lang="fr-FR" dirty="0" smtClean="0"/>
              <a:t>Analyse du domaine</a:t>
            </a:r>
          </a:p>
          <a:p>
            <a:r>
              <a:rPr lang="fr-FR" dirty="0" smtClean="0"/>
              <a:t>Analyse du domaine objet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639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644650"/>
          </a:xfrm>
        </p:spPr>
        <p:txBody>
          <a:bodyPr/>
          <a:lstStyle/>
          <a:p>
            <a:r>
              <a:rPr lang="fr-FR" dirty="0" smtClean="0"/>
              <a:t>Analyse du besoin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42415" y="1379570"/>
            <a:ext cx="6591985" cy="3777622"/>
          </a:xfrm>
        </p:spPr>
        <p:txBody>
          <a:bodyPr/>
          <a:lstStyle/>
          <a:p>
            <a:r>
              <a:rPr lang="fr-FR" dirty="0" smtClean="0"/>
              <a:t>Capture du besoin</a:t>
            </a:r>
          </a:p>
          <a:p>
            <a:pPr lvl="1"/>
            <a:r>
              <a:rPr lang="fr-FR" dirty="0" smtClean="0"/>
              <a:t>Définition des Use Cases</a:t>
            </a:r>
          </a:p>
          <a:p>
            <a:pPr lvl="1"/>
            <a:r>
              <a:rPr lang="fr-FR" dirty="0" smtClean="0"/>
              <a:t>Réalisation du Use Case </a:t>
            </a:r>
            <a:r>
              <a:rPr lang="fr-FR" dirty="0" err="1" smtClean="0"/>
              <a:t>Diagram</a:t>
            </a:r>
            <a:endParaRPr lang="fr-FR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492896"/>
            <a:ext cx="4752528" cy="42338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528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644650"/>
          </a:xfrm>
        </p:spPr>
        <p:txBody>
          <a:bodyPr/>
          <a:lstStyle/>
          <a:p>
            <a:r>
              <a:rPr lang="fr-FR" dirty="0" smtClean="0"/>
              <a:t>Analyse du besoin</a:t>
            </a: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1942415" y="1379570"/>
            <a:ext cx="6591985" cy="3777622"/>
          </a:xfrm>
        </p:spPr>
        <p:txBody>
          <a:bodyPr/>
          <a:lstStyle/>
          <a:p>
            <a:r>
              <a:rPr lang="fr-FR" dirty="0" smtClean="0"/>
              <a:t>Analyse du domaine Objet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415" y="1772816"/>
            <a:ext cx="5830804" cy="47663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040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88666"/>
          </a:xfrm>
        </p:spPr>
        <p:txBody>
          <a:bodyPr>
            <a:normAutofit/>
          </a:bodyPr>
          <a:lstStyle/>
          <a:p>
            <a:r>
              <a:rPr lang="fr-FR" dirty="0" smtClean="0"/>
              <a:t>Contraintes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Contraintes</a:t>
            </a:r>
          </a:p>
          <a:p>
            <a:pPr lvl="1"/>
            <a:r>
              <a:rPr lang="fr-FR" dirty="0" smtClean="0"/>
              <a:t>Temps </a:t>
            </a:r>
          </a:p>
          <a:p>
            <a:pPr lvl="2"/>
            <a:r>
              <a:rPr lang="fr-FR" dirty="0" smtClean="0"/>
              <a:t>Durée pour faire le cycle complet du projet: 5 jours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Techniques :</a:t>
            </a:r>
          </a:p>
          <a:p>
            <a:pPr lvl="2"/>
            <a:r>
              <a:rPr lang="fr-FR" dirty="0" smtClean="0"/>
              <a:t>Projet destiné à la Java Virtual Machine</a:t>
            </a:r>
          </a:p>
          <a:p>
            <a:pPr marL="914400" lvl="2" indent="0">
              <a:buNone/>
            </a:pPr>
            <a:endParaRPr lang="fr-FR" dirty="0" smtClean="0"/>
          </a:p>
          <a:p>
            <a:pPr lvl="1"/>
            <a:r>
              <a:rPr lang="fr-FR" dirty="0" smtClean="0"/>
              <a:t>Financières: </a:t>
            </a:r>
          </a:p>
          <a:p>
            <a:pPr lvl="2"/>
            <a:r>
              <a:rPr lang="fr-FR" dirty="0" smtClean="0"/>
              <a:t>Projet non financé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626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88666"/>
          </a:xfrm>
        </p:spPr>
        <p:txBody>
          <a:bodyPr/>
          <a:lstStyle/>
          <a:p>
            <a:r>
              <a:rPr lang="fr-FR" dirty="0"/>
              <a:t>Solution technique</a:t>
            </a:r>
          </a:p>
        </p:txBody>
      </p:sp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2552015" y="2034888"/>
            <a:ext cx="6591985" cy="2159496"/>
          </a:xfrm>
        </p:spPr>
        <p:txBody>
          <a:bodyPr>
            <a:normAutofit/>
          </a:bodyPr>
          <a:lstStyle/>
          <a:p>
            <a:r>
              <a:rPr lang="fr-FR" dirty="0" smtClean="0"/>
              <a:t>UML </a:t>
            </a:r>
            <a:r>
              <a:rPr lang="fr-FR" dirty="0"/>
              <a:t>avec </a:t>
            </a:r>
            <a:r>
              <a:rPr lang="fr-FR" dirty="0" err="1" smtClean="0"/>
              <a:t>Astah</a:t>
            </a:r>
            <a:endParaRPr lang="fr-FR" dirty="0" smtClean="0"/>
          </a:p>
          <a:p>
            <a:r>
              <a:rPr lang="fr-FR" dirty="0" smtClean="0"/>
              <a:t>IDE Eclipse </a:t>
            </a:r>
            <a:r>
              <a:rPr lang="fr-FR" dirty="0" err="1" smtClean="0"/>
              <a:t>Oxygen</a:t>
            </a:r>
            <a:endParaRPr lang="fr-FR" dirty="0" smtClean="0"/>
          </a:p>
          <a:p>
            <a:r>
              <a:rPr lang="fr-FR" dirty="0"/>
              <a:t>Serveur local </a:t>
            </a:r>
            <a:r>
              <a:rPr lang="fr-FR" dirty="0" err="1"/>
              <a:t>Tomcat</a:t>
            </a:r>
            <a:r>
              <a:rPr lang="fr-FR" dirty="0"/>
              <a:t> 8.5</a:t>
            </a:r>
          </a:p>
          <a:p>
            <a:r>
              <a:rPr lang="fr-FR" dirty="0" err="1" smtClean="0"/>
              <a:t>Git’s</a:t>
            </a:r>
            <a:r>
              <a:rPr lang="fr-FR" dirty="0" smtClean="0"/>
              <a:t> </a:t>
            </a:r>
            <a:r>
              <a:rPr lang="fr-FR" dirty="0" err="1"/>
              <a:t>remote</a:t>
            </a:r>
            <a:r>
              <a:rPr lang="fr-FR" dirty="0"/>
              <a:t> </a:t>
            </a:r>
            <a:r>
              <a:rPr lang="fr-FR" dirty="0" err="1"/>
              <a:t>repository</a:t>
            </a:r>
            <a:r>
              <a:rPr lang="fr-FR" dirty="0"/>
              <a:t> avec GitHub</a:t>
            </a:r>
          </a:p>
          <a:p>
            <a:r>
              <a:rPr lang="fr-FR" dirty="0" err="1" smtClean="0"/>
              <a:t>Backlog</a:t>
            </a:r>
            <a:r>
              <a:rPr lang="fr-FR" dirty="0" smtClean="0"/>
              <a:t> </a:t>
            </a:r>
            <a:r>
              <a:rPr lang="fr-FR" dirty="0"/>
              <a:t>à </a:t>
            </a:r>
            <a:r>
              <a:rPr lang="fr-FR" dirty="0" smtClean="0"/>
              <a:t>post-it au lieu d’utiliser </a:t>
            </a:r>
            <a:r>
              <a:rPr lang="fr-FR" dirty="0" err="1" smtClean="0"/>
              <a:t>Jira</a:t>
            </a:r>
            <a:endParaRPr lang="fr-FR" dirty="0" smtClean="0"/>
          </a:p>
          <a:p>
            <a:pPr marL="914400" lvl="2" indent="0">
              <a:buNone/>
            </a:pPr>
            <a:endParaRPr lang="fr-FR" dirty="0" smtClean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940455" y="1484784"/>
            <a:ext cx="6591985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Conception et développement d’une application « légère » 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55961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DD9E06F-5678-41C4-BA1F-D4AF2F802A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85</TotalTime>
  <Words>197</Words>
  <Application>Microsoft Office PowerPoint</Application>
  <PresentationFormat>Affichage à l'écran (4:3)</PresentationFormat>
  <Paragraphs>56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Brin</vt:lpstr>
      <vt:lpstr>Présentation site de pari  WeBet</vt:lpstr>
      <vt:lpstr>Conduite de la présentation</vt:lpstr>
      <vt:lpstr>Introduction</vt:lpstr>
      <vt:lpstr>Analyse du besoin</vt:lpstr>
      <vt:lpstr>Analyse du besoin</vt:lpstr>
      <vt:lpstr>Analyse du besoin</vt:lpstr>
      <vt:lpstr>Contraintes</vt:lpstr>
      <vt:lpstr>Solution technique</vt:lpstr>
    </vt:vector>
  </TitlesOfParts>
  <Company>AUSY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site de pari  WeBet</dc:title>
  <dc:creator>Formation J2E</dc:creator>
  <cp:keywords/>
  <cp:lastModifiedBy>Formation J2E</cp:lastModifiedBy>
  <cp:revision>16</cp:revision>
  <dcterms:created xsi:type="dcterms:W3CDTF">2018-07-10T06:39:41Z</dcterms:created>
  <dcterms:modified xsi:type="dcterms:W3CDTF">2018-07-10T08:05:19Z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TC300075199990</vt:lpwstr>
  </property>
</Properties>
</file>