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7" d="100"/>
          <a:sy n="127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6728792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de base de donnée en langage SQL</a:t>
            </a:r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3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9291" r="9051" b="12312"/>
          <a:stretch/>
        </p:blipFill>
        <p:spPr>
          <a:xfrm>
            <a:off x="5793933" y="1268760"/>
            <a:ext cx="327856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1772816"/>
            <a:ext cx="5830804" cy="47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4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Temps </a:t>
            </a:r>
          </a:p>
          <a:p>
            <a:pPr lvl="2"/>
            <a:r>
              <a:rPr lang="fr-FR" dirty="0" smtClean="0"/>
              <a:t>Durée pour faire le cycle complet du projet: 5 jours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Machine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552015" y="2034888"/>
            <a:ext cx="6591985" cy="2159496"/>
          </a:xfrm>
        </p:spPr>
        <p:txBody>
          <a:bodyPr>
            <a:normAutofit/>
          </a:bodyPr>
          <a:lstStyle/>
          <a:p>
            <a:r>
              <a:rPr lang="fr-FR" dirty="0" smtClean="0"/>
              <a:t>UML </a:t>
            </a:r>
            <a:r>
              <a:rPr lang="fr-FR" dirty="0"/>
              <a:t>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/>
              <a:t>Serveur local </a:t>
            </a:r>
            <a:r>
              <a:rPr lang="fr-FR" dirty="0" err="1"/>
              <a:t>Tomcat</a:t>
            </a:r>
            <a:r>
              <a:rPr lang="fr-FR" dirty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repository</a:t>
            </a:r>
            <a:r>
              <a:rPr lang="fr-FR" dirty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</a:t>
            </a:r>
            <a:r>
              <a:rPr lang="fr-FR" dirty="0"/>
              <a:t>à </a:t>
            </a:r>
            <a:r>
              <a:rPr lang="fr-FR" dirty="0" smtClean="0"/>
              <a:t>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 et développement d’une application « légère » </a:t>
            </a:r>
          </a:p>
        </p:txBody>
      </p:sp>
    </p:spTree>
    <p:extLst>
      <p:ext uri="{BB962C8B-B14F-4D97-AF65-F5344CB8AC3E}">
        <p14:creationId xmlns:p14="http://schemas.microsoft.com/office/powerpoint/2010/main" val="5596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197</Words>
  <Application>Microsoft Office PowerPoint</Application>
  <PresentationFormat>Affichage à l'écran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17</cp:revision>
  <dcterms:created xsi:type="dcterms:W3CDTF">2018-07-10T06:39:41Z</dcterms:created>
  <dcterms:modified xsi:type="dcterms:W3CDTF">2018-07-10T08:14:42Z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