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f0f64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f0f64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1fe59e0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1fe59e0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1f0f647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1f0f647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fe59e0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fe59e0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fe59e0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fe59e0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fe59e0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fe59e0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0tWnHx1wd1ipzdrTF6o_J8YxhpUuPiI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Processor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Donovan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7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switches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Clock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LEDs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Pmod seven segment display module (2 digits)</a:t>
            </a:r>
            <a:endParaRPr/>
          </a:p>
        </p:txBody>
      </p:sp>
      <p:pic>
        <p:nvPicPr>
          <p:cNvPr id="62" name="Google Shape;62;p14" title="SystemOverview_D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850" y="1204152"/>
            <a:ext cx="5678924" cy="25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Counter (4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Accumulator (4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 Register (8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Registers (16 x 4 bits)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 [3:0] R [0:15];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Condition Codes (1 bit each)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8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total opcodes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register direct instructions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immediate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branching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Halt instruction</a:t>
            </a:r>
            <a:endParaRPr/>
          </a:p>
        </p:txBody>
      </p:sp>
      <p:pic>
        <p:nvPicPr>
          <p:cNvPr id="75" name="Google Shape;75;p16" title="Screenshot_30-4-2025_114252_www.overleaf.co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00" y="411125"/>
            <a:ext cx="5044475" cy="4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Screenshot_30-4-2025_12348_www.overleaf.co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425" y="1544325"/>
            <a:ext cx="2193425" cy="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 Mode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opcode is 0, the processor executes the instructions in the ROM.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 input is the PC, output is the instruction to run.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module Instruction_ROM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 [3:0] pc,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 reg [7:0] instr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 - Counter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65075" y="1017725"/>
            <a:ext cx="51597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0001_0000; // LOD 0 - ACC = R0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1000_0001; // ADI 1 - ACC = ACC + 1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0010_0000; // STR 0 - R0 = ACC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1011_0000; // JNZ 0 - PC = 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ACC !=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1111_1111; // HLT F - Halt Execution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instruction isn’t necessary, but it when removed the program will reset completely even if the registers aren’t reset, whereas with it will keep it’s value. </a:t>
            </a:r>
            <a:endParaRPr/>
          </a:p>
        </p:txBody>
      </p:sp>
      <p:pic>
        <p:nvPicPr>
          <p:cNvPr id="89" name="Google Shape;89;p18" title="Screenshot 2025-04-30 at 22-57-31 CMPE 420 - Online LaTeX Editor Overle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50" y="550375"/>
            <a:ext cx="35087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95" name="Google Shape;95;p19" title="SoftProcessor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000" y="1017725"/>
            <a:ext cx="7507013" cy="4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