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7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41"/>
  </p:normalViewPr>
  <p:slideViewPr>
    <p:cSldViewPr snapToGrid="0" snapToObjects="1">
      <p:cViewPr varScale="1">
        <p:scale>
          <a:sx n="96" d="100"/>
          <a:sy n="96" d="100"/>
        </p:scale>
        <p:origin x="10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10/12/21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2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44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106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7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31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9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70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718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39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4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10/12/21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03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10/12/21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19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6" r:id="rId10"/>
    <p:sldLayoutId id="214748382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CA2C65D-0168-1245-86C8-62A8A6F7B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D9744-1C89-C74B-BA88-2B002B680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711" y="2671319"/>
            <a:ext cx="5787483" cy="1515362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TW" sz="4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CC3 Statistics Workshop – Research Experience Sharing (Questionnaires)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3BF6C-BCF9-D047-81A9-C292B52D54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712" y="4464113"/>
            <a:ext cx="3882844" cy="882904"/>
          </a:xfrm>
        </p:spPr>
        <p:txBody>
          <a:bodyPr>
            <a:normAutofit/>
          </a:bodyPr>
          <a:lstStyle/>
          <a:p>
            <a:r>
              <a:rPr lang="en-TW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Randy Pan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DEA53F-D0D8-4551-9D8F-787F79072D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69" r="21374" b="-1"/>
          <a:stretch/>
        </p:blipFill>
        <p:spPr>
          <a:xfrm>
            <a:off x="6530897" y="10"/>
            <a:ext cx="6096000" cy="6857990"/>
          </a:xfrm>
          <a:prstGeom prst="rect">
            <a:avLst/>
          </a:prstGeom>
        </p:spPr>
      </p:pic>
      <p:sp>
        <p:nvSpPr>
          <p:cNvPr id="28" name="Cross 27">
            <a:extLst>
              <a:ext uri="{FF2B5EF4-FFF2-40B4-BE49-F238E27FC236}">
                <a16:creationId xmlns:a16="http://schemas.microsoft.com/office/drawing/2014/main" id="{4029224B-C0FC-EC47-B248-0D4271BC7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575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5E9273-3717-C94C-9BFF-75E87E47C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4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9CEC9D-1090-E44C-906D-1FEB883C1C9F}"/>
              </a:ext>
            </a:extLst>
          </p:cNvPr>
          <p:cNvSpPr txBox="1"/>
          <p:nvPr/>
        </p:nvSpPr>
        <p:spPr>
          <a:xfrm>
            <a:off x="758283" y="615538"/>
            <a:ext cx="59346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4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Table of contents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3ACCF8-796D-A04D-AD61-DE8AC26C9284}"/>
              </a:ext>
            </a:extLst>
          </p:cNvPr>
          <p:cNvSpPr txBox="1"/>
          <p:nvPr/>
        </p:nvSpPr>
        <p:spPr>
          <a:xfrm>
            <a:off x="758282" y="1851103"/>
            <a:ext cx="10470995" cy="3421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Designing your questionnaire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Before you administer your questionnaire…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Data analysis</a:t>
            </a:r>
            <a:endParaRPr lang="en-US" sz="28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52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9CEC9D-1090-E44C-906D-1FEB883C1C9F}"/>
              </a:ext>
            </a:extLst>
          </p:cNvPr>
          <p:cNvSpPr txBox="1"/>
          <p:nvPr/>
        </p:nvSpPr>
        <p:spPr>
          <a:xfrm>
            <a:off x="758283" y="615538"/>
            <a:ext cx="93169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sz="4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Finally, a present for you!</a:t>
            </a:r>
          </a:p>
        </p:txBody>
      </p:sp>
    </p:spTree>
    <p:extLst>
      <p:ext uri="{BB962C8B-B14F-4D97-AF65-F5344CB8AC3E}">
        <p14:creationId xmlns:p14="http://schemas.microsoft.com/office/powerpoint/2010/main" val="2847949358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Madrid R3">
      <a:dk1>
        <a:srgbClr val="000000"/>
      </a:dk1>
      <a:lt1>
        <a:srgbClr val="FFFFFF"/>
      </a:lt1>
      <a:dk2>
        <a:srgbClr val="3A3C45"/>
      </a:dk2>
      <a:lt2>
        <a:srgbClr val="E9EFF1"/>
      </a:lt2>
      <a:accent1>
        <a:srgbClr val="E24400"/>
      </a:accent1>
      <a:accent2>
        <a:srgbClr val="F38E00"/>
      </a:accent2>
      <a:accent3>
        <a:srgbClr val="89B336"/>
      </a:accent3>
      <a:accent4>
        <a:srgbClr val="30B9B9"/>
      </a:accent4>
      <a:accent5>
        <a:srgbClr val="748CF4"/>
      </a:accent5>
      <a:accent6>
        <a:srgbClr val="A673F4"/>
      </a:accent6>
      <a:hlink>
        <a:srgbClr val="008EE6"/>
      </a:hlink>
      <a:folHlink>
        <a:srgbClr val="C1A187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</TotalTime>
  <Words>33</Words>
  <Application>Microsoft Macintosh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System Font Regular</vt:lpstr>
      <vt:lpstr>Arial</vt:lpstr>
      <vt:lpstr>JetBrains Mono</vt:lpstr>
      <vt:lpstr>Seaford Display</vt:lpstr>
      <vt:lpstr>Tenorite</vt:lpstr>
      <vt:lpstr>MadridVTI</vt:lpstr>
      <vt:lpstr>CC3 Statistics Workshop – Research Experience Sharing (Questionnaires)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CC3 Statistics Workshop – Research Experience Sharing (Questionnaires)</dc:title>
  <dc:creator>潘明然</dc:creator>
  <cp:lastModifiedBy>潘明然</cp:lastModifiedBy>
  <cp:revision>2</cp:revision>
  <dcterms:created xsi:type="dcterms:W3CDTF">2021-10-12T10:05:35Z</dcterms:created>
  <dcterms:modified xsi:type="dcterms:W3CDTF">2021-10-13T07:53:28Z</dcterms:modified>
</cp:coreProperties>
</file>