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10/12/21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D9744-1C89-C74B-BA88-2B002B68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11" y="2671319"/>
            <a:ext cx="5787483" cy="15153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TW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CC3 Statistics Workshop – Research Experience Sharing (Questionnaires)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3BF6C-BCF9-D047-81A9-C292B52D5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12" y="4464113"/>
            <a:ext cx="3882844" cy="882904"/>
          </a:xfrm>
        </p:spPr>
        <p:txBody>
          <a:bodyPr>
            <a:normAutofit/>
          </a:bodyPr>
          <a:lstStyle/>
          <a:p>
            <a:r>
              <a:rPr lang="en-TW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Randy 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EA53F-D0D8-4551-9D8F-787F79072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9" r="21374" b="-1"/>
          <a:stretch/>
        </p:blipFill>
        <p:spPr>
          <a:xfrm>
            <a:off x="6530897" y="10"/>
            <a:ext cx="6096000" cy="6857990"/>
          </a:xfrm>
          <a:prstGeom prst="rect">
            <a:avLst/>
          </a:prstGeom>
        </p:spPr>
      </p:pic>
      <p:sp>
        <p:nvSpPr>
          <p:cNvPr id="28" name="Cross 27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CEC9D-1090-E44C-906D-1FEB883C1C9F}"/>
              </a:ext>
            </a:extLst>
          </p:cNvPr>
          <p:cNvSpPr txBox="1"/>
          <p:nvPr/>
        </p:nvSpPr>
        <p:spPr>
          <a:xfrm>
            <a:off x="758283" y="615538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ACCF8-796D-A04D-AD61-DE8AC26C9284}"/>
              </a:ext>
            </a:extLst>
          </p:cNvPr>
          <p:cNvSpPr txBox="1"/>
          <p:nvPr/>
        </p:nvSpPr>
        <p:spPr>
          <a:xfrm>
            <a:off x="758282" y="1851103"/>
            <a:ext cx="10470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Questionnaire design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Appearance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Questionnaire data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Quantitative data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Qualitative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2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CEC9D-1090-E44C-906D-1FEB883C1C9F}"/>
              </a:ext>
            </a:extLst>
          </p:cNvPr>
          <p:cNvSpPr txBox="1"/>
          <p:nvPr/>
        </p:nvSpPr>
        <p:spPr>
          <a:xfrm>
            <a:off x="758283" y="615538"/>
            <a:ext cx="9316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Finally, a present for you!</a:t>
            </a:r>
          </a:p>
        </p:txBody>
      </p:sp>
    </p:spTree>
    <p:extLst>
      <p:ext uri="{BB962C8B-B14F-4D97-AF65-F5344CB8AC3E}">
        <p14:creationId xmlns:p14="http://schemas.microsoft.com/office/powerpoint/2010/main" val="284794935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System Font Regular</vt:lpstr>
      <vt:lpstr>Arial</vt:lpstr>
      <vt:lpstr>JetBrains Mono</vt:lpstr>
      <vt:lpstr>Seaford Display</vt:lpstr>
      <vt:lpstr>Tenorite</vt:lpstr>
      <vt:lpstr>MadridVTI</vt:lpstr>
      <vt:lpstr>CC3 Statistics Workshop – Research Experience Sharing (Questionnaires)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CC3 Statistics Workshop – Research Experience Sharing (Questionnaires)</dc:title>
  <dc:creator>潘明然</dc:creator>
  <cp:lastModifiedBy>潘明然</cp:lastModifiedBy>
  <cp:revision>1</cp:revision>
  <dcterms:created xsi:type="dcterms:W3CDTF">2021-10-12T10:05:35Z</dcterms:created>
  <dcterms:modified xsi:type="dcterms:W3CDTF">2021-10-12T10:28:37Z</dcterms:modified>
</cp:coreProperties>
</file>