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92CEC-D3E4-4D44-8AC2-EA9C602281B5}" type="doc">
      <dgm:prSet loTypeId="urn:microsoft.com/office/officeart/2005/8/layout/gear1" loCatId="cycle" qsTypeId="urn:microsoft.com/office/officeart/2005/8/quickstyle/simple2" qsCatId="simple" csTypeId="urn:microsoft.com/office/officeart/2005/8/colors/accent2_2" csCatId="accent2" phldr="1"/>
      <dgm:spPr/>
    </dgm:pt>
    <dgm:pt modelId="{18F7BA33-D0BA-4AD3-BDCC-4C84E296104F}">
      <dgm:prSet phldrT="[Text]" custT="1"/>
      <dgm:spPr/>
      <dgm:t>
        <a:bodyPr/>
        <a:lstStyle/>
        <a:p>
          <a:pPr algn="l"/>
          <a:r>
            <a:rPr lang="fr-F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Cron_lbc_sshoot.sh</a:t>
          </a:r>
          <a:endParaRPr lang="fr-FR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E5BB03-C485-457A-8FFE-9394CEDE9CB7}" type="parTrans" cxnId="{7AE86778-04E6-482F-84E3-CD0EE4A90278}">
      <dgm:prSet/>
      <dgm:spPr/>
      <dgm:t>
        <a:bodyPr/>
        <a:lstStyle/>
        <a:p>
          <a:pPr algn="l"/>
          <a:endParaRPr lang="fr-FR"/>
        </a:p>
      </dgm:t>
    </dgm:pt>
    <dgm:pt modelId="{1DEA3C76-0378-4F10-BF92-1E557C443CEF}" type="sibTrans" cxnId="{7AE86778-04E6-482F-84E3-CD0EE4A90278}">
      <dgm:prSet/>
      <dgm:spPr/>
      <dgm:t>
        <a:bodyPr/>
        <a:lstStyle/>
        <a:p>
          <a:pPr algn="l"/>
          <a:endParaRPr lang="fr-FR"/>
        </a:p>
      </dgm:t>
    </dgm:pt>
    <dgm:pt modelId="{4F038BC4-9029-4591-B091-97B63DA9EDCB}" type="pres">
      <dgm:prSet presAssocID="{C2492CEC-D3E4-4D44-8AC2-EA9C602281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32D1F8-DEB7-4765-AC32-ED50E098A08D}" type="pres">
      <dgm:prSet presAssocID="{18F7BA33-D0BA-4AD3-BDCC-4C84E296104F}" presName="gear1" presStyleLbl="node1" presStyleIdx="0" presStyleCnt="1" custLinFactNeighborX="-456" custLinFactNeighborY="142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6081BF-DA92-424C-9B1C-377518D2A6E6}" type="pres">
      <dgm:prSet presAssocID="{18F7BA33-D0BA-4AD3-BDCC-4C84E296104F}" presName="gear1srcNode" presStyleLbl="node1" presStyleIdx="0" presStyleCnt="1"/>
      <dgm:spPr/>
    </dgm:pt>
    <dgm:pt modelId="{AD7410A1-99F9-473D-AC06-43775F82DBA6}" type="pres">
      <dgm:prSet presAssocID="{18F7BA33-D0BA-4AD3-BDCC-4C84E296104F}" presName="gear1dstNode" presStyleLbl="node1" presStyleIdx="0" presStyleCnt="1"/>
      <dgm:spPr/>
    </dgm:pt>
    <dgm:pt modelId="{983ABF5A-1568-442A-8591-779D0AE72A8B}" type="pres">
      <dgm:prSet presAssocID="{1DEA3C76-0378-4F10-BF92-1E557C443CEF}" presName="connector1" presStyleLbl="sibTrans2D1" presStyleIdx="0" presStyleCnt="1"/>
      <dgm:spPr/>
    </dgm:pt>
  </dgm:ptLst>
  <dgm:cxnLst>
    <dgm:cxn modelId="{1ADCA8BA-6E01-4215-9DCC-53533B2F3F46}" type="presOf" srcId="{1DEA3C76-0378-4F10-BF92-1E557C443CEF}" destId="{983ABF5A-1568-442A-8591-779D0AE72A8B}" srcOrd="0" destOrd="0" presId="urn:microsoft.com/office/officeart/2005/8/layout/gear1"/>
    <dgm:cxn modelId="{7AE86778-04E6-482F-84E3-CD0EE4A90278}" srcId="{C2492CEC-D3E4-4D44-8AC2-EA9C602281B5}" destId="{18F7BA33-D0BA-4AD3-BDCC-4C84E296104F}" srcOrd="0" destOrd="0" parTransId="{F3E5BB03-C485-457A-8FFE-9394CEDE9CB7}" sibTransId="{1DEA3C76-0378-4F10-BF92-1E557C443CEF}"/>
    <dgm:cxn modelId="{90374ECE-BE12-4C9B-A1E5-7B2331DC1B26}" type="presOf" srcId="{C2492CEC-D3E4-4D44-8AC2-EA9C602281B5}" destId="{4F038BC4-9029-4591-B091-97B63DA9EDCB}" srcOrd="0" destOrd="0" presId="urn:microsoft.com/office/officeart/2005/8/layout/gear1"/>
    <dgm:cxn modelId="{37541FCC-381B-44F1-87D4-878CA04442C2}" type="presOf" srcId="{18F7BA33-D0BA-4AD3-BDCC-4C84E296104F}" destId="{BA6081BF-DA92-424C-9B1C-377518D2A6E6}" srcOrd="1" destOrd="0" presId="urn:microsoft.com/office/officeart/2005/8/layout/gear1"/>
    <dgm:cxn modelId="{913D2B7F-FDF6-46D7-9C79-4C357FB302D1}" type="presOf" srcId="{18F7BA33-D0BA-4AD3-BDCC-4C84E296104F}" destId="{AD7410A1-99F9-473D-AC06-43775F82DBA6}" srcOrd="2" destOrd="0" presId="urn:microsoft.com/office/officeart/2005/8/layout/gear1"/>
    <dgm:cxn modelId="{ACF68AAD-1D47-4DC4-B892-690FA56C689E}" type="presOf" srcId="{18F7BA33-D0BA-4AD3-BDCC-4C84E296104F}" destId="{8C32D1F8-DEB7-4765-AC32-ED50E098A08D}" srcOrd="0" destOrd="0" presId="urn:microsoft.com/office/officeart/2005/8/layout/gear1"/>
    <dgm:cxn modelId="{5DC35DBC-AE8B-47DF-B982-5F0CFF2E70CA}" type="presParOf" srcId="{4F038BC4-9029-4591-B091-97B63DA9EDCB}" destId="{8C32D1F8-DEB7-4765-AC32-ED50E098A08D}" srcOrd="0" destOrd="0" presId="urn:microsoft.com/office/officeart/2005/8/layout/gear1"/>
    <dgm:cxn modelId="{BF04752A-C667-4BDF-A829-5C3F862AD145}" type="presParOf" srcId="{4F038BC4-9029-4591-B091-97B63DA9EDCB}" destId="{BA6081BF-DA92-424C-9B1C-377518D2A6E6}" srcOrd="1" destOrd="0" presId="urn:microsoft.com/office/officeart/2005/8/layout/gear1"/>
    <dgm:cxn modelId="{B5EBCBF0-42A1-433B-9298-55A68412FD3B}" type="presParOf" srcId="{4F038BC4-9029-4591-B091-97B63DA9EDCB}" destId="{AD7410A1-99F9-473D-AC06-43775F82DBA6}" srcOrd="2" destOrd="0" presId="urn:microsoft.com/office/officeart/2005/8/layout/gear1"/>
    <dgm:cxn modelId="{87D0A17B-6BE8-4B78-B248-F4EF97F2197B}" type="presParOf" srcId="{4F038BC4-9029-4591-B091-97B63DA9EDCB}" destId="{983ABF5A-1568-442A-8591-779D0AE72A8B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B1181-3E75-4D96-B7F6-44A8DFBCBFF7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C2D1BCE-3255-4A59-9F26-65660D38E644}">
      <dgm:prSet phldrT="[Text]"/>
      <dgm:spPr/>
      <dgm:t>
        <a:bodyPr/>
        <a:lstStyle/>
        <a:p>
          <a:r>
            <a:rPr lang="fr-FR" dirty="0" err="1" smtClean="0"/>
            <a:t>Incoming</a:t>
          </a:r>
          <a:endParaRPr lang="fr-FR" dirty="0"/>
        </a:p>
      </dgm:t>
    </dgm:pt>
    <dgm:pt modelId="{0D4BDD95-9966-4D21-859B-48A4A5C7331E}" type="parTrans" cxnId="{EE95394D-7D81-4D37-9FE3-9DE5B2E2FD00}">
      <dgm:prSet/>
      <dgm:spPr/>
      <dgm:t>
        <a:bodyPr/>
        <a:lstStyle/>
        <a:p>
          <a:endParaRPr lang="fr-FR"/>
        </a:p>
      </dgm:t>
    </dgm:pt>
    <dgm:pt modelId="{01B3E5FC-83D3-4942-9544-11EDA1A78EDD}" type="sibTrans" cxnId="{EE95394D-7D81-4D37-9FE3-9DE5B2E2FD00}">
      <dgm:prSet/>
      <dgm:spPr/>
      <dgm:t>
        <a:bodyPr/>
        <a:lstStyle/>
        <a:p>
          <a:endParaRPr lang="fr-FR"/>
        </a:p>
      </dgm:t>
    </dgm:pt>
    <dgm:pt modelId="{57D5D982-1126-4344-A583-AFE240511830}">
      <dgm:prSet phldrT="[Text]"/>
      <dgm:spPr/>
      <dgm:t>
        <a:bodyPr/>
        <a:lstStyle/>
        <a:p>
          <a:r>
            <a:rPr lang="fr-FR" dirty="0" err="1" smtClean="0"/>
            <a:t>Processing</a:t>
          </a:r>
          <a:endParaRPr lang="fr-FR" dirty="0"/>
        </a:p>
      </dgm:t>
    </dgm:pt>
    <dgm:pt modelId="{F8E225CA-C3EB-4EF4-9AF8-96EC88369DF8}" type="parTrans" cxnId="{05076283-1326-45D7-98C7-483409270095}">
      <dgm:prSet/>
      <dgm:spPr/>
      <dgm:t>
        <a:bodyPr/>
        <a:lstStyle/>
        <a:p>
          <a:endParaRPr lang="fr-FR"/>
        </a:p>
      </dgm:t>
    </dgm:pt>
    <dgm:pt modelId="{949F089F-13AE-4F28-B8E7-C5291FFC3609}" type="sibTrans" cxnId="{05076283-1326-45D7-98C7-483409270095}">
      <dgm:prSet/>
      <dgm:spPr/>
      <dgm:t>
        <a:bodyPr/>
        <a:lstStyle/>
        <a:p>
          <a:endParaRPr lang="fr-FR"/>
        </a:p>
      </dgm:t>
    </dgm:pt>
    <dgm:pt modelId="{7E86625C-C1C7-4447-924B-F159FEB0CBDA}">
      <dgm:prSet phldrT="[Text]"/>
      <dgm:spPr/>
      <dgm:t>
        <a:bodyPr/>
        <a:lstStyle/>
        <a:p>
          <a:r>
            <a:rPr lang="fr-FR" dirty="0" err="1" smtClean="0"/>
            <a:t>Done</a:t>
          </a:r>
          <a:endParaRPr lang="fr-FR" dirty="0" smtClean="0"/>
        </a:p>
      </dgm:t>
    </dgm:pt>
    <dgm:pt modelId="{DEFBE902-C66D-4F1E-93D2-114B46C9EBE3}" type="parTrans" cxnId="{65930111-A71B-4C71-BE14-8B126675A738}">
      <dgm:prSet/>
      <dgm:spPr/>
      <dgm:t>
        <a:bodyPr/>
        <a:lstStyle/>
        <a:p>
          <a:endParaRPr lang="fr-FR"/>
        </a:p>
      </dgm:t>
    </dgm:pt>
    <dgm:pt modelId="{7AD9C19A-8832-4E51-909E-EA25123820C5}" type="sibTrans" cxnId="{65930111-A71B-4C71-BE14-8B126675A738}">
      <dgm:prSet/>
      <dgm:spPr/>
      <dgm:t>
        <a:bodyPr/>
        <a:lstStyle/>
        <a:p>
          <a:endParaRPr lang="fr-FR"/>
        </a:p>
      </dgm:t>
    </dgm:pt>
    <dgm:pt modelId="{E38CBB6D-90D1-4B8B-84E1-29108D9513F5}">
      <dgm:prSet phldrT="[Text]"/>
      <dgm:spPr/>
      <dgm:t>
        <a:bodyPr/>
        <a:lstStyle/>
        <a:p>
          <a:r>
            <a:rPr lang="fr-FR" dirty="0" err="1" smtClean="0"/>
            <a:t>url.list</a:t>
          </a:r>
          <a:endParaRPr lang="fr-FR" dirty="0"/>
        </a:p>
      </dgm:t>
    </dgm:pt>
    <dgm:pt modelId="{D8CC840E-6624-4C4E-90E4-DD82CDC9A72B}" type="parTrans" cxnId="{3619663F-960D-4126-9044-1D798AD9E87E}">
      <dgm:prSet/>
      <dgm:spPr/>
      <dgm:t>
        <a:bodyPr/>
        <a:lstStyle/>
        <a:p>
          <a:endParaRPr lang="fr-FR"/>
        </a:p>
      </dgm:t>
    </dgm:pt>
    <dgm:pt modelId="{B55F126A-4613-4DC2-9AC6-F7C1D14384AB}" type="sibTrans" cxnId="{3619663F-960D-4126-9044-1D798AD9E87E}">
      <dgm:prSet/>
      <dgm:spPr/>
      <dgm:t>
        <a:bodyPr/>
        <a:lstStyle/>
        <a:p>
          <a:endParaRPr lang="fr-FR"/>
        </a:p>
      </dgm:t>
    </dgm:pt>
    <dgm:pt modelId="{A18BD388-60BF-49DD-8441-B5DBF66C413F}">
      <dgm:prSet phldrT="[Text]"/>
      <dgm:spPr/>
      <dgm:t>
        <a:bodyPr/>
        <a:lstStyle/>
        <a:p>
          <a:r>
            <a:rPr lang="fr-FR" dirty="0" smtClean="0"/>
            <a:t>YYYYMMDD-HHMMSS-mmm</a:t>
          </a:r>
          <a:endParaRPr lang="fr-FR" dirty="0"/>
        </a:p>
      </dgm:t>
    </dgm:pt>
    <dgm:pt modelId="{089C1006-F1C1-4318-BD06-B2163A5DC82C}" type="parTrans" cxnId="{DF8FCD26-51A7-46C3-8045-3ACAE68DE0B8}">
      <dgm:prSet/>
      <dgm:spPr/>
      <dgm:t>
        <a:bodyPr/>
        <a:lstStyle/>
        <a:p>
          <a:endParaRPr lang="fr-FR"/>
        </a:p>
      </dgm:t>
    </dgm:pt>
    <dgm:pt modelId="{B4DEAFFA-12F5-4484-B7D7-6C1591C9E7FC}" type="sibTrans" cxnId="{DF8FCD26-51A7-46C3-8045-3ACAE68DE0B8}">
      <dgm:prSet/>
      <dgm:spPr/>
      <dgm:t>
        <a:bodyPr/>
        <a:lstStyle/>
        <a:p>
          <a:endParaRPr lang="fr-FR"/>
        </a:p>
      </dgm:t>
    </dgm:pt>
    <dgm:pt modelId="{EC0A97B0-F279-4692-96CC-E79A95021517}">
      <dgm:prSet phldrT="[Text]"/>
      <dgm:spPr/>
      <dgm:t>
        <a:bodyPr/>
        <a:lstStyle/>
        <a:p>
          <a:r>
            <a:rPr lang="fr-FR" smtClean="0"/>
            <a:t>YYYYMMDD-HHMMSS-mmm</a:t>
          </a:r>
          <a:endParaRPr lang="fr-FR" dirty="0" smtClean="0"/>
        </a:p>
      </dgm:t>
    </dgm:pt>
    <dgm:pt modelId="{C31091A7-8F01-4067-A96C-4F77240C2ED0}" type="parTrans" cxnId="{2DBC569D-B2C2-4039-82E2-1760CB155F38}">
      <dgm:prSet/>
      <dgm:spPr/>
      <dgm:t>
        <a:bodyPr/>
        <a:lstStyle/>
        <a:p>
          <a:endParaRPr lang="fr-FR"/>
        </a:p>
      </dgm:t>
    </dgm:pt>
    <dgm:pt modelId="{3FE43F33-5B52-4944-A289-98E8D35F3827}" type="sibTrans" cxnId="{2DBC569D-B2C2-4039-82E2-1760CB155F38}">
      <dgm:prSet/>
      <dgm:spPr/>
      <dgm:t>
        <a:bodyPr/>
        <a:lstStyle/>
        <a:p>
          <a:endParaRPr lang="fr-FR"/>
        </a:p>
      </dgm:t>
    </dgm:pt>
    <dgm:pt modelId="{A8DD29CD-551E-4635-8144-812A4AED64BD}" type="pres">
      <dgm:prSet presAssocID="{6E7B1181-3E75-4D96-B7F6-44A8DFBCBFF7}" presName="Name0" presStyleCnt="0">
        <dgm:presLayoutVars>
          <dgm:dir/>
          <dgm:animLvl val="lvl"/>
          <dgm:resizeHandles val="exact"/>
        </dgm:presLayoutVars>
      </dgm:prSet>
      <dgm:spPr/>
    </dgm:pt>
    <dgm:pt modelId="{522BF9E2-2314-4434-9388-0ADA5EEFEB67}" type="pres">
      <dgm:prSet presAssocID="{6E7B1181-3E75-4D96-B7F6-44A8DFBCBFF7}" presName="tSp" presStyleCnt="0"/>
      <dgm:spPr/>
    </dgm:pt>
    <dgm:pt modelId="{CA38EEDD-7FF9-4B26-ABDA-B4E895F83779}" type="pres">
      <dgm:prSet presAssocID="{6E7B1181-3E75-4D96-B7F6-44A8DFBCBFF7}" presName="bSp" presStyleCnt="0"/>
      <dgm:spPr/>
    </dgm:pt>
    <dgm:pt modelId="{426DC788-5459-4FBC-BBC7-57F43EC7C93C}" type="pres">
      <dgm:prSet presAssocID="{6E7B1181-3E75-4D96-B7F6-44A8DFBCBFF7}" presName="process" presStyleCnt="0"/>
      <dgm:spPr/>
    </dgm:pt>
    <dgm:pt modelId="{55A93E69-211D-4651-8574-FCB929B99166}" type="pres">
      <dgm:prSet presAssocID="{6C2D1BCE-3255-4A59-9F26-65660D38E644}" presName="composite1" presStyleCnt="0"/>
      <dgm:spPr/>
    </dgm:pt>
    <dgm:pt modelId="{76D7847A-1530-4CC3-B00E-91A01FD835B4}" type="pres">
      <dgm:prSet presAssocID="{6C2D1BCE-3255-4A59-9F26-65660D38E644}" presName="dummyNode1" presStyleLbl="node1" presStyleIdx="0" presStyleCnt="3"/>
      <dgm:spPr/>
    </dgm:pt>
    <dgm:pt modelId="{8610CD74-B4B0-4AF6-A79F-E43F6E3BEF12}" type="pres">
      <dgm:prSet presAssocID="{6C2D1BCE-3255-4A59-9F26-65660D38E64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B5DBE0-45D2-48D1-85A5-D45CDEFE739D}" type="pres">
      <dgm:prSet presAssocID="{6C2D1BCE-3255-4A59-9F26-65660D38E64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4AEB6-06BF-47EC-A2C7-AB678A9E3E4D}" type="pres">
      <dgm:prSet presAssocID="{6C2D1BCE-3255-4A59-9F26-65660D38E64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9641FC-09DD-4F1D-8806-768D5C10EAA6}" type="pres">
      <dgm:prSet presAssocID="{6C2D1BCE-3255-4A59-9F26-65660D38E644}" presName="connSite1" presStyleCnt="0"/>
      <dgm:spPr/>
    </dgm:pt>
    <dgm:pt modelId="{CF8E23B1-F13A-40E7-9CDB-3E7A49AEEA6D}" type="pres">
      <dgm:prSet presAssocID="{01B3E5FC-83D3-4942-9544-11EDA1A78EDD}" presName="Name9" presStyleLbl="sibTrans2D1" presStyleIdx="0" presStyleCnt="2"/>
      <dgm:spPr/>
    </dgm:pt>
    <dgm:pt modelId="{A1625414-C45E-4421-8C6E-E7BB3A2BC8AD}" type="pres">
      <dgm:prSet presAssocID="{57D5D982-1126-4344-A583-AFE240511830}" presName="composite2" presStyleCnt="0"/>
      <dgm:spPr/>
    </dgm:pt>
    <dgm:pt modelId="{88F85B0C-0212-496F-85D2-0298E1640374}" type="pres">
      <dgm:prSet presAssocID="{57D5D982-1126-4344-A583-AFE240511830}" presName="dummyNode2" presStyleLbl="node1" presStyleIdx="0" presStyleCnt="3"/>
      <dgm:spPr/>
    </dgm:pt>
    <dgm:pt modelId="{FC854F95-C9EC-4A64-BCF0-0D4B0414FB74}" type="pres">
      <dgm:prSet presAssocID="{57D5D982-1126-4344-A583-AFE24051183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EA2E4C-D1E4-4A5F-B776-C688F4A2FAEE}" type="pres">
      <dgm:prSet presAssocID="{57D5D982-1126-4344-A583-AFE24051183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345D00-7AFC-4F34-B901-11AE5D9B5DAB}" type="pres">
      <dgm:prSet presAssocID="{57D5D982-1126-4344-A583-AFE24051183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340712-FAF9-452C-8A64-4221EE86F0F2}" type="pres">
      <dgm:prSet presAssocID="{57D5D982-1126-4344-A583-AFE240511830}" presName="connSite2" presStyleCnt="0"/>
      <dgm:spPr/>
    </dgm:pt>
    <dgm:pt modelId="{F7E48231-88F6-4E6E-98EB-275E6860BB83}" type="pres">
      <dgm:prSet presAssocID="{949F089F-13AE-4F28-B8E7-C5291FFC3609}" presName="Name18" presStyleLbl="sibTrans2D1" presStyleIdx="1" presStyleCnt="2"/>
      <dgm:spPr/>
    </dgm:pt>
    <dgm:pt modelId="{EFD8C0FA-D687-4998-B8ED-9A2EFD22FAED}" type="pres">
      <dgm:prSet presAssocID="{7E86625C-C1C7-4447-924B-F159FEB0CBDA}" presName="composite1" presStyleCnt="0"/>
      <dgm:spPr/>
    </dgm:pt>
    <dgm:pt modelId="{B427F467-7742-4A1F-A778-0D4D0D139E66}" type="pres">
      <dgm:prSet presAssocID="{7E86625C-C1C7-4447-924B-F159FEB0CBDA}" presName="dummyNode1" presStyleLbl="node1" presStyleIdx="1" presStyleCnt="3"/>
      <dgm:spPr/>
    </dgm:pt>
    <dgm:pt modelId="{12635396-F9F6-42A4-A150-CCE851F533EC}" type="pres">
      <dgm:prSet presAssocID="{7E86625C-C1C7-4447-924B-F159FEB0CBD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7B6DC-42FE-4108-8305-8D9264BAA485}" type="pres">
      <dgm:prSet presAssocID="{7E86625C-C1C7-4447-924B-F159FEB0CBD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722EF-4E6D-4D94-9658-55CA211ECF81}" type="pres">
      <dgm:prSet presAssocID="{7E86625C-C1C7-4447-924B-F159FEB0CBD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855268-394F-4355-8219-42150128A7B5}" type="pres">
      <dgm:prSet presAssocID="{7E86625C-C1C7-4447-924B-F159FEB0CBDA}" presName="connSite1" presStyleCnt="0"/>
      <dgm:spPr/>
    </dgm:pt>
  </dgm:ptLst>
  <dgm:cxnLst>
    <dgm:cxn modelId="{159D238F-D083-414F-9EB7-6C117A82F0D8}" type="presOf" srcId="{57D5D982-1126-4344-A583-AFE240511830}" destId="{27345D00-7AFC-4F34-B901-11AE5D9B5DAB}" srcOrd="0" destOrd="0" presId="urn:microsoft.com/office/officeart/2005/8/layout/hProcess4"/>
    <dgm:cxn modelId="{2DBC569D-B2C2-4039-82E2-1760CB155F38}" srcId="{7E86625C-C1C7-4447-924B-F159FEB0CBDA}" destId="{EC0A97B0-F279-4692-96CC-E79A95021517}" srcOrd="0" destOrd="0" parTransId="{C31091A7-8F01-4067-A96C-4F77240C2ED0}" sibTransId="{3FE43F33-5B52-4944-A289-98E8D35F3827}"/>
    <dgm:cxn modelId="{AC880FC5-B1C1-4F65-BBB8-FDB81326AF2C}" type="presOf" srcId="{E38CBB6D-90D1-4B8B-84E1-29108D9513F5}" destId="{13B5DBE0-45D2-48D1-85A5-D45CDEFE739D}" srcOrd="1" destOrd="0" presId="urn:microsoft.com/office/officeart/2005/8/layout/hProcess4"/>
    <dgm:cxn modelId="{D5A1E0BC-433F-49DA-B86B-4A2639DD3483}" type="presOf" srcId="{A18BD388-60BF-49DD-8441-B5DBF66C413F}" destId="{E0EA2E4C-D1E4-4A5F-B776-C688F4A2FAEE}" srcOrd="1" destOrd="0" presId="urn:microsoft.com/office/officeart/2005/8/layout/hProcess4"/>
    <dgm:cxn modelId="{A5807009-43E2-4712-BC5C-CE7FBFB3DFCA}" type="presOf" srcId="{7E86625C-C1C7-4447-924B-F159FEB0CBDA}" destId="{71B722EF-4E6D-4D94-9658-55CA211ECF81}" srcOrd="0" destOrd="0" presId="urn:microsoft.com/office/officeart/2005/8/layout/hProcess4"/>
    <dgm:cxn modelId="{D0656421-8160-47D4-8991-693BE018ED6D}" type="presOf" srcId="{E38CBB6D-90D1-4B8B-84E1-29108D9513F5}" destId="{8610CD74-B4B0-4AF6-A79F-E43F6E3BEF12}" srcOrd="0" destOrd="0" presId="urn:microsoft.com/office/officeart/2005/8/layout/hProcess4"/>
    <dgm:cxn modelId="{5C34D4B2-AAC4-4D48-A7EF-D50AAA601359}" type="presOf" srcId="{6C2D1BCE-3255-4A59-9F26-65660D38E644}" destId="{46B4AEB6-06BF-47EC-A2C7-AB678A9E3E4D}" srcOrd="0" destOrd="0" presId="urn:microsoft.com/office/officeart/2005/8/layout/hProcess4"/>
    <dgm:cxn modelId="{EE95394D-7D81-4D37-9FE3-9DE5B2E2FD00}" srcId="{6E7B1181-3E75-4D96-B7F6-44A8DFBCBFF7}" destId="{6C2D1BCE-3255-4A59-9F26-65660D38E644}" srcOrd="0" destOrd="0" parTransId="{0D4BDD95-9966-4D21-859B-48A4A5C7331E}" sibTransId="{01B3E5FC-83D3-4942-9544-11EDA1A78EDD}"/>
    <dgm:cxn modelId="{FA281084-3242-4F2D-BADF-7546F5C40321}" type="presOf" srcId="{949F089F-13AE-4F28-B8E7-C5291FFC3609}" destId="{F7E48231-88F6-4E6E-98EB-275E6860BB83}" srcOrd="0" destOrd="0" presId="urn:microsoft.com/office/officeart/2005/8/layout/hProcess4"/>
    <dgm:cxn modelId="{30494D6E-2CBE-46F3-ACF4-CFB490CD5DE7}" type="presOf" srcId="{A18BD388-60BF-49DD-8441-B5DBF66C413F}" destId="{FC854F95-C9EC-4A64-BCF0-0D4B0414FB74}" srcOrd="0" destOrd="0" presId="urn:microsoft.com/office/officeart/2005/8/layout/hProcess4"/>
    <dgm:cxn modelId="{83202152-0A44-451E-AA82-2B18CF16BFBF}" type="presOf" srcId="{6E7B1181-3E75-4D96-B7F6-44A8DFBCBFF7}" destId="{A8DD29CD-551E-4635-8144-812A4AED64BD}" srcOrd="0" destOrd="0" presId="urn:microsoft.com/office/officeart/2005/8/layout/hProcess4"/>
    <dgm:cxn modelId="{65930111-A71B-4C71-BE14-8B126675A738}" srcId="{6E7B1181-3E75-4D96-B7F6-44A8DFBCBFF7}" destId="{7E86625C-C1C7-4447-924B-F159FEB0CBDA}" srcOrd="2" destOrd="0" parTransId="{DEFBE902-C66D-4F1E-93D2-114B46C9EBE3}" sibTransId="{7AD9C19A-8832-4E51-909E-EA25123820C5}"/>
    <dgm:cxn modelId="{05076283-1326-45D7-98C7-483409270095}" srcId="{6E7B1181-3E75-4D96-B7F6-44A8DFBCBFF7}" destId="{57D5D982-1126-4344-A583-AFE240511830}" srcOrd="1" destOrd="0" parTransId="{F8E225CA-C3EB-4EF4-9AF8-96EC88369DF8}" sibTransId="{949F089F-13AE-4F28-B8E7-C5291FFC3609}"/>
    <dgm:cxn modelId="{C21083DC-FBE4-47D9-8DE5-25FAEAA0834B}" type="presOf" srcId="{01B3E5FC-83D3-4942-9544-11EDA1A78EDD}" destId="{CF8E23B1-F13A-40E7-9CDB-3E7A49AEEA6D}" srcOrd="0" destOrd="0" presId="urn:microsoft.com/office/officeart/2005/8/layout/hProcess4"/>
    <dgm:cxn modelId="{26412713-AE73-4BBE-BBA6-24C126C01E60}" type="presOf" srcId="{EC0A97B0-F279-4692-96CC-E79A95021517}" destId="{CF87B6DC-42FE-4108-8305-8D9264BAA485}" srcOrd="1" destOrd="0" presId="urn:microsoft.com/office/officeart/2005/8/layout/hProcess4"/>
    <dgm:cxn modelId="{3619663F-960D-4126-9044-1D798AD9E87E}" srcId="{6C2D1BCE-3255-4A59-9F26-65660D38E644}" destId="{E38CBB6D-90D1-4B8B-84E1-29108D9513F5}" srcOrd="0" destOrd="0" parTransId="{D8CC840E-6624-4C4E-90E4-DD82CDC9A72B}" sibTransId="{B55F126A-4613-4DC2-9AC6-F7C1D14384AB}"/>
    <dgm:cxn modelId="{223A710E-D894-4848-A5F7-12F272CA88A9}" type="presOf" srcId="{EC0A97B0-F279-4692-96CC-E79A95021517}" destId="{12635396-F9F6-42A4-A150-CCE851F533EC}" srcOrd="0" destOrd="0" presId="urn:microsoft.com/office/officeart/2005/8/layout/hProcess4"/>
    <dgm:cxn modelId="{DF8FCD26-51A7-46C3-8045-3ACAE68DE0B8}" srcId="{57D5D982-1126-4344-A583-AFE240511830}" destId="{A18BD388-60BF-49DD-8441-B5DBF66C413F}" srcOrd="0" destOrd="0" parTransId="{089C1006-F1C1-4318-BD06-B2163A5DC82C}" sibTransId="{B4DEAFFA-12F5-4484-B7D7-6C1591C9E7FC}"/>
    <dgm:cxn modelId="{F8CBD5BF-ECC0-4760-A23A-9377377DB922}" type="presParOf" srcId="{A8DD29CD-551E-4635-8144-812A4AED64BD}" destId="{522BF9E2-2314-4434-9388-0ADA5EEFEB67}" srcOrd="0" destOrd="0" presId="urn:microsoft.com/office/officeart/2005/8/layout/hProcess4"/>
    <dgm:cxn modelId="{AD0A306B-46EE-472E-A56B-3B186A36E5B3}" type="presParOf" srcId="{A8DD29CD-551E-4635-8144-812A4AED64BD}" destId="{CA38EEDD-7FF9-4B26-ABDA-B4E895F83779}" srcOrd="1" destOrd="0" presId="urn:microsoft.com/office/officeart/2005/8/layout/hProcess4"/>
    <dgm:cxn modelId="{DB872A83-F3E8-424C-A198-E3330EAEA932}" type="presParOf" srcId="{A8DD29CD-551E-4635-8144-812A4AED64BD}" destId="{426DC788-5459-4FBC-BBC7-57F43EC7C93C}" srcOrd="2" destOrd="0" presId="urn:microsoft.com/office/officeart/2005/8/layout/hProcess4"/>
    <dgm:cxn modelId="{1DB45103-2468-4185-8AD7-B52E492F81AF}" type="presParOf" srcId="{426DC788-5459-4FBC-BBC7-57F43EC7C93C}" destId="{55A93E69-211D-4651-8574-FCB929B99166}" srcOrd="0" destOrd="0" presId="urn:microsoft.com/office/officeart/2005/8/layout/hProcess4"/>
    <dgm:cxn modelId="{34B854CF-CB4A-4A73-A554-C623E4626B46}" type="presParOf" srcId="{55A93E69-211D-4651-8574-FCB929B99166}" destId="{76D7847A-1530-4CC3-B00E-91A01FD835B4}" srcOrd="0" destOrd="0" presId="urn:microsoft.com/office/officeart/2005/8/layout/hProcess4"/>
    <dgm:cxn modelId="{14637536-1E50-46F2-B9A5-62EEAACE090B}" type="presParOf" srcId="{55A93E69-211D-4651-8574-FCB929B99166}" destId="{8610CD74-B4B0-4AF6-A79F-E43F6E3BEF12}" srcOrd="1" destOrd="0" presId="urn:microsoft.com/office/officeart/2005/8/layout/hProcess4"/>
    <dgm:cxn modelId="{62A770A7-024F-47E6-AA8D-0B5E71B407E5}" type="presParOf" srcId="{55A93E69-211D-4651-8574-FCB929B99166}" destId="{13B5DBE0-45D2-48D1-85A5-D45CDEFE739D}" srcOrd="2" destOrd="0" presId="urn:microsoft.com/office/officeart/2005/8/layout/hProcess4"/>
    <dgm:cxn modelId="{009D8088-59B5-49A0-A0AD-F41D997077F7}" type="presParOf" srcId="{55A93E69-211D-4651-8574-FCB929B99166}" destId="{46B4AEB6-06BF-47EC-A2C7-AB678A9E3E4D}" srcOrd="3" destOrd="0" presId="urn:microsoft.com/office/officeart/2005/8/layout/hProcess4"/>
    <dgm:cxn modelId="{7FEF396F-388B-49FC-83E1-9B74B5F2FC68}" type="presParOf" srcId="{55A93E69-211D-4651-8574-FCB929B99166}" destId="{F29641FC-09DD-4F1D-8806-768D5C10EAA6}" srcOrd="4" destOrd="0" presId="urn:microsoft.com/office/officeart/2005/8/layout/hProcess4"/>
    <dgm:cxn modelId="{FD4A4AE2-69F3-4F44-849A-471618998BC4}" type="presParOf" srcId="{426DC788-5459-4FBC-BBC7-57F43EC7C93C}" destId="{CF8E23B1-F13A-40E7-9CDB-3E7A49AEEA6D}" srcOrd="1" destOrd="0" presId="urn:microsoft.com/office/officeart/2005/8/layout/hProcess4"/>
    <dgm:cxn modelId="{CBA7EDD7-E04F-467D-A756-A5B8684D4AE3}" type="presParOf" srcId="{426DC788-5459-4FBC-BBC7-57F43EC7C93C}" destId="{A1625414-C45E-4421-8C6E-E7BB3A2BC8AD}" srcOrd="2" destOrd="0" presId="urn:microsoft.com/office/officeart/2005/8/layout/hProcess4"/>
    <dgm:cxn modelId="{C39E212D-4A2E-4A1A-84D6-D6718023947F}" type="presParOf" srcId="{A1625414-C45E-4421-8C6E-E7BB3A2BC8AD}" destId="{88F85B0C-0212-496F-85D2-0298E1640374}" srcOrd="0" destOrd="0" presId="urn:microsoft.com/office/officeart/2005/8/layout/hProcess4"/>
    <dgm:cxn modelId="{D741E134-5813-4B7F-9C26-0030082C654C}" type="presParOf" srcId="{A1625414-C45E-4421-8C6E-E7BB3A2BC8AD}" destId="{FC854F95-C9EC-4A64-BCF0-0D4B0414FB74}" srcOrd="1" destOrd="0" presId="urn:microsoft.com/office/officeart/2005/8/layout/hProcess4"/>
    <dgm:cxn modelId="{EE4A80CF-0492-47FA-BA31-51022DD4FADC}" type="presParOf" srcId="{A1625414-C45E-4421-8C6E-E7BB3A2BC8AD}" destId="{E0EA2E4C-D1E4-4A5F-B776-C688F4A2FAEE}" srcOrd="2" destOrd="0" presId="urn:microsoft.com/office/officeart/2005/8/layout/hProcess4"/>
    <dgm:cxn modelId="{058D2366-2BE8-4C1B-A189-E4BA345EEC6F}" type="presParOf" srcId="{A1625414-C45E-4421-8C6E-E7BB3A2BC8AD}" destId="{27345D00-7AFC-4F34-B901-11AE5D9B5DAB}" srcOrd="3" destOrd="0" presId="urn:microsoft.com/office/officeart/2005/8/layout/hProcess4"/>
    <dgm:cxn modelId="{46FD891D-B82E-4F9D-925D-9FE2FF6E86FB}" type="presParOf" srcId="{A1625414-C45E-4421-8C6E-E7BB3A2BC8AD}" destId="{59340712-FAF9-452C-8A64-4221EE86F0F2}" srcOrd="4" destOrd="0" presId="urn:microsoft.com/office/officeart/2005/8/layout/hProcess4"/>
    <dgm:cxn modelId="{BA1877C3-F63D-48BF-9A41-201608C15E83}" type="presParOf" srcId="{426DC788-5459-4FBC-BBC7-57F43EC7C93C}" destId="{F7E48231-88F6-4E6E-98EB-275E6860BB83}" srcOrd="3" destOrd="0" presId="urn:microsoft.com/office/officeart/2005/8/layout/hProcess4"/>
    <dgm:cxn modelId="{B4AC21A2-B621-4E84-BFB0-2B69028B6102}" type="presParOf" srcId="{426DC788-5459-4FBC-BBC7-57F43EC7C93C}" destId="{EFD8C0FA-D687-4998-B8ED-9A2EFD22FAED}" srcOrd="4" destOrd="0" presId="urn:microsoft.com/office/officeart/2005/8/layout/hProcess4"/>
    <dgm:cxn modelId="{66C13F74-AF09-48F1-ABD5-AF832F0966C2}" type="presParOf" srcId="{EFD8C0FA-D687-4998-B8ED-9A2EFD22FAED}" destId="{B427F467-7742-4A1F-A778-0D4D0D139E66}" srcOrd="0" destOrd="0" presId="urn:microsoft.com/office/officeart/2005/8/layout/hProcess4"/>
    <dgm:cxn modelId="{5B203266-B70E-47FA-9526-B1590CC30D9C}" type="presParOf" srcId="{EFD8C0FA-D687-4998-B8ED-9A2EFD22FAED}" destId="{12635396-F9F6-42A4-A150-CCE851F533EC}" srcOrd="1" destOrd="0" presId="urn:microsoft.com/office/officeart/2005/8/layout/hProcess4"/>
    <dgm:cxn modelId="{1E8851EF-1B0A-4B7D-8890-A7F386F6EB5C}" type="presParOf" srcId="{EFD8C0FA-D687-4998-B8ED-9A2EFD22FAED}" destId="{CF87B6DC-42FE-4108-8305-8D9264BAA485}" srcOrd="2" destOrd="0" presId="urn:microsoft.com/office/officeart/2005/8/layout/hProcess4"/>
    <dgm:cxn modelId="{DE53E315-EEE9-4678-ADC5-553CDCB91BFE}" type="presParOf" srcId="{EFD8C0FA-D687-4998-B8ED-9A2EFD22FAED}" destId="{71B722EF-4E6D-4D94-9658-55CA211ECF81}" srcOrd="3" destOrd="0" presId="urn:microsoft.com/office/officeart/2005/8/layout/hProcess4"/>
    <dgm:cxn modelId="{F9E1DCBF-CF53-4525-B264-D5DFF564BF34}" type="presParOf" srcId="{EFD8C0FA-D687-4998-B8ED-9A2EFD22FAED}" destId="{D7855268-394F-4355-8219-42150128A7B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328FC9-FFB8-40AC-8C47-BB208EDF7024}" type="doc">
      <dgm:prSet loTypeId="urn:microsoft.com/office/officeart/2005/8/layout/gear1" loCatId="cycle" qsTypeId="urn:microsoft.com/office/officeart/2005/8/quickstyle/simple2" qsCatId="simple" csTypeId="urn:microsoft.com/office/officeart/2005/8/colors/accent0_2" csCatId="mainScheme" phldr="1"/>
      <dgm:spPr/>
    </dgm:pt>
    <dgm:pt modelId="{801D60B3-F962-4CC1-B16A-727B1C19A321}">
      <dgm:prSet phldrT="[Text]"/>
      <dgm:spPr/>
      <dgm:t>
        <a:bodyPr/>
        <a:lstStyle/>
        <a:p>
          <a:r>
            <a:rPr lang="fr-FR" dirty="0" smtClean="0"/>
            <a:t>Google docs </a:t>
          </a:r>
          <a:endParaRPr lang="fr-FR" dirty="0"/>
        </a:p>
      </dgm:t>
    </dgm:pt>
    <dgm:pt modelId="{11DDD973-FFCE-4594-9DD7-B2C78589559E}" type="parTrans" cxnId="{5F25ABA2-F783-4567-8778-1F81925E12A8}">
      <dgm:prSet/>
      <dgm:spPr/>
      <dgm:t>
        <a:bodyPr/>
        <a:lstStyle/>
        <a:p>
          <a:endParaRPr lang="fr-FR"/>
        </a:p>
      </dgm:t>
    </dgm:pt>
    <dgm:pt modelId="{685F5D7F-C23A-4739-894F-8AC5930AE0AC}" type="sibTrans" cxnId="{5F25ABA2-F783-4567-8778-1F81925E12A8}">
      <dgm:prSet/>
      <dgm:spPr/>
      <dgm:t>
        <a:bodyPr/>
        <a:lstStyle/>
        <a:p>
          <a:endParaRPr lang="fr-FR"/>
        </a:p>
      </dgm:t>
    </dgm:pt>
    <dgm:pt modelId="{D8267A47-D6A7-407C-8416-DF0AEE652E32}" type="pres">
      <dgm:prSet presAssocID="{F8328FC9-FFB8-40AC-8C47-BB208EDF702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C45745-817C-43D8-8F6E-B13B4C714323}" type="pres">
      <dgm:prSet presAssocID="{801D60B3-F962-4CC1-B16A-727B1C19A321}" presName="gear1" presStyleLbl="node1" presStyleIdx="0" presStyleCnt="1" custScaleX="144657" custScaleY="13474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FFB72A-809A-4BD6-9318-1ABFBBDBA9C8}" type="pres">
      <dgm:prSet presAssocID="{801D60B3-F962-4CC1-B16A-727B1C19A321}" presName="gear1srcNode" presStyleLbl="node1" presStyleIdx="0" presStyleCnt="1"/>
      <dgm:spPr/>
    </dgm:pt>
    <dgm:pt modelId="{29923ADE-CC6D-4E8E-A753-69264C7C0057}" type="pres">
      <dgm:prSet presAssocID="{801D60B3-F962-4CC1-B16A-727B1C19A321}" presName="gear1dstNode" presStyleLbl="node1" presStyleIdx="0" presStyleCnt="1"/>
      <dgm:spPr/>
    </dgm:pt>
    <dgm:pt modelId="{32CC6B38-67EE-4FE3-A13F-5F3627A494B3}" type="pres">
      <dgm:prSet presAssocID="{685F5D7F-C23A-4739-894F-8AC5930AE0AC}" presName="connector1" presStyleLbl="sibTrans2D1" presStyleIdx="0" presStyleCnt="1" custScaleX="144657" custScaleY="134745"/>
      <dgm:spPr/>
    </dgm:pt>
  </dgm:ptLst>
  <dgm:cxnLst>
    <dgm:cxn modelId="{27189B32-AE04-4EAB-B773-624FCEE2BB04}" type="presOf" srcId="{685F5D7F-C23A-4739-894F-8AC5930AE0AC}" destId="{32CC6B38-67EE-4FE3-A13F-5F3627A494B3}" srcOrd="0" destOrd="0" presId="urn:microsoft.com/office/officeart/2005/8/layout/gear1"/>
    <dgm:cxn modelId="{30FE1B1A-2CF8-4A76-B27F-53D5D5EE116D}" type="presOf" srcId="{801D60B3-F962-4CC1-B16A-727B1C19A321}" destId="{29923ADE-CC6D-4E8E-A753-69264C7C0057}" srcOrd="2" destOrd="0" presId="urn:microsoft.com/office/officeart/2005/8/layout/gear1"/>
    <dgm:cxn modelId="{A485D4D5-FBE9-402F-B4F8-81F017A37B15}" type="presOf" srcId="{801D60B3-F962-4CC1-B16A-727B1C19A321}" destId="{F4FFB72A-809A-4BD6-9318-1ABFBBDBA9C8}" srcOrd="1" destOrd="0" presId="urn:microsoft.com/office/officeart/2005/8/layout/gear1"/>
    <dgm:cxn modelId="{7E90B11A-E5A9-43FD-95EC-32727023E684}" type="presOf" srcId="{801D60B3-F962-4CC1-B16A-727B1C19A321}" destId="{53C45745-817C-43D8-8F6E-B13B4C714323}" srcOrd="0" destOrd="0" presId="urn:microsoft.com/office/officeart/2005/8/layout/gear1"/>
    <dgm:cxn modelId="{5F25ABA2-F783-4567-8778-1F81925E12A8}" srcId="{F8328FC9-FFB8-40AC-8C47-BB208EDF7024}" destId="{801D60B3-F962-4CC1-B16A-727B1C19A321}" srcOrd="0" destOrd="0" parTransId="{11DDD973-FFCE-4594-9DD7-B2C78589559E}" sibTransId="{685F5D7F-C23A-4739-894F-8AC5930AE0AC}"/>
    <dgm:cxn modelId="{1E9BCAE0-6A51-451C-9B02-F00095DA9A27}" type="presOf" srcId="{F8328FC9-FFB8-40AC-8C47-BB208EDF7024}" destId="{D8267A47-D6A7-407C-8416-DF0AEE652E32}" srcOrd="0" destOrd="0" presId="urn:microsoft.com/office/officeart/2005/8/layout/gear1"/>
    <dgm:cxn modelId="{CC1AAC53-5FAD-4E7B-A609-04E9C61DD51B}" type="presParOf" srcId="{D8267A47-D6A7-407C-8416-DF0AEE652E32}" destId="{53C45745-817C-43D8-8F6E-B13B4C714323}" srcOrd="0" destOrd="0" presId="urn:microsoft.com/office/officeart/2005/8/layout/gear1"/>
    <dgm:cxn modelId="{C69681A2-85B1-4627-9C23-A1B5CCCE3612}" type="presParOf" srcId="{D8267A47-D6A7-407C-8416-DF0AEE652E32}" destId="{F4FFB72A-809A-4BD6-9318-1ABFBBDBA9C8}" srcOrd="1" destOrd="0" presId="urn:microsoft.com/office/officeart/2005/8/layout/gear1"/>
    <dgm:cxn modelId="{639AFD93-1CC5-4486-8CA8-8EBA1872E755}" type="presParOf" srcId="{D8267A47-D6A7-407C-8416-DF0AEE652E32}" destId="{29923ADE-CC6D-4E8E-A753-69264C7C0057}" srcOrd="2" destOrd="0" presId="urn:microsoft.com/office/officeart/2005/8/layout/gear1"/>
    <dgm:cxn modelId="{534366E4-523C-4204-8739-9334CF46CD20}" type="presParOf" srcId="{D8267A47-D6A7-407C-8416-DF0AEE652E32}" destId="{32CC6B38-67EE-4FE3-A13F-5F3627A494B3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2D1F8-DEB7-4765-AC32-ED50E098A08D}">
      <dsp:nvSpPr>
        <dsp:cNvPr id="0" name=""/>
        <dsp:cNvSpPr/>
      </dsp:nvSpPr>
      <dsp:spPr>
        <a:xfrm>
          <a:off x="579969" y="485993"/>
          <a:ext cx="1036751" cy="1036751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Cron_lbc_sshoot.sh</a:t>
          </a:r>
          <a:endParaRPr lang="fr-FR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8402" y="728847"/>
        <a:ext cx="619885" cy="532911"/>
      </dsp:txXfrm>
    </dsp:sp>
    <dsp:sp modelId="{983ABF5A-1568-442A-8591-779D0AE72A8B}">
      <dsp:nvSpPr>
        <dsp:cNvPr id="0" name=""/>
        <dsp:cNvSpPr/>
      </dsp:nvSpPr>
      <dsp:spPr>
        <a:xfrm>
          <a:off x="586300" y="319767"/>
          <a:ext cx="1275203" cy="1275203"/>
        </a:xfrm>
        <a:prstGeom prst="circularArrow">
          <a:avLst>
            <a:gd name="adj1" fmla="val 4878"/>
            <a:gd name="adj2" fmla="val 312630"/>
            <a:gd name="adj3" fmla="val 2877302"/>
            <a:gd name="adj4" fmla="val 1562912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0CD74-B4B0-4AF6-A79F-E43F6E3BEF12}">
      <dsp:nvSpPr>
        <dsp:cNvPr id="0" name=""/>
        <dsp:cNvSpPr/>
      </dsp:nvSpPr>
      <dsp:spPr>
        <a:xfrm>
          <a:off x="1222527" y="438113"/>
          <a:ext cx="1020702" cy="84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url.list</a:t>
          </a:r>
          <a:endParaRPr lang="fr-FR" sz="1200" kern="1200" dirty="0"/>
        </a:p>
      </dsp:txBody>
      <dsp:txXfrm>
        <a:off x="1241901" y="457487"/>
        <a:ext cx="981954" cy="622718"/>
      </dsp:txXfrm>
    </dsp:sp>
    <dsp:sp modelId="{CF8E23B1-F13A-40E7-9CDB-3E7A49AEEA6D}">
      <dsp:nvSpPr>
        <dsp:cNvPr id="0" name=""/>
        <dsp:cNvSpPr/>
      </dsp:nvSpPr>
      <dsp:spPr>
        <a:xfrm>
          <a:off x="1749013" y="469379"/>
          <a:ext cx="1375664" cy="1375664"/>
        </a:xfrm>
        <a:prstGeom prst="leftCircularArrow">
          <a:avLst>
            <a:gd name="adj1" fmla="val 4959"/>
            <a:gd name="adj2" fmla="val 637584"/>
            <a:gd name="adj3" fmla="val 2413095"/>
            <a:gd name="adj4" fmla="val 9024489"/>
            <a:gd name="adj5" fmla="val 578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4AEB6-06BF-47EC-A2C7-AB678A9E3E4D}">
      <dsp:nvSpPr>
        <dsp:cNvPr id="0" name=""/>
        <dsp:cNvSpPr/>
      </dsp:nvSpPr>
      <dsp:spPr>
        <a:xfrm>
          <a:off x="1449350" y="1099580"/>
          <a:ext cx="907291" cy="360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Incoming</a:t>
          </a:r>
          <a:endParaRPr lang="fr-FR" sz="1500" kern="1200" dirty="0"/>
        </a:p>
      </dsp:txBody>
      <dsp:txXfrm>
        <a:off x="1459917" y="1110147"/>
        <a:ext cx="886157" cy="339665"/>
      </dsp:txXfrm>
    </dsp:sp>
    <dsp:sp modelId="{FC854F95-C9EC-4A64-BCF0-0D4B0414FB74}">
      <dsp:nvSpPr>
        <dsp:cNvPr id="0" name=""/>
        <dsp:cNvSpPr/>
      </dsp:nvSpPr>
      <dsp:spPr>
        <a:xfrm>
          <a:off x="2681496" y="438113"/>
          <a:ext cx="1020702" cy="84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YYYYMMDD-HHMMSS-mmm</a:t>
          </a:r>
          <a:endParaRPr lang="fr-FR" sz="1200" kern="1200" dirty="0"/>
        </a:p>
      </dsp:txBody>
      <dsp:txXfrm>
        <a:off x="2700870" y="637887"/>
        <a:ext cx="981954" cy="622718"/>
      </dsp:txXfrm>
    </dsp:sp>
    <dsp:sp modelId="{F7E48231-88F6-4E6E-98EB-275E6860BB83}">
      <dsp:nvSpPr>
        <dsp:cNvPr id="0" name=""/>
        <dsp:cNvSpPr/>
      </dsp:nvSpPr>
      <dsp:spPr>
        <a:xfrm>
          <a:off x="3199476" y="-159958"/>
          <a:ext cx="1506087" cy="1506087"/>
        </a:xfrm>
        <a:prstGeom prst="circularArrow">
          <a:avLst>
            <a:gd name="adj1" fmla="val 4530"/>
            <a:gd name="adj2" fmla="val 576211"/>
            <a:gd name="adj3" fmla="val 19248278"/>
            <a:gd name="adj4" fmla="val 12575511"/>
            <a:gd name="adj5" fmla="val 5285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45D00-7AFC-4F34-B901-11AE5D9B5DAB}">
      <dsp:nvSpPr>
        <dsp:cNvPr id="0" name=""/>
        <dsp:cNvSpPr/>
      </dsp:nvSpPr>
      <dsp:spPr>
        <a:xfrm>
          <a:off x="2908319" y="257714"/>
          <a:ext cx="907291" cy="360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Processing</a:t>
          </a:r>
          <a:endParaRPr lang="fr-FR" sz="1500" kern="1200" dirty="0"/>
        </a:p>
      </dsp:txBody>
      <dsp:txXfrm>
        <a:off x="2918886" y="268281"/>
        <a:ext cx="886157" cy="339665"/>
      </dsp:txXfrm>
    </dsp:sp>
    <dsp:sp modelId="{12635396-F9F6-42A4-A150-CCE851F533EC}">
      <dsp:nvSpPr>
        <dsp:cNvPr id="0" name=""/>
        <dsp:cNvSpPr/>
      </dsp:nvSpPr>
      <dsp:spPr>
        <a:xfrm>
          <a:off x="4140465" y="438113"/>
          <a:ext cx="1020702" cy="84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smtClean="0"/>
            <a:t>YYYYMMDD-HHMMSS-mmm</a:t>
          </a:r>
          <a:endParaRPr lang="fr-FR" sz="1200" kern="1200" dirty="0" smtClean="0"/>
        </a:p>
      </dsp:txBody>
      <dsp:txXfrm>
        <a:off x="4159839" y="457487"/>
        <a:ext cx="981954" cy="622718"/>
      </dsp:txXfrm>
    </dsp:sp>
    <dsp:sp modelId="{71B722EF-4E6D-4D94-9658-55CA211ECF81}">
      <dsp:nvSpPr>
        <dsp:cNvPr id="0" name=""/>
        <dsp:cNvSpPr/>
      </dsp:nvSpPr>
      <dsp:spPr>
        <a:xfrm>
          <a:off x="4367288" y="1099580"/>
          <a:ext cx="907291" cy="360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Done</a:t>
          </a:r>
          <a:endParaRPr lang="fr-FR" sz="1500" kern="1200" dirty="0" smtClean="0"/>
        </a:p>
      </dsp:txBody>
      <dsp:txXfrm>
        <a:off x="4377855" y="1110147"/>
        <a:ext cx="886157" cy="339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45745-817C-43D8-8F6E-B13B4C714323}">
      <dsp:nvSpPr>
        <dsp:cNvPr id="0" name=""/>
        <dsp:cNvSpPr/>
      </dsp:nvSpPr>
      <dsp:spPr>
        <a:xfrm>
          <a:off x="291757" y="318974"/>
          <a:ext cx="1960429" cy="182609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Google docs </a:t>
          </a:r>
          <a:endParaRPr lang="fr-FR" sz="3000" kern="1200" dirty="0"/>
        </a:p>
      </dsp:txBody>
      <dsp:txXfrm>
        <a:off x="675851" y="746729"/>
        <a:ext cx="1192241" cy="938653"/>
      </dsp:txXfrm>
    </dsp:sp>
    <dsp:sp modelId="{32CC6B38-67EE-4FE3-A13F-5F3627A494B3}">
      <dsp:nvSpPr>
        <dsp:cNvPr id="0" name=""/>
        <dsp:cNvSpPr/>
      </dsp:nvSpPr>
      <dsp:spPr>
        <a:xfrm>
          <a:off x="245953" y="55031"/>
          <a:ext cx="2411328" cy="2246102"/>
        </a:xfrm>
        <a:prstGeom prst="circularArrow">
          <a:avLst>
            <a:gd name="adj1" fmla="val 4878"/>
            <a:gd name="adj2" fmla="val 312630"/>
            <a:gd name="adj3" fmla="val 2969560"/>
            <a:gd name="adj4" fmla="val 15475313"/>
            <a:gd name="adj5" fmla="val 569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1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1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2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7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2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09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7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7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35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AAC2-2DDE-4716-99CC-97F48C616F51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AAED-505B-4D48-B071-8EE15D618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Callout 30"/>
          <p:cNvSpPr/>
          <p:nvPr/>
        </p:nvSpPr>
        <p:spPr>
          <a:xfrm>
            <a:off x="153008" y="116632"/>
            <a:ext cx="10009112" cy="8124843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loud Callout 29"/>
          <p:cNvSpPr/>
          <p:nvPr/>
        </p:nvSpPr>
        <p:spPr>
          <a:xfrm>
            <a:off x="-2124744" y="-161616"/>
            <a:ext cx="5832648" cy="30865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node-os.com/images/node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72" y="2519116"/>
            <a:ext cx="1666156" cy="16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1416526" y="2267088"/>
            <a:ext cx="432048" cy="5040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2448924" y="3501008"/>
            <a:ext cx="898940" cy="3254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s://encrypted-tbn3.gstatic.com/images?q=tbn:ANd9GcTUMZoahX6Ovh0ZYhIJxJ3VvBUMPY9sQYezOmusZxMMIckkaP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87" y="365110"/>
            <a:ext cx="944661" cy="94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34537860"/>
              </p:ext>
            </p:extLst>
          </p:nvPr>
        </p:nvGraphicFramePr>
        <p:xfrm>
          <a:off x="4006309" y="2058736"/>
          <a:ext cx="2111896" cy="188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Vertical Scroll 11"/>
          <p:cNvSpPr/>
          <p:nvPr/>
        </p:nvSpPr>
        <p:spPr>
          <a:xfrm>
            <a:off x="3455876" y="3283041"/>
            <a:ext cx="936104" cy="864096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url.list</a:t>
            </a:r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rved Up Arrow 14"/>
          <p:cNvSpPr/>
          <p:nvPr/>
        </p:nvSpPr>
        <p:spPr>
          <a:xfrm rot="20757366">
            <a:off x="4531838" y="3696371"/>
            <a:ext cx="792088" cy="36004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851545681"/>
              </p:ext>
            </p:extLst>
          </p:nvPr>
        </p:nvGraphicFramePr>
        <p:xfrm>
          <a:off x="683568" y="4941168"/>
          <a:ext cx="6497107" cy="17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Vertical Scroll 18"/>
          <p:cNvSpPr/>
          <p:nvPr/>
        </p:nvSpPr>
        <p:spPr>
          <a:xfrm>
            <a:off x="979079" y="3996542"/>
            <a:ext cx="1219150" cy="648072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ws_2file.js</a:t>
            </a:r>
            <a:endParaRPr lang="fr-FR" sz="1400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06506258"/>
              </p:ext>
            </p:extLst>
          </p:nvPr>
        </p:nvGraphicFramePr>
        <p:xfrm>
          <a:off x="375621" y="0"/>
          <a:ext cx="2543944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52079" y="-104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57’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1898" y="2270624"/>
            <a:ext cx="1016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20’</a:t>
            </a:r>
            <a:endParaRPr lang="fr-FR" sz="105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4234854" y="3407368"/>
            <a:ext cx="288032" cy="2114452"/>
          </a:xfrm>
          <a:prstGeom prst="rightBrace">
            <a:avLst>
              <a:gd name="adj1" fmla="val 70639"/>
              <a:gd name="adj2" fmla="val 6708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Vertical Scroll 24"/>
          <p:cNvSpPr/>
          <p:nvPr/>
        </p:nvSpPr>
        <p:spPr>
          <a:xfrm>
            <a:off x="5985942" y="1412776"/>
            <a:ext cx="1219150" cy="648072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Lbc.js url</a:t>
            </a:r>
            <a:endParaRPr lang="fr-FR" sz="1400" dirty="0"/>
          </a:p>
        </p:txBody>
      </p:sp>
      <p:sp>
        <p:nvSpPr>
          <p:cNvPr id="23" name="Folded Corner 22"/>
          <p:cNvSpPr/>
          <p:nvPr/>
        </p:nvSpPr>
        <p:spPr>
          <a:xfrm>
            <a:off x="7796626" y="687937"/>
            <a:ext cx="720080" cy="6218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url.png</a:t>
            </a:r>
          </a:p>
          <a:p>
            <a:pPr algn="ctr"/>
            <a:r>
              <a:rPr lang="fr-F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url.pdf</a:t>
            </a:r>
          </a:p>
          <a:p>
            <a:pPr algn="ctr"/>
            <a:endParaRPr lang="fr-FR" sz="800" dirty="0"/>
          </a:p>
        </p:txBody>
      </p:sp>
      <p:sp>
        <p:nvSpPr>
          <p:cNvPr id="27" name="Right Brace 26"/>
          <p:cNvSpPr/>
          <p:nvPr/>
        </p:nvSpPr>
        <p:spPr>
          <a:xfrm>
            <a:off x="7267408" y="548680"/>
            <a:ext cx="288032" cy="1070336"/>
          </a:xfrm>
          <a:prstGeom prst="rightBrace">
            <a:avLst>
              <a:gd name="adj1" fmla="val 70639"/>
              <a:gd name="adj2" fmla="val 41217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553" y="2786444"/>
            <a:ext cx="2477994" cy="276999"/>
          </a:xfrm>
          <a:prstGeom prst="rect">
            <a:avLst/>
          </a:prstGeom>
          <a:solidFill>
            <a:srgbClr val="DCE6F2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http://IP:8080//screen_shoot/url=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urved Left Arrow 28"/>
          <p:cNvSpPr/>
          <p:nvPr/>
        </p:nvSpPr>
        <p:spPr>
          <a:xfrm rot="2254216" flipH="1" flipV="1">
            <a:off x="4864261" y="562293"/>
            <a:ext cx="586606" cy="1709645"/>
          </a:xfrm>
          <a:prstGeom prst="curved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2200" y="5301207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fr-F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50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ludovic</dc:creator>
  <cp:lastModifiedBy>ludovic</cp:lastModifiedBy>
  <cp:revision>4</cp:revision>
  <dcterms:created xsi:type="dcterms:W3CDTF">2014-11-11T23:05:44Z</dcterms:created>
  <dcterms:modified xsi:type="dcterms:W3CDTF">2014-11-11T23:37:10Z</dcterms:modified>
</cp:coreProperties>
</file>