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CD97B2"/>
    <a:srgbClr val="ECD8E2"/>
    <a:srgbClr val="00D25F"/>
    <a:srgbClr val="1680EA"/>
    <a:srgbClr val="F89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92" autoAdjust="0"/>
    <p:restoredTop sz="94660"/>
  </p:normalViewPr>
  <p:slideViewPr>
    <p:cSldViewPr snapToGrid="0">
      <p:cViewPr>
        <p:scale>
          <a:sx n="90" d="100"/>
          <a:sy n="90" d="100"/>
        </p:scale>
        <p:origin x="24" y="-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67375-1DAA-457D-AF9F-E5F13A6E4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3EB55E-C0D8-4AAB-B07F-6BF2A3E48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EA20EB-D898-49AD-A93A-5D854110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2021-04-11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39C72E-248E-4EA8-82F0-EAAC772E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614F0A-06E3-4C0D-B590-61B450E1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631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E6DAB-7626-42ED-8FDC-2166172E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F778A0-07DF-44E9-84FA-3148583CC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9CBC80-7546-4301-98DD-D6102CEC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2021-04-11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2DCDBA-836C-4A84-B99C-C32605FD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55BBCC-9296-4257-975D-89AFB6B1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6785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3D6B90-86FF-4DEC-B6DA-D3A178550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DE0A38-9BAA-4D3B-BC9B-1F6E4D56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03EFC7-95AD-4A4D-A127-4CF1C058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2021-04-11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023780-6191-4041-A720-D333D950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AC093F-CA82-430D-A277-B5D5FC51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036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20171-712F-4577-86F4-DB53703B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C6C29B-77DF-49CE-914B-CD2F10E2D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582D82-BC87-4965-8709-5E9345AF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2021-04-11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EB1A98-2F06-4047-8317-8D9C41BC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7EDE2D-2FE4-49F3-AC83-9928945A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843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52736-3BFE-4A0A-8C29-A6171099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463BC3-B5EA-4A8F-9F13-CDA332CA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D6A634-E38D-4685-A689-FE212DB2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2021-04-11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925161-6D82-4115-B380-95E553E7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0ADF4-23EB-4136-ACB3-09615E34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730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662C1E-A64E-4161-A4BC-6A9B1165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732D9-C9B3-4549-8212-D4E8E6284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BD3396-9CB1-408F-9276-B9531A603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CEA994-59DA-429C-A0E8-A519CF05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2021-04-11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52CEBC-C571-4BAB-9809-50FB9402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D7DE87-6EC7-4B27-9778-B07EB4EA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315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7A8C4-A182-4BEF-981E-F20D283F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2FF40C-AE88-49F6-BCD1-F67F301D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5B5D31-2149-4A5C-911A-3635FA768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C99625-95F7-4ED8-99D0-DBE8C532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E39AEE-BCEB-4D20-BF00-A3CEFE242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CE9EC5-F51E-4210-83ED-ED03C41F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2021-04-11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6A9269-3828-42A6-93B4-32800693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9E5699-2330-4B22-A343-08C01A4C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569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F826F-8299-45FC-AFCD-968C27A9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482C23-CA98-4B62-8CB4-F94F4DE3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2021-04-11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D3AAD9-FA02-4D2F-B4D7-801D8760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1BAD80-E2B8-4F0C-BE20-5BD960C3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225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86616F-5545-400B-AA57-B7477D2B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2021-04-11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395E78-C94F-41A4-9B18-72AB61F3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F21364-C90B-486E-A347-1A0C70C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163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9B7B6-37D5-4F9F-BF72-E4DE6D4E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A332CA-6F40-487F-99F7-66B504E14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BF47BD-73FB-432D-BF0C-FB57A83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B06C27-52AF-41CE-ACB3-FE1E4616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2021-04-11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B31231-93A8-49EF-801C-DF4DAB8C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9AB422-9683-49BF-89F1-FE6654C6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498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1C425-4242-42F8-94CE-4626CA19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419F4B-6EF9-40AD-86AC-BBEB24B55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CAD00D-9E69-4F4E-926E-696E880C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7B81C6-FA72-4AE7-ACC2-D9F1AE13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2021-04-11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DA1AFC-5B80-4588-96AA-504A5641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026DA3-E3EF-45C1-B9CB-E49E259D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30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0A3B9F-29DC-4CF2-AC65-A856F645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443E56-6C41-4153-9110-F13045388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E5DFAC-74B2-47C4-B99B-30B2DD06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A27D-9717-48EB-B0FB-34C31225BDF6}" type="datetimeFigureOut">
              <a:rPr lang="fr-CA" smtClean="0"/>
              <a:t>2021-04-11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771C7-7F09-4545-941C-3072439A0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820251-8C48-42CF-B502-2F741AD41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636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3B34366-12B9-47D0-860E-AC5287A5A66E}"/>
              </a:ext>
            </a:extLst>
          </p:cNvPr>
          <p:cNvCxnSpPr>
            <a:cxnSpLocks/>
          </p:cNvCxnSpPr>
          <p:nvPr/>
        </p:nvCxnSpPr>
        <p:spPr>
          <a:xfrm flipH="1">
            <a:off x="4267200" y="5581650"/>
            <a:ext cx="530347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B71E2BF-2572-4A09-B870-7B8330001FB9}"/>
              </a:ext>
            </a:extLst>
          </p:cNvPr>
          <p:cNvCxnSpPr>
            <a:cxnSpLocks/>
          </p:cNvCxnSpPr>
          <p:nvPr/>
        </p:nvCxnSpPr>
        <p:spPr>
          <a:xfrm>
            <a:off x="4464050" y="5416551"/>
            <a:ext cx="3430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57782CC-9BC8-49B9-8A88-558B2BF59006}"/>
              </a:ext>
            </a:extLst>
          </p:cNvPr>
          <p:cNvCxnSpPr>
            <a:cxnSpLocks/>
          </p:cNvCxnSpPr>
          <p:nvPr/>
        </p:nvCxnSpPr>
        <p:spPr>
          <a:xfrm>
            <a:off x="7243192" y="252730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6A26139-98CE-465B-B286-39B2E71B0727}"/>
              </a:ext>
            </a:extLst>
          </p:cNvPr>
          <p:cNvCxnSpPr>
            <a:cxnSpLocks/>
          </p:cNvCxnSpPr>
          <p:nvPr/>
        </p:nvCxnSpPr>
        <p:spPr>
          <a:xfrm>
            <a:off x="7243192" y="268605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772DFA5-AD16-46D2-A972-A3640A0FBFE3}"/>
              </a:ext>
            </a:extLst>
          </p:cNvPr>
          <p:cNvCxnSpPr>
            <a:cxnSpLocks/>
          </p:cNvCxnSpPr>
          <p:nvPr/>
        </p:nvCxnSpPr>
        <p:spPr>
          <a:xfrm>
            <a:off x="7243192" y="287020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82565B0E-4EF9-4538-A552-74779289A630}"/>
              </a:ext>
            </a:extLst>
          </p:cNvPr>
          <p:cNvCxnSpPr>
            <a:cxnSpLocks/>
          </p:cNvCxnSpPr>
          <p:nvPr/>
        </p:nvCxnSpPr>
        <p:spPr>
          <a:xfrm>
            <a:off x="7243192" y="302895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E2B0CBB1-DCEC-4644-868F-A305E748A2CB}"/>
              </a:ext>
            </a:extLst>
          </p:cNvPr>
          <p:cNvCxnSpPr>
            <a:cxnSpLocks/>
          </p:cNvCxnSpPr>
          <p:nvPr/>
        </p:nvCxnSpPr>
        <p:spPr>
          <a:xfrm>
            <a:off x="7243192" y="320040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0D7EB3B9-8823-4FAF-ACBF-7C30B3A70D90}"/>
              </a:ext>
            </a:extLst>
          </p:cNvPr>
          <p:cNvCxnSpPr>
            <a:cxnSpLocks/>
          </p:cNvCxnSpPr>
          <p:nvPr/>
        </p:nvCxnSpPr>
        <p:spPr>
          <a:xfrm>
            <a:off x="7243192" y="336550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CC9D98C-8E5D-4EC9-84FD-CE1D791E3947}"/>
              </a:ext>
            </a:extLst>
          </p:cNvPr>
          <p:cNvCxnSpPr>
            <a:cxnSpLocks/>
          </p:cNvCxnSpPr>
          <p:nvPr/>
        </p:nvCxnSpPr>
        <p:spPr>
          <a:xfrm>
            <a:off x="7243192" y="3530601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709D9678-3AF4-4789-B28C-9DFC6CFB229E}"/>
              </a:ext>
            </a:extLst>
          </p:cNvPr>
          <p:cNvCxnSpPr>
            <a:cxnSpLocks/>
          </p:cNvCxnSpPr>
          <p:nvPr/>
        </p:nvCxnSpPr>
        <p:spPr>
          <a:xfrm>
            <a:off x="7243192" y="3698874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0DCDB28F-FA27-4F1E-B611-8EF1D4E32C08}"/>
              </a:ext>
            </a:extLst>
          </p:cNvPr>
          <p:cNvCxnSpPr>
            <a:cxnSpLocks/>
          </p:cNvCxnSpPr>
          <p:nvPr/>
        </p:nvCxnSpPr>
        <p:spPr>
          <a:xfrm>
            <a:off x="7243192" y="386715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6320B438-255E-4D7C-B459-8B92D2887A17}"/>
              </a:ext>
            </a:extLst>
          </p:cNvPr>
          <p:cNvCxnSpPr>
            <a:cxnSpLocks/>
          </p:cNvCxnSpPr>
          <p:nvPr/>
        </p:nvCxnSpPr>
        <p:spPr>
          <a:xfrm>
            <a:off x="7243192" y="404495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F2F5DDE8-4845-4D6B-8E84-2FCB6BB888AA}"/>
              </a:ext>
            </a:extLst>
          </p:cNvPr>
          <p:cNvCxnSpPr>
            <a:cxnSpLocks/>
          </p:cNvCxnSpPr>
          <p:nvPr/>
        </p:nvCxnSpPr>
        <p:spPr>
          <a:xfrm>
            <a:off x="7243192" y="420370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305CFC26-ECA8-4BF8-B581-23B2062A9DD3}"/>
              </a:ext>
            </a:extLst>
          </p:cNvPr>
          <p:cNvCxnSpPr>
            <a:cxnSpLocks/>
          </p:cNvCxnSpPr>
          <p:nvPr/>
        </p:nvCxnSpPr>
        <p:spPr>
          <a:xfrm>
            <a:off x="7243192" y="438150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5F8B8771-762A-4B95-9454-ABE98C989E26}"/>
              </a:ext>
            </a:extLst>
          </p:cNvPr>
          <p:cNvCxnSpPr>
            <a:cxnSpLocks/>
          </p:cNvCxnSpPr>
          <p:nvPr/>
        </p:nvCxnSpPr>
        <p:spPr>
          <a:xfrm>
            <a:off x="4337111" y="2508250"/>
            <a:ext cx="463550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4C74441-E7AE-4D1E-A431-8458C1D3E9EF}"/>
              </a:ext>
            </a:extLst>
          </p:cNvPr>
          <p:cNvCxnSpPr>
            <a:cxnSpLocks/>
          </p:cNvCxnSpPr>
          <p:nvPr/>
        </p:nvCxnSpPr>
        <p:spPr>
          <a:xfrm>
            <a:off x="4333997" y="3022600"/>
            <a:ext cx="463550" cy="0"/>
          </a:xfrm>
          <a:prstGeom prst="line">
            <a:avLst/>
          </a:prstGeom>
          <a:ln w="28575">
            <a:solidFill>
              <a:srgbClr val="168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12BE195-97B5-4801-AA67-EB6EFA5BEBE6}"/>
              </a:ext>
            </a:extLst>
          </p:cNvPr>
          <p:cNvCxnSpPr>
            <a:cxnSpLocks/>
          </p:cNvCxnSpPr>
          <p:nvPr/>
        </p:nvCxnSpPr>
        <p:spPr>
          <a:xfrm>
            <a:off x="4337111" y="2844800"/>
            <a:ext cx="463550" cy="0"/>
          </a:xfrm>
          <a:prstGeom prst="line">
            <a:avLst/>
          </a:prstGeom>
          <a:ln w="28575">
            <a:solidFill>
              <a:srgbClr val="00D2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3EB9F2C-2CD4-4019-9869-34D32E690F43}"/>
              </a:ext>
            </a:extLst>
          </p:cNvPr>
          <p:cNvCxnSpPr>
            <a:cxnSpLocks/>
          </p:cNvCxnSpPr>
          <p:nvPr/>
        </p:nvCxnSpPr>
        <p:spPr>
          <a:xfrm>
            <a:off x="4343583" y="2686050"/>
            <a:ext cx="463550" cy="0"/>
          </a:xfrm>
          <a:prstGeom prst="line">
            <a:avLst/>
          </a:prstGeom>
          <a:ln w="28575">
            <a:solidFill>
              <a:srgbClr val="F89D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42CDE20-6B0D-459C-BB2F-1DF1D89AD192}"/>
              </a:ext>
            </a:extLst>
          </p:cNvPr>
          <p:cNvSpPr/>
          <p:nvPr/>
        </p:nvSpPr>
        <p:spPr>
          <a:xfrm>
            <a:off x="4802819" y="2406649"/>
            <a:ext cx="2442531" cy="27622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>
                <a:solidFill>
                  <a:schemeClr val="tx1"/>
                </a:solidFill>
              </a:rPr>
              <a:t>GND		 PWM0</a:t>
            </a:r>
          </a:p>
          <a:p>
            <a:r>
              <a:rPr lang="en-CA" sz="1100">
                <a:solidFill>
                  <a:schemeClr val="tx1"/>
                </a:solidFill>
              </a:rPr>
              <a:t>SDA		 PWM1</a:t>
            </a:r>
          </a:p>
          <a:p>
            <a:r>
              <a:rPr lang="en-CA" sz="1100">
                <a:solidFill>
                  <a:schemeClr val="tx1"/>
                </a:solidFill>
              </a:rPr>
              <a:t>SCL		 PWM2</a:t>
            </a:r>
          </a:p>
          <a:p>
            <a:r>
              <a:rPr lang="en-CA" sz="1100">
                <a:solidFill>
                  <a:schemeClr val="tx1"/>
                </a:solidFill>
              </a:rPr>
              <a:t>VCC		 PWM3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PWM4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PWM5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PWM6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PWM7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PWM8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PWM9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PWM10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PWM11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PWM12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PWM13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PWM14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17D74-7658-4514-A12C-C7418FACB7F8}"/>
              </a:ext>
            </a:extLst>
          </p:cNvPr>
          <p:cNvSpPr/>
          <p:nvPr/>
        </p:nvSpPr>
        <p:spPr>
          <a:xfrm>
            <a:off x="4800661" y="1358283"/>
            <a:ext cx="2442531" cy="10483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>
                <a:solidFill>
                  <a:schemeClr val="tx1"/>
                </a:solidFill>
              </a:rPr>
              <a:t>PCA9685</a:t>
            </a:r>
          </a:p>
          <a:p>
            <a:pPr algn="ctr"/>
            <a:r>
              <a:rPr lang="fr-CA" sz="1100">
                <a:solidFill>
                  <a:schemeClr val="tx1"/>
                </a:solidFill>
              </a:rPr>
              <a:t>16 CHANNEL 12-BIT PWM</a:t>
            </a:r>
          </a:p>
          <a:p>
            <a:pPr algn="ctr"/>
            <a:r>
              <a:rPr lang="fr-CA" sz="1100">
                <a:solidFill>
                  <a:schemeClr val="tx1"/>
                </a:solidFill>
              </a:rPr>
              <a:t>I2C ADDRESS I</a:t>
            </a:r>
            <a:r>
              <a:rPr lang="en-CA" sz="1100">
                <a:solidFill>
                  <a:schemeClr val="tx1"/>
                </a:solidFill>
              </a:rPr>
              <a:t>[A5..A0][R/W]</a:t>
            </a:r>
          </a:p>
          <a:p>
            <a:pPr algn="ctr"/>
            <a:r>
              <a:rPr lang="en-CA" sz="1100">
                <a:solidFill>
                  <a:schemeClr val="tx1"/>
                </a:solidFill>
              </a:rPr>
              <a:t>VDD : 2.3-5.5V	       IO : 5V SAFE</a:t>
            </a:r>
          </a:p>
          <a:p>
            <a:pPr algn="ctr"/>
            <a:r>
              <a:rPr lang="en-CA" sz="1100">
                <a:solidFill>
                  <a:schemeClr val="tx1"/>
                </a:solidFill>
              </a:rPr>
              <a:t>OUTPUT : 25mA EACH/400mA TOTAL</a:t>
            </a:r>
            <a:endParaRPr lang="fr-CA" sz="11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7EBDDB-EE54-4132-BFE3-6DD67B5A985F}"/>
              </a:ext>
            </a:extLst>
          </p:cNvPr>
          <p:cNvSpPr/>
          <p:nvPr/>
        </p:nvSpPr>
        <p:spPr>
          <a:xfrm>
            <a:off x="4800661" y="5168901"/>
            <a:ext cx="2442531" cy="495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>
                <a:solidFill>
                  <a:schemeClr val="tx1"/>
                </a:solidFill>
              </a:rPr>
              <a:t>AUXILIARY POWER</a:t>
            </a:r>
          </a:p>
          <a:p>
            <a:r>
              <a:rPr lang="en-CA" sz="1100">
                <a:solidFill>
                  <a:schemeClr val="tx1"/>
                </a:solidFill>
              </a:rPr>
              <a:t>V+</a:t>
            </a:r>
          </a:p>
          <a:p>
            <a:r>
              <a:rPr lang="en-CA" sz="1100">
                <a:solidFill>
                  <a:schemeClr val="tx1"/>
                </a:solidFill>
              </a:rPr>
              <a:t>GND</a:t>
            </a:r>
            <a:endParaRPr lang="fr-CA" sz="11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CA3C3B-585A-451B-87AA-6EA35DD42C6B}"/>
              </a:ext>
            </a:extLst>
          </p:cNvPr>
          <p:cNvSpPr/>
          <p:nvPr/>
        </p:nvSpPr>
        <p:spPr>
          <a:xfrm>
            <a:off x="4800661" y="5663585"/>
            <a:ext cx="2442531" cy="2165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>
                <a:solidFill>
                  <a:schemeClr val="tx1"/>
                </a:solidFill>
              </a:rPr>
              <a:t>GND EXTCLK WHEN NOT IN USE</a:t>
            </a:r>
            <a:endParaRPr lang="fr-CA" sz="11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2F7513-5A20-4ACB-AA51-486C4B161227}"/>
              </a:ext>
            </a:extLst>
          </p:cNvPr>
          <p:cNvSpPr/>
          <p:nvPr/>
        </p:nvSpPr>
        <p:spPr>
          <a:xfrm>
            <a:off x="3091494" y="2298700"/>
            <a:ext cx="1250950" cy="946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sz="1100">
                <a:solidFill>
                  <a:schemeClr val="tx1"/>
                </a:solidFill>
              </a:rPr>
              <a:t>GND</a:t>
            </a:r>
          </a:p>
          <a:p>
            <a:pPr algn="just"/>
            <a:r>
              <a:rPr lang="en-CA" sz="1100">
                <a:solidFill>
                  <a:schemeClr val="tx1"/>
                </a:solidFill>
              </a:rPr>
              <a:t>MICRO USB     SDA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SCL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5V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673785-6303-4F30-813D-B6A8280FF7B8}"/>
              </a:ext>
            </a:extLst>
          </p:cNvPr>
          <p:cNvSpPr/>
          <p:nvPr/>
        </p:nvSpPr>
        <p:spPr>
          <a:xfrm>
            <a:off x="3089336" y="2069176"/>
            <a:ext cx="1258038" cy="2927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OPENCR</a:t>
            </a:r>
            <a:endParaRPr lang="fr-CA" sz="11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F9D291-AA49-49F1-A168-36064E120F00}"/>
              </a:ext>
            </a:extLst>
          </p:cNvPr>
          <p:cNvSpPr/>
          <p:nvPr/>
        </p:nvSpPr>
        <p:spPr>
          <a:xfrm>
            <a:off x="3089336" y="3244850"/>
            <a:ext cx="1250950" cy="368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>
                <a:solidFill>
                  <a:schemeClr val="tx1"/>
                </a:solidFill>
              </a:rPr>
              <a:t>POWER</a:t>
            </a:r>
          </a:p>
          <a:p>
            <a:r>
              <a:rPr lang="en-CA" sz="1100">
                <a:solidFill>
                  <a:schemeClr val="tx1"/>
                </a:solidFill>
              </a:rPr>
              <a:t>SMPS IN</a:t>
            </a:r>
          </a:p>
        </p:txBody>
      </p:sp>
      <p:pic>
        <p:nvPicPr>
          <p:cNvPr id="1026" name="Picture 2" descr="Car battery icon | Battery icon, Car battery, Car battery hacks">
            <a:extLst>
              <a:ext uri="{FF2B5EF4-FFF2-40B4-BE49-F238E27FC236}">
                <a16:creationId xmlns:a16="http://schemas.microsoft.com/office/drawing/2014/main" id="{A537F989-B563-468C-9EC4-1E4DF7751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2069" y1="25000" x2="42069" y2="25000"/>
                        <a14:foregroundMark x1="36724" y1="34326" x2="36724" y2="34326"/>
                        <a14:foregroundMark x1="30776" y1="33938" x2="30776" y2="33938"/>
                        <a14:foregroundMark x1="34483" y1="38601" x2="34483" y2="38601"/>
                        <a14:foregroundMark x1="45172" y1="33938" x2="45172" y2="33938"/>
                        <a14:foregroundMark x1="63276" y1="33031" x2="63276" y2="33031"/>
                        <a14:foregroundMark x1="67241" y1="34326" x2="67241" y2="34326"/>
                        <a14:foregroundMark x1="59052" y1="77979" x2="59052" y2="77979"/>
                        <a14:foregroundMark x1="60172" y1="75000" x2="60172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66" t="15701" r="24053" b="16064"/>
          <a:stretch/>
        </p:blipFill>
        <p:spPr bwMode="auto">
          <a:xfrm>
            <a:off x="3028086" y="4889500"/>
            <a:ext cx="1120714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EFDCFB6-443C-40A7-9B3B-E6EBFB1868C9}"/>
              </a:ext>
            </a:extLst>
          </p:cNvPr>
          <p:cNvCxnSpPr>
            <a:cxnSpLocks/>
          </p:cNvCxnSpPr>
          <p:nvPr/>
        </p:nvCxnSpPr>
        <p:spPr>
          <a:xfrm>
            <a:off x="3854450" y="4889500"/>
            <a:ext cx="425450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95B7D6A-5FEF-4064-8989-392B0D403321}"/>
              </a:ext>
            </a:extLst>
          </p:cNvPr>
          <p:cNvCxnSpPr>
            <a:cxnSpLocks/>
          </p:cNvCxnSpPr>
          <p:nvPr/>
        </p:nvCxnSpPr>
        <p:spPr>
          <a:xfrm flipV="1">
            <a:off x="4267200" y="4889500"/>
            <a:ext cx="0" cy="69215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819A3B3-B597-4509-B5E0-CC2764F6B7BA}"/>
              </a:ext>
            </a:extLst>
          </p:cNvPr>
          <p:cNvCxnSpPr>
            <a:cxnSpLocks/>
          </p:cNvCxnSpPr>
          <p:nvPr/>
        </p:nvCxnSpPr>
        <p:spPr>
          <a:xfrm>
            <a:off x="3854450" y="4889500"/>
            <a:ext cx="0" cy="22225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53268CF-1E95-4A91-A5A1-87774ECEAE6D}"/>
              </a:ext>
            </a:extLst>
          </p:cNvPr>
          <p:cNvCxnSpPr>
            <a:cxnSpLocks/>
          </p:cNvCxnSpPr>
          <p:nvPr/>
        </p:nvCxnSpPr>
        <p:spPr>
          <a:xfrm flipV="1">
            <a:off x="4464050" y="4670427"/>
            <a:ext cx="0" cy="752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0201577-7241-4062-93C5-3221068A2C31}"/>
              </a:ext>
            </a:extLst>
          </p:cNvPr>
          <p:cNvCxnSpPr>
            <a:cxnSpLocks/>
          </p:cNvCxnSpPr>
          <p:nvPr/>
        </p:nvCxnSpPr>
        <p:spPr>
          <a:xfrm>
            <a:off x="3245543" y="4686300"/>
            <a:ext cx="1218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9B152BB-FC70-4AA3-BA63-2C0BD83F1D7F}"/>
              </a:ext>
            </a:extLst>
          </p:cNvPr>
          <p:cNvCxnSpPr>
            <a:cxnSpLocks/>
          </p:cNvCxnSpPr>
          <p:nvPr/>
        </p:nvCxnSpPr>
        <p:spPr>
          <a:xfrm>
            <a:off x="3259107" y="4686300"/>
            <a:ext cx="0" cy="419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1267992-B3C4-4151-A30E-38E00C3B23A7}"/>
              </a:ext>
            </a:extLst>
          </p:cNvPr>
          <p:cNvSpPr/>
          <p:nvPr/>
        </p:nvSpPr>
        <p:spPr>
          <a:xfrm>
            <a:off x="3366904" y="5276850"/>
            <a:ext cx="405444" cy="4064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>
                <a:solidFill>
                  <a:schemeClr val="bg1"/>
                </a:solidFill>
              </a:rPr>
              <a:t>5V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509F53A-9771-4A72-A199-1A0E6A63CC05}"/>
              </a:ext>
            </a:extLst>
          </p:cNvPr>
          <p:cNvSpPr txBox="1"/>
          <p:nvPr/>
        </p:nvSpPr>
        <p:spPr>
          <a:xfrm>
            <a:off x="7634918" y="2405128"/>
            <a:ext cx="233045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fr-CA" sz="1100"/>
              <a:t> SERVO SG90-1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SG90-2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SG90-3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SG90-4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SG90-5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SG90-6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SG90-7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SG90-8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SG90-9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SG90-10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SG90-11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SG90-12</a:t>
            </a:r>
          </a:p>
          <a:p>
            <a:endParaRPr lang="fr-CA" sz="1100"/>
          </a:p>
        </p:txBody>
      </p:sp>
      <p:pic>
        <p:nvPicPr>
          <p:cNvPr id="78" name="Image 77">
            <a:extLst>
              <a:ext uri="{FF2B5EF4-FFF2-40B4-BE49-F238E27FC236}">
                <a16:creationId xmlns:a16="http://schemas.microsoft.com/office/drawing/2014/main" id="{58FB718C-F771-41C7-9050-813E3D4D448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9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30" y="3767907"/>
            <a:ext cx="658181" cy="658181"/>
          </a:xfrm>
          <a:prstGeom prst="rect">
            <a:avLst/>
          </a:prstGeom>
        </p:spPr>
      </p:pic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E60667EC-D53B-428D-A45F-B9232AA94B25}"/>
              </a:ext>
            </a:extLst>
          </p:cNvPr>
          <p:cNvCxnSpPr>
            <a:cxnSpLocks/>
          </p:cNvCxnSpPr>
          <p:nvPr/>
        </p:nvCxnSpPr>
        <p:spPr>
          <a:xfrm>
            <a:off x="2884457" y="3530601"/>
            <a:ext cx="0" cy="850899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6A6740E3-22C7-4F0F-BA7B-BE5E695E0A5E}"/>
              </a:ext>
            </a:extLst>
          </p:cNvPr>
          <p:cNvCxnSpPr>
            <a:cxnSpLocks/>
          </p:cNvCxnSpPr>
          <p:nvPr/>
        </p:nvCxnSpPr>
        <p:spPr>
          <a:xfrm>
            <a:off x="2884457" y="3530601"/>
            <a:ext cx="204879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3A82CA8F-21B4-4EB2-9700-19469A152287}"/>
              </a:ext>
            </a:extLst>
          </p:cNvPr>
          <p:cNvCxnSpPr>
            <a:cxnSpLocks/>
          </p:cNvCxnSpPr>
          <p:nvPr/>
        </p:nvCxnSpPr>
        <p:spPr>
          <a:xfrm>
            <a:off x="2883593" y="4374997"/>
            <a:ext cx="780357" cy="6503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que 3" descr="Micro de radio avec un remplissage uni">
            <a:extLst>
              <a:ext uri="{FF2B5EF4-FFF2-40B4-BE49-F238E27FC236}">
                <a16:creationId xmlns:a16="http://schemas.microsoft.com/office/drawing/2014/main" id="{1B4DC736-53B7-4612-BFFC-CF4B1ADFF3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102" y="2195734"/>
            <a:ext cx="752167" cy="752167"/>
          </a:xfrm>
          <a:prstGeom prst="rect">
            <a:avLst/>
          </a:prstGeom>
        </p:spPr>
      </p:pic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B4AB406E-4F4D-432E-83CE-84F9D1935BF9}"/>
              </a:ext>
            </a:extLst>
          </p:cNvPr>
          <p:cNvCxnSpPr>
            <a:cxnSpLocks/>
          </p:cNvCxnSpPr>
          <p:nvPr/>
        </p:nvCxnSpPr>
        <p:spPr>
          <a:xfrm>
            <a:off x="2477639" y="2685099"/>
            <a:ext cx="623267" cy="12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0F7A3AD-CF89-4C7D-9D6F-BE3C0120C717}"/>
              </a:ext>
            </a:extLst>
          </p:cNvPr>
          <p:cNvSpPr/>
          <p:nvPr/>
        </p:nvSpPr>
        <p:spPr>
          <a:xfrm>
            <a:off x="1547025" y="2097897"/>
            <a:ext cx="1242503" cy="1198195"/>
          </a:xfrm>
          <a:prstGeom prst="rect">
            <a:avLst/>
          </a:prstGeom>
          <a:solidFill>
            <a:srgbClr val="ECD8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100">
                <a:solidFill>
                  <a:schemeClr val="tx1"/>
                </a:solidFill>
              </a:rPr>
              <a:t>USB</a:t>
            </a:r>
          </a:p>
          <a:p>
            <a:pPr algn="r"/>
            <a:r>
              <a:rPr lang="fr-CA" sz="1100">
                <a:solidFill>
                  <a:schemeClr val="tx1"/>
                </a:solidFill>
              </a:rPr>
              <a:t>USB</a:t>
            </a:r>
          </a:p>
          <a:p>
            <a:r>
              <a:rPr lang="fr-CA" sz="1100">
                <a:solidFill>
                  <a:schemeClr val="tx1"/>
                </a:solidFill>
              </a:rPr>
              <a:t>MICRO USB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DA6D8C-07FC-4F4C-9617-1E7329A4E271}"/>
              </a:ext>
            </a:extLst>
          </p:cNvPr>
          <p:cNvSpPr/>
          <p:nvPr/>
        </p:nvSpPr>
        <p:spPr>
          <a:xfrm>
            <a:off x="1544867" y="2097897"/>
            <a:ext cx="1244661" cy="287205"/>
          </a:xfrm>
          <a:prstGeom prst="rect">
            <a:avLst/>
          </a:prstGeom>
          <a:solidFill>
            <a:srgbClr val="CD97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>
                <a:solidFill>
                  <a:schemeClr val="tx1"/>
                </a:solidFill>
              </a:rPr>
              <a:t>RASPBERRY PI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2330CC96-F318-4A29-8CF8-8E23DA9EC196}"/>
              </a:ext>
            </a:extLst>
          </p:cNvPr>
          <p:cNvCxnSpPr>
            <a:cxnSpLocks/>
          </p:cNvCxnSpPr>
          <p:nvPr/>
        </p:nvCxnSpPr>
        <p:spPr>
          <a:xfrm>
            <a:off x="1113671" y="2579167"/>
            <a:ext cx="431196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 55">
            <a:extLst>
              <a:ext uri="{FF2B5EF4-FFF2-40B4-BE49-F238E27FC236}">
                <a16:creationId xmlns:a16="http://schemas.microsoft.com/office/drawing/2014/main" id="{F9141BB6-744B-4D74-A1D1-FF083EF7CF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9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09" y="3626959"/>
            <a:ext cx="658181" cy="65818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B33F7D6-F31A-438E-AE90-21D9A6BDAFD9}"/>
              </a:ext>
            </a:extLst>
          </p:cNvPr>
          <p:cNvSpPr/>
          <p:nvPr/>
        </p:nvSpPr>
        <p:spPr>
          <a:xfrm>
            <a:off x="1921624" y="3911027"/>
            <a:ext cx="262266" cy="1339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A962B64-B00E-4171-A0D5-CBD0908631C0}"/>
              </a:ext>
            </a:extLst>
          </p:cNvPr>
          <p:cNvSpPr txBox="1"/>
          <p:nvPr/>
        </p:nvSpPr>
        <p:spPr>
          <a:xfrm>
            <a:off x="1841630" y="3867150"/>
            <a:ext cx="4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5V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A281FB32-ACF1-4A28-8CBF-96FDED93516A}"/>
              </a:ext>
            </a:extLst>
          </p:cNvPr>
          <p:cNvCxnSpPr>
            <a:cxnSpLocks/>
          </p:cNvCxnSpPr>
          <p:nvPr/>
        </p:nvCxnSpPr>
        <p:spPr>
          <a:xfrm>
            <a:off x="1329269" y="4242996"/>
            <a:ext cx="977325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B9630FD-D2A1-4221-AF49-6246F9399FB2}"/>
              </a:ext>
            </a:extLst>
          </p:cNvPr>
          <p:cNvCxnSpPr>
            <a:cxnSpLocks/>
          </p:cNvCxnSpPr>
          <p:nvPr/>
        </p:nvCxnSpPr>
        <p:spPr>
          <a:xfrm>
            <a:off x="1329269" y="2844800"/>
            <a:ext cx="0" cy="141457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DCCC950F-BC91-4380-81FD-520FB640F446}"/>
              </a:ext>
            </a:extLst>
          </p:cNvPr>
          <p:cNvCxnSpPr>
            <a:cxnSpLocks/>
          </p:cNvCxnSpPr>
          <p:nvPr/>
        </p:nvCxnSpPr>
        <p:spPr>
          <a:xfrm>
            <a:off x="1339988" y="2856024"/>
            <a:ext cx="204879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1195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130</Words>
  <Application>Microsoft Office PowerPoint</Application>
  <PresentationFormat>Grand écran</PresentationFormat>
  <Paragraphs>50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Fanny Beaumier</dc:creator>
  <cp:lastModifiedBy>Fanny Beaumier</cp:lastModifiedBy>
  <cp:revision>15</cp:revision>
  <dcterms:created xsi:type="dcterms:W3CDTF">2021-03-17T14:51:38Z</dcterms:created>
  <dcterms:modified xsi:type="dcterms:W3CDTF">2021-04-13T22:06:24Z</dcterms:modified>
</cp:coreProperties>
</file>