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A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D705B2-FAD3-418B-A95C-B8C4F6CBD691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3CD97E-E956-45A1-80E9-253D250D6653}">
      <dgm:prSet/>
      <dgm:spPr/>
      <dgm:t>
        <a:bodyPr/>
        <a:lstStyle/>
        <a:p>
          <a:r>
            <a:rPr lang="fr-FR"/>
            <a:t>Signalez au membres de la communauté vos séances de sports.</a:t>
          </a:r>
          <a:endParaRPr lang="en-US"/>
        </a:p>
      </dgm:t>
    </dgm:pt>
    <dgm:pt modelId="{4DF2161F-66B5-473A-9303-0E13FE56BE24}" type="parTrans" cxnId="{C4554A86-E58B-4915-B253-8B9AB2622793}">
      <dgm:prSet/>
      <dgm:spPr/>
      <dgm:t>
        <a:bodyPr/>
        <a:lstStyle/>
        <a:p>
          <a:endParaRPr lang="en-US"/>
        </a:p>
      </dgm:t>
    </dgm:pt>
    <dgm:pt modelId="{2BA0D2A5-09CC-4B2E-B1E4-5F109C525CDD}" type="sibTrans" cxnId="{C4554A86-E58B-4915-B253-8B9AB2622793}">
      <dgm:prSet/>
      <dgm:spPr/>
      <dgm:t>
        <a:bodyPr/>
        <a:lstStyle/>
        <a:p>
          <a:endParaRPr lang="en-US"/>
        </a:p>
      </dgm:t>
    </dgm:pt>
    <dgm:pt modelId="{EBBE0F39-785D-44A7-8B62-E507C0259E75}">
      <dgm:prSet/>
      <dgm:spPr/>
      <dgm:t>
        <a:bodyPr/>
        <a:lstStyle/>
        <a:p>
          <a:r>
            <a:rPr lang="fr-FR"/>
            <a:t>Tenez vous au courant des disponibilités des terrains près de chez vous.</a:t>
          </a:r>
          <a:endParaRPr lang="en-US"/>
        </a:p>
      </dgm:t>
    </dgm:pt>
    <dgm:pt modelId="{B4D6B131-8254-4241-879E-DF88EA91607F}" type="parTrans" cxnId="{4363DE6F-5A86-4C6C-8E77-2A03EB72133C}">
      <dgm:prSet/>
      <dgm:spPr/>
      <dgm:t>
        <a:bodyPr/>
        <a:lstStyle/>
        <a:p>
          <a:endParaRPr lang="en-US"/>
        </a:p>
      </dgm:t>
    </dgm:pt>
    <dgm:pt modelId="{58356A46-7A30-4E55-850B-BD9852B88689}" type="sibTrans" cxnId="{4363DE6F-5A86-4C6C-8E77-2A03EB72133C}">
      <dgm:prSet/>
      <dgm:spPr/>
      <dgm:t>
        <a:bodyPr/>
        <a:lstStyle/>
        <a:p>
          <a:endParaRPr lang="en-US"/>
        </a:p>
      </dgm:t>
    </dgm:pt>
    <dgm:pt modelId="{DF167B94-E5EE-4C29-818B-7CF94FB1449B}">
      <dgm:prSet/>
      <dgm:spPr/>
      <dgm:t>
        <a:bodyPr/>
        <a:lstStyle/>
        <a:p>
          <a:r>
            <a:rPr lang="fr-FR" dirty="0"/>
            <a:t>Organisez des tournois et autres activités.</a:t>
          </a:r>
          <a:endParaRPr lang="en-US" dirty="0"/>
        </a:p>
      </dgm:t>
    </dgm:pt>
    <dgm:pt modelId="{78D7D031-FC78-406E-B25A-D62588C410D1}" type="parTrans" cxnId="{39B5A0E3-D177-4E35-9B75-2FF32B4C5C78}">
      <dgm:prSet/>
      <dgm:spPr/>
      <dgm:t>
        <a:bodyPr/>
        <a:lstStyle/>
        <a:p>
          <a:endParaRPr lang="en-US"/>
        </a:p>
      </dgm:t>
    </dgm:pt>
    <dgm:pt modelId="{D0E8B4C5-7D24-4093-B420-A39A38DB6438}" type="sibTrans" cxnId="{39B5A0E3-D177-4E35-9B75-2FF32B4C5C78}">
      <dgm:prSet/>
      <dgm:spPr/>
      <dgm:t>
        <a:bodyPr/>
        <a:lstStyle/>
        <a:p>
          <a:endParaRPr lang="en-US"/>
        </a:p>
      </dgm:t>
    </dgm:pt>
    <dgm:pt modelId="{65BA178D-0355-4F1B-9B5E-F071B918722D}" type="pres">
      <dgm:prSet presAssocID="{8BD705B2-FAD3-418B-A95C-B8C4F6CBD691}" presName="cycle" presStyleCnt="0">
        <dgm:presLayoutVars>
          <dgm:dir/>
          <dgm:resizeHandles val="exact"/>
        </dgm:presLayoutVars>
      </dgm:prSet>
      <dgm:spPr/>
    </dgm:pt>
    <dgm:pt modelId="{09D1C113-25A4-4CB0-8FCC-F224D463236E}" type="pres">
      <dgm:prSet presAssocID="{A53CD97E-E956-45A1-80E9-253D250D6653}" presName="node" presStyleLbl="node1" presStyleIdx="0" presStyleCnt="3">
        <dgm:presLayoutVars>
          <dgm:bulletEnabled val="1"/>
        </dgm:presLayoutVars>
      </dgm:prSet>
      <dgm:spPr/>
    </dgm:pt>
    <dgm:pt modelId="{C400FB85-1766-49E8-83DF-398BA23EC7A6}" type="pres">
      <dgm:prSet presAssocID="{A53CD97E-E956-45A1-80E9-253D250D6653}" presName="spNode" presStyleCnt="0"/>
      <dgm:spPr/>
    </dgm:pt>
    <dgm:pt modelId="{DA20674D-1A52-41AC-8280-91254E0A4584}" type="pres">
      <dgm:prSet presAssocID="{2BA0D2A5-09CC-4B2E-B1E4-5F109C525CDD}" presName="sibTrans" presStyleLbl="sibTrans1D1" presStyleIdx="0" presStyleCnt="3"/>
      <dgm:spPr/>
    </dgm:pt>
    <dgm:pt modelId="{8C6BACBE-A4FC-452B-B062-21B1DFDCD4FD}" type="pres">
      <dgm:prSet presAssocID="{EBBE0F39-785D-44A7-8B62-E507C0259E75}" presName="node" presStyleLbl="node1" presStyleIdx="1" presStyleCnt="3">
        <dgm:presLayoutVars>
          <dgm:bulletEnabled val="1"/>
        </dgm:presLayoutVars>
      </dgm:prSet>
      <dgm:spPr/>
    </dgm:pt>
    <dgm:pt modelId="{072AB6C9-DA78-46EE-B9BE-4FBB230F2481}" type="pres">
      <dgm:prSet presAssocID="{EBBE0F39-785D-44A7-8B62-E507C0259E75}" presName="spNode" presStyleCnt="0"/>
      <dgm:spPr/>
    </dgm:pt>
    <dgm:pt modelId="{74CDFEA0-6F4D-4C73-B2F1-1433667AB0FE}" type="pres">
      <dgm:prSet presAssocID="{58356A46-7A30-4E55-850B-BD9852B88689}" presName="sibTrans" presStyleLbl="sibTrans1D1" presStyleIdx="1" presStyleCnt="3"/>
      <dgm:spPr/>
    </dgm:pt>
    <dgm:pt modelId="{F384076D-B260-4365-A8DC-73A38DC33A9B}" type="pres">
      <dgm:prSet presAssocID="{DF167B94-E5EE-4C29-818B-7CF94FB1449B}" presName="node" presStyleLbl="node1" presStyleIdx="2" presStyleCnt="3">
        <dgm:presLayoutVars>
          <dgm:bulletEnabled val="1"/>
        </dgm:presLayoutVars>
      </dgm:prSet>
      <dgm:spPr/>
    </dgm:pt>
    <dgm:pt modelId="{65073426-7754-4283-8593-05F68EBE7C0D}" type="pres">
      <dgm:prSet presAssocID="{DF167B94-E5EE-4C29-818B-7CF94FB1449B}" presName="spNode" presStyleCnt="0"/>
      <dgm:spPr/>
    </dgm:pt>
    <dgm:pt modelId="{32442202-A1E9-41A2-A448-89D51740511E}" type="pres">
      <dgm:prSet presAssocID="{D0E8B4C5-7D24-4093-B420-A39A38DB6438}" presName="sibTrans" presStyleLbl="sibTrans1D1" presStyleIdx="2" presStyleCnt="3"/>
      <dgm:spPr/>
    </dgm:pt>
  </dgm:ptLst>
  <dgm:cxnLst>
    <dgm:cxn modelId="{62C91466-2A7B-4E41-9517-EB122004084F}" type="presOf" srcId="{D0E8B4C5-7D24-4093-B420-A39A38DB6438}" destId="{32442202-A1E9-41A2-A448-89D51740511E}" srcOrd="0" destOrd="0" presId="urn:microsoft.com/office/officeart/2005/8/layout/cycle5"/>
    <dgm:cxn modelId="{91D6CF46-F45D-43F3-B230-EEA57943F252}" type="presOf" srcId="{2BA0D2A5-09CC-4B2E-B1E4-5F109C525CDD}" destId="{DA20674D-1A52-41AC-8280-91254E0A4584}" srcOrd="0" destOrd="0" presId="urn:microsoft.com/office/officeart/2005/8/layout/cycle5"/>
    <dgm:cxn modelId="{4363DE6F-5A86-4C6C-8E77-2A03EB72133C}" srcId="{8BD705B2-FAD3-418B-A95C-B8C4F6CBD691}" destId="{EBBE0F39-785D-44A7-8B62-E507C0259E75}" srcOrd="1" destOrd="0" parTransId="{B4D6B131-8254-4241-879E-DF88EA91607F}" sibTransId="{58356A46-7A30-4E55-850B-BD9852B88689}"/>
    <dgm:cxn modelId="{C4554A86-E58B-4915-B253-8B9AB2622793}" srcId="{8BD705B2-FAD3-418B-A95C-B8C4F6CBD691}" destId="{A53CD97E-E956-45A1-80E9-253D250D6653}" srcOrd="0" destOrd="0" parTransId="{4DF2161F-66B5-473A-9303-0E13FE56BE24}" sibTransId="{2BA0D2A5-09CC-4B2E-B1E4-5F109C525CDD}"/>
    <dgm:cxn modelId="{5011709F-13D8-495B-937D-FA7FB37A1C44}" type="presOf" srcId="{8BD705B2-FAD3-418B-A95C-B8C4F6CBD691}" destId="{65BA178D-0355-4F1B-9B5E-F071B918722D}" srcOrd="0" destOrd="0" presId="urn:microsoft.com/office/officeart/2005/8/layout/cycle5"/>
    <dgm:cxn modelId="{591275BA-1BF2-4935-B4E3-DEB880009300}" type="presOf" srcId="{DF167B94-E5EE-4C29-818B-7CF94FB1449B}" destId="{F384076D-B260-4365-A8DC-73A38DC33A9B}" srcOrd="0" destOrd="0" presId="urn:microsoft.com/office/officeart/2005/8/layout/cycle5"/>
    <dgm:cxn modelId="{7ACDA3E0-72A4-488F-B00B-16D1300B0AC2}" type="presOf" srcId="{A53CD97E-E956-45A1-80E9-253D250D6653}" destId="{09D1C113-25A4-4CB0-8FCC-F224D463236E}" srcOrd="0" destOrd="0" presId="urn:microsoft.com/office/officeart/2005/8/layout/cycle5"/>
    <dgm:cxn modelId="{39B5A0E3-D177-4E35-9B75-2FF32B4C5C78}" srcId="{8BD705B2-FAD3-418B-A95C-B8C4F6CBD691}" destId="{DF167B94-E5EE-4C29-818B-7CF94FB1449B}" srcOrd="2" destOrd="0" parTransId="{78D7D031-FC78-406E-B25A-D62588C410D1}" sibTransId="{D0E8B4C5-7D24-4093-B420-A39A38DB6438}"/>
    <dgm:cxn modelId="{FA9681E6-463B-4527-8AEC-170C5885515E}" type="presOf" srcId="{58356A46-7A30-4E55-850B-BD9852B88689}" destId="{74CDFEA0-6F4D-4C73-B2F1-1433667AB0FE}" srcOrd="0" destOrd="0" presId="urn:microsoft.com/office/officeart/2005/8/layout/cycle5"/>
    <dgm:cxn modelId="{89C053E9-A774-4F7F-BC17-12F83C705B74}" type="presOf" srcId="{EBBE0F39-785D-44A7-8B62-E507C0259E75}" destId="{8C6BACBE-A4FC-452B-B062-21B1DFDCD4FD}" srcOrd="0" destOrd="0" presId="urn:microsoft.com/office/officeart/2005/8/layout/cycle5"/>
    <dgm:cxn modelId="{38D5494B-90A0-4FF5-8904-2D70EEA069D8}" type="presParOf" srcId="{65BA178D-0355-4F1B-9B5E-F071B918722D}" destId="{09D1C113-25A4-4CB0-8FCC-F224D463236E}" srcOrd="0" destOrd="0" presId="urn:microsoft.com/office/officeart/2005/8/layout/cycle5"/>
    <dgm:cxn modelId="{F15B866B-0E8B-422D-A00E-BBCE873B47B7}" type="presParOf" srcId="{65BA178D-0355-4F1B-9B5E-F071B918722D}" destId="{C400FB85-1766-49E8-83DF-398BA23EC7A6}" srcOrd="1" destOrd="0" presId="urn:microsoft.com/office/officeart/2005/8/layout/cycle5"/>
    <dgm:cxn modelId="{F09F344B-1F32-41CF-B1C2-6A316CFDA650}" type="presParOf" srcId="{65BA178D-0355-4F1B-9B5E-F071B918722D}" destId="{DA20674D-1A52-41AC-8280-91254E0A4584}" srcOrd="2" destOrd="0" presId="urn:microsoft.com/office/officeart/2005/8/layout/cycle5"/>
    <dgm:cxn modelId="{147500C4-166D-40DC-A7AB-8B9BD0880E71}" type="presParOf" srcId="{65BA178D-0355-4F1B-9B5E-F071B918722D}" destId="{8C6BACBE-A4FC-452B-B062-21B1DFDCD4FD}" srcOrd="3" destOrd="0" presId="urn:microsoft.com/office/officeart/2005/8/layout/cycle5"/>
    <dgm:cxn modelId="{B3840C87-9EB3-4DA1-B6C2-20C0FDD02CB0}" type="presParOf" srcId="{65BA178D-0355-4F1B-9B5E-F071B918722D}" destId="{072AB6C9-DA78-46EE-B9BE-4FBB230F2481}" srcOrd="4" destOrd="0" presId="urn:microsoft.com/office/officeart/2005/8/layout/cycle5"/>
    <dgm:cxn modelId="{0F17F244-9F6F-4814-A043-D7A218ADBAED}" type="presParOf" srcId="{65BA178D-0355-4F1B-9B5E-F071B918722D}" destId="{74CDFEA0-6F4D-4C73-B2F1-1433667AB0FE}" srcOrd="5" destOrd="0" presId="urn:microsoft.com/office/officeart/2005/8/layout/cycle5"/>
    <dgm:cxn modelId="{812343DD-3158-43CE-9550-3FCCF765875F}" type="presParOf" srcId="{65BA178D-0355-4F1B-9B5E-F071B918722D}" destId="{F384076D-B260-4365-A8DC-73A38DC33A9B}" srcOrd="6" destOrd="0" presId="urn:microsoft.com/office/officeart/2005/8/layout/cycle5"/>
    <dgm:cxn modelId="{963307B9-1B89-4A57-A027-A813B2669559}" type="presParOf" srcId="{65BA178D-0355-4F1B-9B5E-F071B918722D}" destId="{65073426-7754-4283-8593-05F68EBE7C0D}" srcOrd="7" destOrd="0" presId="urn:microsoft.com/office/officeart/2005/8/layout/cycle5"/>
    <dgm:cxn modelId="{71F3A102-5A3D-4577-8972-581506D63C29}" type="presParOf" srcId="{65BA178D-0355-4F1B-9B5E-F071B918722D}" destId="{32442202-A1E9-41A2-A448-89D51740511E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C7A0A4-2A26-4E47-90C4-84E194B15A00}" type="doc">
      <dgm:prSet loTypeId="urn:microsoft.com/office/officeart/2008/layout/AlternatingHexagons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5EF09B4-AE40-485D-8689-65981339A005}">
      <dgm:prSet/>
      <dgm:spPr/>
      <dgm:t>
        <a:bodyPr/>
        <a:lstStyle/>
        <a:p>
          <a:r>
            <a:rPr lang="fr-FR"/>
            <a:t>Client :  Java (Android Studio)</a:t>
          </a:r>
          <a:endParaRPr lang="en-US"/>
        </a:p>
      </dgm:t>
    </dgm:pt>
    <dgm:pt modelId="{10B27CB9-C55F-43D7-A250-24F55F1C7C83}" type="parTrans" cxnId="{4E6D9F60-EC99-4DB9-9C8D-915E630977E8}">
      <dgm:prSet/>
      <dgm:spPr/>
      <dgm:t>
        <a:bodyPr/>
        <a:lstStyle/>
        <a:p>
          <a:endParaRPr lang="en-US"/>
        </a:p>
      </dgm:t>
    </dgm:pt>
    <dgm:pt modelId="{D893CB00-3470-42FF-9929-1A832B07A058}" type="sibTrans" cxnId="{4E6D9F60-EC99-4DB9-9C8D-915E630977E8}">
      <dgm:prSet/>
      <dgm:spPr/>
      <dgm:t>
        <a:bodyPr/>
        <a:lstStyle/>
        <a:p>
          <a:endParaRPr lang="en-US" dirty="0"/>
        </a:p>
      </dgm:t>
    </dgm:pt>
    <dgm:pt modelId="{61ACD79B-0CF4-462F-B6D3-B26F1AB4B969}">
      <dgm:prSet/>
      <dgm:spPr/>
      <dgm:t>
        <a:bodyPr/>
        <a:lstStyle/>
        <a:p>
          <a:r>
            <a:rPr lang="fr-FR"/>
            <a:t>Serveur :  Firebase</a:t>
          </a:r>
          <a:endParaRPr lang="en-US"/>
        </a:p>
      </dgm:t>
    </dgm:pt>
    <dgm:pt modelId="{4FED6DAC-FC6E-4A28-8251-B64EC2B5CDEF}" type="parTrans" cxnId="{D623F5A0-CEBA-4531-9221-9C1299005353}">
      <dgm:prSet/>
      <dgm:spPr/>
      <dgm:t>
        <a:bodyPr/>
        <a:lstStyle/>
        <a:p>
          <a:endParaRPr lang="en-US"/>
        </a:p>
      </dgm:t>
    </dgm:pt>
    <dgm:pt modelId="{6EFEFC07-FF42-4FCB-B422-647ACF5376A5}" type="sibTrans" cxnId="{D623F5A0-CEBA-4531-9221-9C1299005353}">
      <dgm:prSet/>
      <dgm:spPr/>
      <dgm:t>
        <a:bodyPr/>
        <a:lstStyle/>
        <a:p>
          <a:endParaRPr lang="en-US"/>
        </a:p>
      </dgm:t>
    </dgm:pt>
    <dgm:pt modelId="{3524955F-9A7F-4E42-80E7-0A5A5A98E02B}" type="pres">
      <dgm:prSet presAssocID="{DBC7A0A4-2A26-4E47-90C4-84E194B15A00}" presName="Name0" presStyleCnt="0">
        <dgm:presLayoutVars>
          <dgm:chMax/>
          <dgm:chPref/>
          <dgm:dir/>
          <dgm:animLvl val="lvl"/>
        </dgm:presLayoutVars>
      </dgm:prSet>
      <dgm:spPr/>
    </dgm:pt>
    <dgm:pt modelId="{5A10D773-55A0-4756-A874-BDEB2F406578}" type="pres">
      <dgm:prSet presAssocID="{C5EF09B4-AE40-485D-8689-65981339A005}" presName="composite" presStyleCnt="0"/>
      <dgm:spPr/>
    </dgm:pt>
    <dgm:pt modelId="{7DF530F8-2830-4ED6-B51B-58F9F94C70AF}" type="pres">
      <dgm:prSet presAssocID="{C5EF09B4-AE40-485D-8689-65981339A005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643602F8-B080-4E9A-AB48-0A3576B9EDC0}" type="pres">
      <dgm:prSet presAssocID="{C5EF09B4-AE40-485D-8689-65981339A005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BC01DDCB-6289-4CD9-94A6-F2911B4C6EC9}" type="pres">
      <dgm:prSet presAssocID="{C5EF09B4-AE40-485D-8689-65981339A005}" presName="BalanceSpacing" presStyleCnt="0"/>
      <dgm:spPr/>
    </dgm:pt>
    <dgm:pt modelId="{15462614-E3A6-4456-A38A-6CEFF097E46E}" type="pres">
      <dgm:prSet presAssocID="{C5EF09B4-AE40-485D-8689-65981339A005}" presName="BalanceSpacing1" presStyleCnt="0"/>
      <dgm:spPr/>
    </dgm:pt>
    <dgm:pt modelId="{980A8608-0D41-47AF-AAED-1F4BF44EE290}" type="pres">
      <dgm:prSet presAssocID="{D893CB00-3470-42FF-9929-1A832B07A058}" presName="Accent1Text" presStyleLbl="node1" presStyleIdx="1" presStyleCnt="4"/>
      <dgm:spPr/>
    </dgm:pt>
    <dgm:pt modelId="{399AB083-B303-46CD-8312-F6E7F1433146}" type="pres">
      <dgm:prSet presAssocID="{D893CB00-3470-42FF-9929-1A832B07A058}" presName="spaceBetweenRectangles" presStyleCnt="0"/>
      <dgm:spPr/>
    </dgm:pt>
    <dgm:pt modelId="{5BC531B7-7054-4243-B748-7949088DA480}" type="pres">
      <dgm:prSet presAssocID="{61ACD79B-0CF4-462F-B6D3-B26F1AB4B969}" presName="composite" presStyleCnt="0"/>
      <dgm:spPr/>
    </dgm:pt>
    <dgm:pt modelId="{6E25B0AD-884E-406F-834C-D821D673554F}" type="pres">
      <dgm:prSet presAssocID="{61ACD79B-0CF4-462F-B6D3-B26F1AB4B969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BB8D802B-FA58-4358-B487-65A2F96801C5}" type="pres">
      <dgm:prSet presAssocID="{61ACD79B-0CF4-462F-B6D3-B26F1AB4B969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A2D840E1-0422-4DD2-AAD3-B4D96F972B00}" type="pres">
      <dgm:prSet presAssocID="{61ACD79B-0CF4-462F-B6D3-B26F1AB4B969}" presName="BalanceSpacing" presStyleCnt="0"/>
      <dgm:spPr/>
    </dgm:pt>
    <dgm:pt modelId="{AB951529-E4E2-42E1-BC40-2A109573D3F6}" type="pres">
      <dgm:prSet presAssocID="{61ACD79B-0CF4-462F-B6D3-B26F1AB4B969}" presName="BalanceSpacing1" presStyleCnt="0"/>
      <dgm:spPr/>
    </dgm:pt>
    <dgm:pt modelId="{43433665-604A-475B-9A4B-D773C0B8A11A}" type="pres">
      <dgm:prSet presAssocID="{6EFEFC07-FF42-4FCB-B422-647ACF5376A5}" presName="Accent1Text" presStyleLbl="node1" presStyleIdx="3" presStyleCnt="4"/>
      <dgm:spPr/>
    </dgm:pt>
  </dgm:ptLst>
  <dgm:cxnLst>
    <dgm:cxn modelId="{C0EE9C35-905F-4434-9662-7F07D06C6914}" type="presOf" srcId="{6EFEFC07-FF42-4FCB-B422-647ACF5376A5}" destId="{43433665-604A-475B-9A4B-D773C0B8A11A}" srcOrd="0" destOrd="0" presId="urn:microsoft.com/office/officeart/2008/layout/AlternatingHexagons"/>
    <dgm:cxn modelId="{4E6D9F60-EC99-4DB9-9C8D-915E630977E8}" srcId="{DBC7A0A4-2A26-4E47-90C4-84E194B15A00}" destId="{C5EF09B4-AE40-485D-8689-65981339A005}" srcOrd="0" destOrd="0" parTransId="{10B27CB9-C55F-43D7-A250-24F55F1C7C83}" sibTransId="{D893CB00-3470-42FF-9929-1A832B07A058}"/>
    <dgm:cxn modelId="{B2C1914B-4D80-4AAE-967B-1D1F30BAE844}" type="presOf" srcId="{C5EF09B4-AE40-485D-8689-65981339A005}" destId="{7DF530F8-2830-4ED6-B51B-58F9F94C70AF}" srcOrd="0" destOrd="0" presId="urn:microsoft.com/office/officeart/2008/layout/AlternatingHexagons"/>
    <dgm:cxn modelId="{5160814E-EE07-491D-8DAC-4F2F0580D1AF}" type="presOf" srcId="{D893CB00-3470-42FF-9929-1A832B07A058}" destId="{980A8608-0D41-47AF-AAED-1F4BF44EE290}" srcOrd="0" destOrd="0" presId="urn:microsoft.com/office/officeart/2008/layout/AlternatingHexagons"/>
    <dgm:cxn modelId="{3073518C-5A9C-466D-BC52-E7C0955696AB}" type="presOf" srcId="{DBC7A0A4-2A26-4E47-90C4-84E194B15A00}" destId="{3524955F-9A7F-4E42-80E7-0A5A5A98E02B}" srcOrd="0" destOrd="0" presId="urn:microsoft.com/office/officeart/2008/layout/AlternatingHexagons"/>
    <dgm:cxn modelId="{D623F5A0-CEBA-4531-9221-9C1299005353}" srcId="{DBC7A0A4-2A26-4E47-90C4-84E194B15A00}" destId="{61ACD79B-0CF4-462F-B6D3-B26F1AB4B969}" srcOrd="1" destOrd="0" parTransId="{4FED6DAC-FC6E-4A28-8251-B64EC2B5CDEF}" sibTransId="{6EFEFC07-FF42-4FCB-B422-647ACF5376A5}"/>
    <dgm:cxn modelId="{8E100EEC-73BB-4372-AD98-3FCE5DBB29C1}" type="presOf" srcId="{61ACD79B-0CF4-462F-B6D3-B26F1AB4B969}" destId="{6E25B0AD-884E-406F-834C-D821D673554F}" srcOrd="0" destOrd="0" presId="urn:microsoft.com/office/officeart/2008/layout/AlternatingHexagons"/>
    <dgm:cxn modelId="{38DC42BD-3A24-4636-9A58-1BD5ECE55E00}" type="presParOf" srcId="{3524955F-9A7F-4E42-80E7-0A5A5A98E02B}" destId="{5A10D773-55A0-4756-A874-BDEB2F406578}" srcOrd="0" destOrd="0" presId="urn:microsoft.com/office/officeart/2008/layout/AlternatingHexagons"/>
    <dgm:cxn modelId="{B285FF13-C5E1-4F55-81F4-3C1E8828A7BF}" type="presParOf" srcId="{5A10D773-55A0-4756-A874-BDEB2F406578}" destId="{7DF530F8-2830-4ED6-B51B-58F9F94C70AF}" srcOrd="0" destOrd="0" presId="urn:microsoft.com/office/officeart/2008/layout/AlternatingHexagons"/>
    <dgm:cxn modelId="{951983CC-B342-41E6-ACE8-C19FAF7F9FD4}" type="presParOf" srcId="{5A10D773-55A0-4756-A874-BDEB2F406578}" destId="{643602F8-B080-4E9A-AB48-0A3576B9EDC0}" srcOrd="1" destOrd="0" presId="urn:microsoft.com/office/officeart/2008/layout/AlternatingHexagons"/>
    <dgm:cxn modelId="{F6B10226-220C-4DCB-888A-DE61755C6EAC}" type="presParOf" srcId="{5A10D773-55A0-4756-A874-BDEB2F406578}" destId="{BC01DDCB-6289-4CD9-94A6-F2911B4C6EC9}" srcOrd="2" destOrd="0" presId="urn:microsoft.com/office/officeart/2008/layout/AlternatingHexagons"/>
    <dgm:cxn modelId="{989BDF17-5F09-4D80-A34B-9573B1BC757A}" type="presParOf" srcId="{5A10D773-55A0-4756-A874-BDEB2F406578}" destId="{15462614-E3A6-4456-A38A-6CEFF097E46E}" srcOrd="3" destOrd="0" presId="urn:microsoft.com/office/officeart/2008/layout/AlternatingHexagons"/>
    <dgm:cxn modelId="{DA1F865F-7533-4B6C-93F7-0F3AB22950B2}" type="presParOf" srcId="{5A10D773-55A0-4756-A874-BDEB2F406578}" destId="{980A8608-0D41-47AF-AAED-1F4BF44EE290}" srcOrd="4" destOrd="0" presId="urn:microsoft.com/office/officeart/2008/layout/AlternatingHexagons"/>
    <dgm:cxn modelId="{ABCA6C7D-B239-4785-B5CD-AD1123A6C4D0}" type="presParOf" srcId="{3524955F-9A7F-4E42-80E7-0A5A5A98E02B}" destId="{399AB083-B303-46CD-8312-F6E7F1433146}" srcOrd="1" destOrd="0" presId="urn:microsoft.com/office/officeart/2008/layout/AlternatingHexagons"/>
    <dgm:cxn modelId="{3E36410C-19B5-446D-8369-1B77ECAF2A67}" type="presParOf" srcId="{3524955F-9A7F-4E42-80E7-0A5A5A98E02B}" destId="{5BC531B7-7054-4243-B748-7949088DA480}" srcOrd="2" destOrd="0" presId="urn:microsoft.com/office/officeart/2008/layout/AlternatingHexagons"/>
    <dgm:cxn modelId="{3ED116ED-BC6C-4BBF-9A29-1B5E7CE31D87}" type="presParOf" srcId="{5BC531B7-7054-4243-B748-7949088DA480}" destId="{6E25B0AD-884E-406F-834C-D821D673554F}" srcOrd="0" destOrd="0" presId="urn:microsoft.com/office/officeart/2008/layout/AlternatingHexagons"/>
    <dgm:cxn modelId="{13E439DB-70AA-4C1E-8E05-18A4D34964AE}" type="presParOf" srcId="{5BC531B7-7054-4243-B748-7949088DA480}" destId="{BB8D802B-FA58-4358-B487-65A2F96801C5}" srcOrd="1" destOrd="0" presId="urn:microsoft.com/office/officeart/2008/layout/AlternatingHexagons"/>
    <dgm:cxn modelId="{D4B80733-BE23-4A25-8C4C-958172C345EB}" type="presParOf" srcId="{5BC531B7-7054-4243-B748-7949088DA480}" destId="{A2D840E1-0422-4DD2-AAD3-B4D96F972B00}" srcOrd="2" destOrd="0" presId="urn:microsoft.com/office/officeart/2008/layout/AlternatingHexagons"/>
    <dgm:cxn modelId="{0427187C-6DF7-43F3-B9D2-B9A36EDD23EA}" type="presParOf" srcId="{5BC531B7-7054-4243-B748-7949088DA480}" destId="{AB951529-E4E2-42E1-BC40-2A109573D3F6}" srcOrd="3" destOrd="0" presId="urn:microsoft.com/office/officeart/2008/layout/AlternatingHexagons"/>
    <dgm:cxn modelId="{CE78C6CD-B8D3-47BE-8C77-8F13C9593B01}" type="presParOf" srcId="{5BC531B7-7054-4243-B748-7949088DA480}" destId="{43433665-604A-475B-9A4B-D773C0B8A11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1C113-25A4-4CB0-8FCC-F224D463236E}">
      <dsp:nvSpPr>
        <dsp:cNvPr id="0" name=""/>
        <dsp:cNvSpPr/>
      </dsp:nvSpPr>
      <dsp:spPr>
        <a:xfrm>
          <a:off x="1800076" y="94553"/>
          <a:ext cx="2394247" cy="155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Signalez au membres de la communauté vos séances de sports.</a:t>
          </a:r>
          <a:endParaRPr lang="en-US" sz="1900" kern="1200"/>
        </a:p>
      </dsp:txBody>
      <dsp:txXfrm>
        <a:off x="1876046" y="170523"/>
        <a:ext cx="2242307" cy="1404320"/>
      </dsp:txXfrm>
    </dsp:sp>
    <dsp:sp modelId="{DA20674D-1A52-41AC-8280-91254E0A4584}">
      <dsp:nvSpPr>
        <dsp:cNvPr id="0" name=""/>
        <dsp:cNvSpPr/>
      </dsp:nvSpPr>
      <dsp:spPr>
        <a:xfrm>
          <a:off x="919762" y="872683"/>
          <a:ext cx="4154874" cy="4154874"/>
        </a:xfrm>
        <a:custGeom>
          <a:avLst/>
          <a:gdLst/>
          <a:ahLst/>
          <a:cxnLst/>
          <a:rect l="0" t="0" r="0" b="0"/>
          <a:pathLst>
            <a:path>
              <a:moveTo>
                <a:pt x="3596636" y="660476"/>
              </a:moveTo>
              <a:arcTo wR="2077437" hR="2077437" stAng="19019656" swAng="2304283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6BACBE-A4FC-452B-B062-21B1DFDCD4FD}">
      <dsp:nvSpPr>
        <dsp:cNvPr id="0" name=""/>
        <dsp:cNvSpPr/>
      </dsp:nvSpPr>
      <dsp:spPr>
        <a:xfrm>
          <a:off x="3599189" y="3210708"/>
          <a:ext cx="2394247" cy="155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Tenez vous au courant des disponibilités des terrains près de chez vous.</a:t>
          </a:r>
          <a:endParaRPr lang="en-US" sz="1900" kern="1200"/>
        </a:p>
      </dsp:txBody>
      <dsp:txXfrm>
        <a:off x="3675159" y="3286678"/>
        <a:ext cx="2242307" cy="1404320"/>
      </dsp:txXfrm>
    </dsp:sp>
    <dsp:sp modelId="{74CDFEA0-6F4D-4C73-B2F1-1433667AB0FE}">
      <dsp:nvSpPr>
        <dsp:cNvPr id="0" name=""/>
        <dsp:cNvSpPr/>
      </dsp:nvSpPr>
      <dsp:spPr>
        <a:xfrm>
          <a:off x="919762" y="872683"/>
          <a:ext cx="4154874" cy="4154874"/>
        </a:xfrm>
        <a:custGeom>
          <a:avLst/>
          <a:gdLst/>
          <a:ahLst/>
          <a:cxnLst/>
          <a:rect l="0" t="0" r="0" b="0"/>
          <a:pathLst>
            <a:path>
              <a:moveTo>
                <a:pt x="2715721" y="4054388"/>
              </a:moveTo>
              <a:arcTo wR="2077437" hR="2077437" stAng="4326398" swAng="2147203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84076D-B260-4365-A8DC-73A38DC33A9B}">
      <dsp:nvSpPr>
        <dsp:cNvPr id="0" name=""/>
        <dsp:cNvSpPr/>
      </dsp:nvSpPr>
      <dsp:spPr>
        <a:xfrm>
          <a:off x="962" y="3210708"/>
          <a:ext cx="2394247" cy="155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Organisez des tournois et autres activités.</a:t>
          </a:r>
          <a:endParaRPr lang="en-US" sz="1900" kern="1200" dirty="0"/>
        </a:p>
      </dsp:txBody>
      <dsp:txXfrm>
        <a:off x="76932" y="3286678"/>
        <a:ext cx="2242307" cy="1404320"/>
      </dsp:txXfrm>
    </dsp:sp>
    <dsp:sp modelId="{32442202-A1E9-41A2-A448-89D51740511E}">
      <dsp:nvSpPr>
        <dsp:cNvPr id="0" name=""/>
        <dsp:cNvSpPr/>
      </dsp:nvSpPr>
      <dsp:spPr>
        <a:xfrm>
          <a:off x="919762" y="872683"/>
          <a:ext cx="4154874" cy="4154874"/>
        </a:xfrm>
        <a:custGeom>
          <a:avLst/>
          <a:gdLst/>
          <a:ahLst/>
          <a:cxnLst/>
          <a:rect l="0" t="0" r="0" b="0"/>
          <a:pathLst>
            <a:path>
              <a:moveTo>
                <a:pt x="6694" y="1910792"/>
              </a:moveTo>
              <a:arcTo wR="2077437" hR="2077437" stAng="11076061" swAng="2304283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530F8-2830-4ED6-B51B-58F9F94C70AF}">
      <dsp:nvSpPr>
        <dsp:cNvPr id="0" name=""/>
        <dsp:cNvSpPr/>
      </dsp:nvSpPr>
      <dsp:spPr>
        <a:xfrm rot="5400000">
          <a:off x="4550282" y="126448"/>
          <a:ext cx="1943915" cy="16912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Client :  Java (Android Studio)</a:t>
          </a:r>
          <a:endParaRPr lang="en-US" sz="2100" kern="1200"/>
        </a:p>
      </dsp:txBody>
      <dsp:txXfrm rot="-5400000">
        <a:off x="4940182" y="303021"/>
        <a:ext cx="1164114" cy="1338061"/>
      </dsp:txXfrm>
    </dsp:sp>
    <dsp:sp modelId="{643602F8-B080-4E9A-AB48-0A3576B9EDC0}">
      <dsp:nvSpPr>
        <dsp:cNvPr id="0" name=""/>
        <dsp:cNvSpPr/>
      </dsp:nvSpPr>
      <dsp:spPr>
        <a:xfrm>
          <a:off x="6419163" y="388877"/>
          <a:ext cx="2169410" cy="116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0A8608-0D41-47AF-AAED-1F4BF44EE290}">
      <dsp:nvSpPr>
        <dsp:cNvPr id="0" name=""/>
        <dsp:cNvSpPr/>
      </dsp:nvSpPr>
      <dsp:spPr>
        <a:xfrm rot="5400000">
          <a:off x="2723779" y="126448"/>
          <a:ext cx="1943915" cy="16912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 rot="-5400000">
        <a:off x="3113679" y="303021"/>
        <a:ext cx="1164114" cy="1338061"/>
      </dsp:txXfrm>
    </dsp:sp>
    <dsp:sp modelId="{6E25B0AD-884E-406F-834C-D821D673554F}">
      <dsp:nvSpPr>
        <dsp:cNvPr id="0" name=""/>
        <dsp:cNvSpPr/>
      </dsp:nvSpPr>
      <dsp:spPr>
        <a:xfrm rot="5400000">
          <a:off x="3633532" y="1776444"/>
          <a:ext cx="1943915" cy="16912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Serveur :  Firebase</a:t>
          </a:r>
          <a:endParaRPr lang="en-US" sz="2100" kern="1200"/>
        </a:p>
      </dsp:txBody>
      <dsp:txXfrm rot="-5400000">
        <a:off x="4023432" y="1953017"/>
        <a:ext cx="1164114" cy="1338061"/>
      </dsp:txXfrm>
    </dsp:sp>
    <dsp:sp modelId="{BB8D802B-FA58-4358-B487-65A2F96801C5}">
      <dsp:nvSpPr>
        <dsp:cNvPr id="0" name=""/>
        <dsp:cNvSpPr/>
      </dsp:nvSpPr>
      <dsp:spPr>
        <a:xfrm>
          <a:off x="1590476" y="2038873"/>
          <a:ext cx="2099429" cy="116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433665-604A-475B-9A4B-D773C0B8A11A}">
      <dsp:nvSpPr>
        <dsp:cNvPr id="0" name=""/>
        <dsp:cNvSpPr/>
      </dsp:nvSpPr>
      <dsp:spPr>
        <a:xfrm rot="5400000">
          <a:off x="5460035" y="1776444"/>
          <a:ext cx="1943915" cy="16912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5849935" y="1953017"/>
        <a:ext cx="1164114" cy="1338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115B71C-1435-4320-859D-0606DCF28DDE}" type="datetimeFigureOut">
              <a:rPr lang="fr-FR" smtClean="0"/>
              <a:t>16/10/2018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67276FA-3D57-40C6-A997-094550897DAC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963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B71C-1435-4320-859D-0606DCF28DDE}" type="datetimeFigureOut">
              <a:rPr lang="fr-FR" smtClean="0"/>
              <a:t>16/10/2018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76FA-3D57-40C6-A997-094550897D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09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B71C-1435-4320-859D-0606DCF28DDE}" type="datetimeFigureOut">
              <a:rPr lang="fr-FR" smtClean="0"/>
              <a:t>16/10/2018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76FA-3D57-40C6-A997-094550897D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21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B71C-1435-4320-859D-0606DCF28DDE}" type="datetimeFigureOut">
              <a:rPr lang="fr-FR" smtClean="0"/>
              <a:t>16/10/2018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76FA-3D57-40C6-A997-094550897D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23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115B71C-1435-4320-859D-0606DCF28DDE}" type="datetimeFigureOut">
              <a:rPr lang="fr-FR" smtClean="0"/>
              <a:t>16/10/2018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67276FA-3D57-40C6-A997-094550897DAC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4823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B71C-1435-4320-859D-0606DCF28DDE}" type="datetimeFigureOut">
              <a:rPr lang="fr-FR" smtClean="0"/>
              <a:t>16/10/2018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76FA-3D57-40C6-A997-094550897D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6936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B71C-1435-4320-859D-0606DCF28DDE}" type="datetimeFigureOut">
              <a:rPr lang="fr-FR" smtClean="0"/>
              <a:t>16/10/2018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76FA-3D57-40C6-A997-094550897D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1102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B71C-1435-4320-859D-0606DCF28DDE}" type="datetimeFigureOut">
              <a:rPr lang="fr-FR" smtClean="0"/>
              <a:t>16/10/2018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76FA-3D57-40C6-A997-094550897D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66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B71C-1435-4320-859D-0606DCF28DDE}" type="datetimeFigureOut">
              <a:rPr lang="fr-FR" smtClean="0"/>
              <a:t>16/10/2018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76FA-3D57-40C6-A997-094550897D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83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115B71C-1435-4320-859D-0606DCF28DDE}" type="datetimeFigureOut">
              <a:rPr lang="fr-FR" smtClean="0"/>
              <a:t>16/10/2018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67276FA-3D57-40C6-A997-094550897DA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463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115B71C-1435-4320-859D-0606DCF28DDE}" type="datetimeFigureOut">
              <a:rPr lang="fr-FR" smtClean="0"/>
              <a:t>16/10/2018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67276FA-3D57-40C6-A997-094550897D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47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115B71C-1435-4320-859D-0606DCF28DDE}" type="datetimeFigureOut">
              <a:rPr lang="fr-FR" smtClean="0"/>
              <a:t>16/10/2018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67276FA-3D57-40C6-A997-094550897DAC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229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99DAE1-F679-4F7E-B84D-CDBA30C460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7200" dirty="0" err="1">
                <a:solidFill>
                  <a:srgbClr val="53AE6E"/>
                </a:solidFill>
                <a:latin typeface="Agency FB" panose="020B0503020202020204" pitchFamily="34" charset="0"/>
              </a:rPr>
              <a:t>go</a:t>
            </a:r>
            <a:r>
              <a:rPr lang="fr-FR" dirty="0" err="1">
                <a:latin typeface="Agency FB" panose="020B0503020202020204" pitchFamily="34" charset="0"/>
              </a:rPr>
              <a:t>City</a:t>
            </a:r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2D6639-418D-4AAC-B3A7-C00B0673D4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latin typeface="Agency FB" panose="020B0503020202020204" pitchFamily="34" charset="0"/>
              </a:rPr>
              <a:t>Projet libre tek 4</a:t>
            </a:r>
          </a:p>
        </p:txBody>
      </p:sp>
    </p:spTree>
    <p:extLst>
      <p:ext uri="{BB962C8B-B14F-4D97-AF65-F5344CB8AC3E}">
        <p14:creationId xmlns:p14="http://schemas.microsoft.com/office/powerpoint/2010/main" val="261096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F04EC7-1F60-4561-80A0-44DFF1C9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gency FB" panose="020B0503020202020204" pitchFamily="34" charset="0"/>
              </a:rPr>
              <a:t>Trouvez les terrains de jeux près de chez vous</a:t>
            </a:r>
          </a:p>
        </p:txBody>
      </p:sp>
      <p:pic>
        <p:nvPicPr>
          <p:cNvPr id="7" name="Image 6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BC259759-151A-4528-A367-D23673FA9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112" y="2799184"/>
            <a:ext cx="6371162" cy="37810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Espace réservé du contenu 4" descr="Une image contenant herbe, ciel, extérieur, sport athlétique&#10;&#10;Description générée avec un niveau de confiance très élevé">
            <a:extLst>
              <a:ext uri="{FF2B5EF4-FFF2-40B4-BE49-F238E27FC236}">
                <a16:creationId xmlns:a16="http://schemas.microsoft.com/office/drawing/2014/main" id="{CB539C2D-F71B-4D92-9B00-895A1222C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231" y="2400182"/>
            <a:ext cx="4885510" cy="27480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666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5">
            <a:extLst>
              <a:ext uri="{FF2B5EF4-FFF2-40B4-BE49-F238E27FC236}">
                <a16:creationId xmlns:a16="http://schemas.microsoft.com/office/drawing/2014/main" id="{241355E4-BBC8-4D91-B98F-520161421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Rectangle 37">
            <a:extLst>
              <a:ext uri="{FF2B5EF4-FFF2-40B4-BE49-F238E27FC236}">
                <a16:creationId xmlns:a16="http://schemas.microsoft.com/office/drawing/2014/main" id="{8B5ACD8B-6472-4DA1-A73E-FDEE7479F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Freeform 11">
            <a:extLst>
              <a:ext uri="{FF2B5EF4-FFF2-40B4-BE49-F238E27FC236}">
                <a16:creationId xmlns:a16="http://schemas.microsoft.com/office/drawing/2014/main" id="{D5CD9A4E-BB63-4352-A792-45E1F1402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854703-D664-4A11-9C8A-7F3986A6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199"/>
            <a:ext cx="3090672" cy="3984171"/>
          </a:xfrm>
        </p:spPr>
        <p:txBody>
          <a:bodyPr anchor="b">
            <a:normAutofit/>
          </a:bodyPr>
          <a:lstStyle/>
          <a:p>
            <a:r>
              <a:rPr lang="fr-FR" sz="4800" dirty="0">
                <a:solidFill>
                  <a:schemeClr val="accent1"/>
                </a:solidFill>
                <a:latin typeface="Agency FB" panose="020B0503020202020204" pitchFamily="34" charset="0"/>
              </a:rPr>
              <a:t>Sur Votre Application Android</a:t>
            </a:r>
          </a:p>
        </p:txBody>
      </p:sp>
      <p:pic>
        <p:nvPicPr>
          <p:cNvPr id="13" name="Image 12" descr="Une image contenant équipement électronique, moniteur, ipod, écran&#10;&#10;Description générée avec un niveau de confiance très élevé">
            <a:extLst>
              <a:ext uri="{FF2B5EF4-FFF2-40B4-BE49-F238E27FC236}">
                <a16:creationId xmlns:a16="http://schemas.microsoft.com/office/drawing/2014/main" id="{C1372AA9-203F-4BAF-B80D-46A9B5B7C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71" y="643464"/>
            <a:ext cx="2893215" cy="5260391"/>
          </a:xfrm>
          <a:prstGeom prst="rect">
            <a:avLst/>
          </a:prstGeom>
        </p:spPr>
      </p:pic>
      <p:pic>
        <p:nvPicPr>
          <p:cNvPr id="30" name="Espace réservé du contenu 8">
            <a:extLst>
              <a:ext uri="{FF2B5EF4-FFF2-40B4-BE49-F238E27FC236}">
                <a16:creationId xmlns:a16="http://schemas.microsoft.com/office/drawing/2014/main" id="{87D7C80C-89FD-465E-AA89-DE9ACBA1A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97" y="1547426"/>
            <a:ext cx="2908703" cy="3452466"/>
          </a:xfrm>
          <a:prstGeom prst="rect">
            <a:avLst/>
          </a:prstGeom>
        </p:spPr>
      </p:pic>
      <p:sp>
        <p:nvSpPr>
          <p:cNvPr id="31" name="Content Placeholder 17">
            <a:extLst>
              <a:ext uri="{FF2B5EF4-FFF2-40B4-BE49-F238E27FC236}">
                <a16:creationId xmlns:a16="http://schemas.microsoft.com/office/drawing/2014/main" id="{7215FE5F-8817-48E7-AEF2-B20F1C5B2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4224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3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A81BFF-46D5-4D2D-AC34-1F008D6B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5408839"/>
          </a:xfrm>
        </p:spPr>
        <p:txBody>
          <a:bodyPr anchor="ctr">
            <a:normAutofit/>
          </a:bodyPr>
          <a:lstStyle/>
          <a:p>
            <a:r>
              <a:rPr lang="fr-FR" sz="4000">
                <a:latin typeface="Agency FB" panose="020B0503020202020204" pitchFamily="34" charset="0"/>
              </a:rPr>
              <a:t>Prévenez et organisez</a:t>
            </a:r>
          </a:p>
        </p:txBody>
      </p:sp>
      <p:graphicFrame>
        <p:nvGraphicFramePr>
          <p:cNvPr id="16" name="Espace réservé du contenu 2">
            <a:extLst>
              <a:ext uri="{FF2B5EF4-FFF2-40B4-BE49-F238E27FC236}">
                <a16:creationId xmlns:a16="http://schemas.microsoft.com/office/drawing/2014/main" id="{C530B638-772B-4FC2-AFD0-BBEBBEA1D7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61217"/>
              </p:ext>
            </p:extLst>
          </p:nvPr>
        </p:nvGraphicFramePr>
        <p:xfrm>
          <a:off x="5280025" y="644525"/>
          <a:ext cx="5994400" cy="540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066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BB2B36-5BAE-48CF-8102-5820B248B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fr-FR">
                <a:latin typeface="Agency FB" panose="020B0503020202020204" pitchFamily="34" charset="0"/>
              </a:rPr>
              <a:t>Spec Techniques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44CA116-38C3-40E6-BEF1-D4D39C4B72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21403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 7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8717FA37-BEF4-4FAA-9BBA-721B159298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379" y="2479536"/>
            <a:ext cx="1654483" cy="165448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6D6E4B2-AFBC-42CC-AE8E-B71984F4A0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41" y="4011907"/>
            <a:ext cx="2490924" cy="186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8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C615D28-8D37-47CB-9D5B-9ACFDA30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F1BE4D2-3A49-4B86-A6FC-970D77DD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799" y="804335"/>
            <a:ext cx="6340851" cy="1681709"/>
          </a:xfrm>
        </p:spPr>
        <p:txBody>
          <a:bodyPr>
            <a:normAutofit/>
          </a:bodyPr>
          <a:lstStyle/>
          <a:p>
            <a:r>
              <a:rPr lang="fr-FR" dirty="0">
                <a:latin typeface="Agency FB" panose="020B0503020202020204" pitchFamily="34" charset="0"/>
              </a:rPr>
              <a:t>Méthode de travail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1FDC264-1201-436C-919B-101837D60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72465" cy="6858000"/>
          </a:xfrm>
          <a:custGeom>
            <a:avLst/>
            <a:gdLst>
              <a:gd name="connsiteX0" fmla="*/ 0 w 672465"/>
              <a:gd name="connsiteY0" fmla="*/ 0 h 6858000"/>
              <a:gd name="connsiteX1" fmla="*/ 496253 w 672465"/>
              <a:gd name="connsiteY1" fmla="*/ 0 h 6858000"/>
              <a:gd name="connsiteX2" fmla="*/ 497840 w 672465"/>
              <a:gd name="connsiteY2" fmla="*/ 68263 h 6858000"/>
              <a:gd name="connsiteX3" fmla="*/ 505778 w 672465"/>
              <a:gd name="connsiteY3" fmla="*/ 128588 h 6858000"/>
              <a:gd name="connsiteX4" fmla="*/ 516890 w 672465"/>
              <a:gd name="connsiteY4" fmla="*/ 180975 h 6858000"/>
              <a:gd name="connsiteX5" fmla="*/ 531178 w 672465"/>
              <a:gd name="connsiteY5" fmla="*/ 227013 h 6858000"/>
              <a:gd name="connsiteX6" fmla="*/ 547053 w 672465"/>
              <a:gd name="connsiteY6" fmla="*/ 268288 h 6858000"/>
              <a:gd name="connsiteX7" fmla="*/ 566103 w 672465"/>
              <a:gd name="connsiteY7" fmla="*/ 304800 h 6858000"/>
              <a:gd name="connsiteX8" fmla="*/ 585153 w 672465"/>
              <a:gd name="connsiteY8" fmla="*/ 342900 h 6858000"/>
              <a:gd name="connsiteX9" fmla="*/ 604203 w 672465"/>
              <a:gd name="connsiteY9" fmla="*/ 381000 h 6858000"/>
              <a:gd name="connsiteX10" fmla="*/ 620078 w 672465"/>
              <a:gd name="connsiteY10" fmla="*/ 417513 h 6858000"/>
              <a:gd name="connsiteX11" fmla="*/ 635953 w 672465"/>
              <a:gd name="connsiteY11" fmla="*/ 458788 h 6858000"/>
              <a:gd name="connsiteX12" fmla="*/ 651828 w 672465"/>
              <a:gd name="connsiteY12" fmla="*/ 504825 h 6858000"/>
              <a:gd name="connsiteX13" fmla="*/ 662940 w 672465"/>
              <a:gd name="connsiteY13" fmla="*/ 557213 h 6858000"/>
              <a:gd name="connsiteX14" fmla="*/ 669290 w 672465"/>
              <a:gd name="connsiteY14" fmla="*/ 617538 h 6858000"/>
              <a:gd name="connsiteX15" fmla="*/ 672465 w 672465"/>
              <a:gd name="connsiteY15" fmla="*/ 685800 h 6858000"/>
              <a:gd name="connsiteX16" fmla="*/ 669290 w 672465"/>
              <a:gd name="connsiteY16" fmla="*/ 754063 h 6858000"/>
              <a:gd name="connsiteX17" fmla="*/ 662940 w 672465"/>
              <a:gd name="connsiteY17" fmla="*/ 814388 h 6858000"/>
              <a:gd name="connsiteX18" fmla="*/ 651828 w 672465"/>
              <a:gd name="connsiteY18" fmla="*/ 866775 h 6858000"/>
              <a:gd name="connsiteX19" fmla="*/ 635953 w 672465"/>
              <a:gd name="connsiteY19" fmla="*/ 912813 h 6858000"/>
              <a:gd name="connsiteX20" fmla="*/ 620078 w 672465"/>
              <a:gd name="connsiteY20" fmla="*/ 954088 h 6858000"/>
              <a:gd name="connsiteX21" fmla="*/ 604203 w 672465"/>
              <a:gd name="connsiteY21" fmla="*/ 990600 h 6858000"/>
              <a:gd name="connsiteX22" fmla="*/ 585153 w 672465"/>
              <a:gd name="connsiteY22" fmla="*/ 1028700 h 6858000"/>
              <a:gd name="connsiteX23" fmla="*/ 566103 w 672465"/>
              <a:gd name="connsiteY23" fmla="*/ 1066800 h 6858000"/>
              <a:gd name="connsiteX24" fmla="*/ 547053 w 672465"/>
              <a:gd name="connsiteY24" fmla="*/ 1103313 h 6858000"/>
              <a:gd name="connsiteX25" fmla="*/ 531178 w 672465"/>
              <a:gd name="connsiteY25" fmla="*/ 1144588 h 6858000"/>
              <a:gd name="connsiteX26" fmla="*/ 516890 w 672465"/>
              <a:gd name="connsiteY26" fmla="*/ 1190625 h 6858000"/>
              <a:gd name="connsiteX27" fmla="*/ 505778 w 672465"/>
              <a:gd name="connsiteY27" fmla="*/ 1243013 h 6858000"/>
              <a:gd name="connsiteX28" fmla="*/ 497840 w 672465"/>
              <a:gd name="connsiteY28" fmla="*/ 1303338 h 6858000"/>
              <a:gd name="connsiteX29" fmla="*/ 496253 w 672465"/>
              <a:gd name="connsiteY29" fmla="*/ 1371600 h 6858000"/>
              <a:gd name="connsiteX30" fmla="*/ 497840 w 672465"/>
              <a:gd name="connsiteY30" fmla="*/ 1439863 h 6858000"/>
              <a:gd name="connsiteX31" fmla="*/ 505778 w 672465"/>
              <a:gd name="connsiteY31" fmla="*/ 1500188 h 6858000"/>
              <a:gd name="connsiteX32" fmla="*/ 516890 w 672465"/>
              <a:gd name="connsiteY32" fmla="*/ 1552575 h 6858000"/>
              <a:gd name="connsiteX33" fmla="*/ 531178 w 672465"/>
              <a:gd name="connsiteY33" fmla="*/ 1598613 h 6858000"/>
              <a:gd name="connsiteX34" fmla="*/ 547053 w 672465"/>
              <a:gd name="connsiteY34" fmla="*/ 1639888 h 6858000"/>
              <a:gd name="connsiteX35" fmla="*/ 566103 w 672465"/>
              <a:gd name="connsiteY35" fmla="*/ 1676400 h 6858000"/>
              <a:gd name="connsiteX36" fmla="*/ 585153 w 672465"/>
              <a:gd name="connsiteY36" fmla="*/ 1714500 h 6858000"/>
              <a:gd name="connsiteX37" fmla="*/ 604203 w 672465"/>
              <a:gd name="connsiteY37" fmla="*/ 1752600 h 6858000"/>
              <a:gd name="connsiteX38" fmla="*/ 620078 w 672465"/>
              <a:gd name="connsiteY38" fmla="*/ 1789113 h 6858000"/>
              <a:gd name="connsiteX39" fmla="*/ 635953 w 672465"/>
              <a:gd name="connsiteY39" fmla="*/ 1830388 h 6858000"/>
              <a:gd name="connsiteX40" fmla="*/ 651828 w 672465"/>
              <a:gd name="connsiteY40" fmla="*/ 1876425 h 6858000"/>
              <a:gd name="connsiteX41" fmla="*/ 662940 w 672465"/>
              <a:gd name="connsiteY41" fmla="*/ 1928813 h 6858000"/>
              <a:gd name="connsiteX42" fmla="*/ 669290 w 672465"/>
              <a:gd name="connsiteY42" fmla="*/ 1989138 h 6858000"/>
              <a:gd name="connsiteX43" fmla="*/ 672465 w 672465"/>
              <a:gd name="connsiteY43" fmla="*/ 2057400 h 6858000"/>
              <a:gd name="connsiteX44" fmla="*/ 669290 w 672465"/>
              <a:gd name="connsiteY44" fmla="*/ 2125663 h 6858000"/>
              <a:gd name="connsiteX45" fmla="*/ 662940 w 672465"/>
              <a:gd name="connsiteY45" fmla="*/ 2185988 h 6858000"/>
              <a:gd name="connsiteX46" fmla="*/ 651828 w 672465"/>
              <a:gd name="connsiteY46" fmla="*/ 2238375 h 6858000"/>
              <a:gd name="connsiteX47" fmla="*/ 635953 w 672465"/>
              <a:gd name="connsiteY47" fmla="*/ 2284413 h 6858000"/>
              <a:gd name="connsiteX48" fmla="*/ 620078 w 672465"/>
              <a:gd name="connsiteY48" fmla="*/ 2325688 h 6858000"/>
              <a:gd name="connsiteX49" fmla="*/ 604203 w 672465"/>
              <a:gd name="connsiteY49" fmla="*/ 2362200 h 6858000"/>
              <a:gd name="connsiteX50" fmla="*/ 585153 w 672465"/>
              <a:gd name="connsiteY50" fmla="*/ 2400300 h 6858000"/>
              <a:gd name="connsiteX51" fmla="*/ 566103 w 672465"/>
              <a:gd name="connsiteY51" fmla="*/ 2438400 h 6858000"/>
              <a:gd name="connsiteX52" fmla="*/ 547053 w 672465"/>
              <a:gd name="connsiteY52" fmla="*/ 2474913 h 6858000"/>
              <a:gd name="connsiteX53" fmla="*/ 531178 w 672465"/>
              <a:gd name="connsiteY53" fmla="*/ 2516188 h 6858000"/>
              <a:gd name="connsiteX54" fmla="*/ 516890 w 672465"/>
              <a:gd name="connsiteY54" fmla="*/ 2562225 h 6858000"/>
              <a:gd name="connsiteX55" fmla="*/ 505778 w 672465"/>
              <a:gd name="connsiteY55" fmla="*/ 2614613 h 6858000"/>
              <a:gd name="connsiteX56" fmla="*/ 497840 w 672465"/>
              <a:gd name="connsiteY56" fmla="*/ 2674938 h 6858000"/>
              <a:gd name="connsiteX57" fmla="*/ 496253 w 672465"/>
              <a:gd name="connsiteY57" fmla="*/ 2743200 h 6858000"/>
              <a:gd name="connsiteX58" fmla="*/ 497840 w 672465"/>
              <a:gd name="connsiteY58" fmla="*/ 2811463 h 6858000"/>
              <a:gd name="connsiteX59" fmla="*/ 505778 w 672465"/>
              <a:gd name="connsiteY59" fmla="*/ 2871788 h 6858000"/>
              <a:gd name="connsiteX60" fmla="*/ 516890 w 672465"/>
              <a:gd name="connsiteY60" fmla="*/ 2924175 h 6858000"/>
              <a:gd name="connsiteX61" fmla="*/ 531178 w 672465"/>
              <a:gd name="connsiteY61" fmla="*/ 2970213 h 6858000"/>
              <a:gd name="connsiteX62" fmla="*/ 547053 w 672465"/>
              <a:gd name="connsiteY62" fmla="*/ 3011488 h 6858000"/>
              <a:gd name="connsiteX63" fmla="*/ 566103 w 672465"/>
              <a:gd name="connsiteY63" fmla="*/ 3048000 h 6858000"/>
              <a:gd name="connsiteX64" fmla="*/ 585153 w 672465"/>
              <a:gd name="connsiteY64" fmla="*/ 3086100 h 6858000"/>
              <a:gd name="connsiteX65" fmla="*/ 604203 w 672465"/>
              <a:gd name="connsiteY65" fmla="*/ 3124200 h 6858000"/>
              <a:gd name="connsiteX66" fmla="*/ 620078 w 672465"/>
              <a:gd name="connsiteY66" fmla="*/ 3160713 h 6858000"/>
              <a:gd name="connsiteX67" fmla="*/ 635953 w 672465"/>
              <a:gd name="connsiteY67" fmla="*/ 3201988 h 6858000"/>
              <a:gd name="connsiteX68" fmla="*/ 651828 w 672465"/>
              <a:gd name="connsiteY68" fmla="*/ 3248025 h 6858000"/>
              <a:gd name="connsiteX69" fmla="*/ 662940 w 672465"/>
              <a:gd name="connsiteY69" fmla="*/ 3300413 h 6858000"/>
              <a:gd name="connsiteX70" fmla="*/ 669290 w 672465"/>
              <a:gd name="connsiteY70" fmla="*/ 3360738 h 6858000"/>
              <a:gd name="connsiteX71" fmla="*/ 672465 w 672465"/>
              <a:gd name="connsiteY71" fmla="*/ 3427413 h 6858000"/>
              <a:gd name="connsiteX72" fmla="*/ 669290 w 672465"/>
              <a:gd name="connsiteY72" fmla="*/ 3497263 h 6858000"/>
              <a:gd name="connsiteX73" fmla="*/ 662940 w 672465"/>
              <a:gd name="connsiteY73" fmla="*/ 3557588 h 6858000"/>
              <a:gd name="connsiteX74" fmla="*/ 651828 w 672465"/>
              <a:gd name="connsiteY74" fmla="*/ 3609975 h 6858000"/>
              <a:gd name="connsiteX75" fmla="*/ 635953 w 672465"/>
              <a:gd name="connsiteY75" fmla="*/ 3656013 h 6858000"/>
              <a:gd name="connsiteX76" fmla="*/ 620078 w 672465"/>
              <a:gd name="connsiteY76" fmla="*/ 3697288 h 6858000"/>
              <a:gd name="connsiteX77" fmla="*/ 604203 w 672465"/>
              <a:gd name="connsiteY77" fmla="*/ 3733800 h 6858000"/>
              <a:gd name="connsiteX78" fmla="*/ 585153 w 672465"/>
              <a:gd name="connsiteY78" fmla="*/ 3771900 h 6858000"/>
              <a:gd name="connsiteX79" fmla="*/ 566103 w 672465"/>
              <a:gd name="connsiteY79" fmla="*/ 3810000 h 6858000"/>
              <a:gd name="connsiteX80" fmla="*/ 547053 w 672465"/>
              <a:gd name="connsiteY80" fmla="*/ 3846513 h 6858000"/>
              <a:gd name="connsiteX81" fmla="*/ 531178 w 672465"/>
              <a:gd name="connsiteY81" fmla="*/ 3887788 h 6858000"/>
              <a:gd name="connsiteX82" fmla="*/ 516890 w 672465"/>
              <a:gd name="connsiteY82" fmla="*/ 3933825 h 6858000"/>
              <a:gd name="connsiteX83" fmla="*/ 505778 w 672465"/>
              <a:gd name="connsiteY83" fmla="*/ 3986213 h 6858000"/>
              <a:gd name="connsiteX84" fmla="*/ 497840 w 672465"/>
              <a:gd name="connsiteY84" fmla="*/ 4046538 h 6858000"/>
              <a:gd name="connsiteX85" fmla="*/ 496253 w 672465"/>
              <a:gd name="connsiteY85" fmla="*/ 4114800 h 6858000"/>
              <a:gd name="connsiteX86" fmla="*/ 497840 w 672465"/>
              <a:gd name="connsiteY86" fmla="*/ 4183063 h 6858000"/>
              <a:gd name="connsiteX87" fmla="*/ 505778 w 672465"/>
              <a:gd name="connsiteY87" fmla="*/ 4243388 h 6858000"/>
              <a:gd name="connsiteX88" fmla="*/ 516890 w 672465"/>
              <a:gd name="connsiteY88" fmla="*/ 4295775 h 6858000"/>
              <a:gd name="connsiteX89" fmla="*/ 531178 w 672465"/>
              <a:gd name="connsiteY89" fmla="*/ 4341813 h 6858000"/>
              <a:gd name="connsiteX90" fmla="*/ 547053 w 672465"/>
              <a:gd name="connsiteY90" fmla="*/ 4383088 h 6858000"/>
              <a:gd name="connsiteX91" fmla="*/ 566103 w 672465"/>
              <a:gd name="connsiteY91" fmla="*/ 4419600 h 6858000"/>
              <a:gd name="connsiteX92" fmla="*/ 604203 w 672465"/>
              <a:gd name="connsiteY92" fmla="*/ 4495800 h 6858000"/>
              <a:gd name="connsiteX93" fmla="*/ 620078 w 672465"/>
              <a:gd name="connsiteY93" fmla="*/ 4532313 h 6858000"/>
              <a:gd name="connsiteX94" fmla="*/ 635953 w 672465"/>
              <a:gd name="connsiteY94" fmla="*/ 4573588 h 6858000"/>
              <a:gd name="connsiteX95" fmla="*/ 651828 w 672465"/>
              <a:gd name="connsiteY95" fmla="*/ 4619625 h 6858000"/>
              <a:gd name="connsiteX96" fmla="*/ 662940 w 672465"/>
              <a:gd name="connsiteY96" fmla="*/ 4672013 h 6858000"/>
              <a:gd name="connsiteX97" fmla="*/ 669290 w 672465"/>
              <a:gd name="connsiteY97" fmla="*/ 4732338 h 6858000"/>
              <a:gd name="connsiteX98" fmla="*/ 672465 w 672465"/>
              <a:gd name="connsiteY98" fmla="*/ 4800600 h 6858000"/>
              <a:gd name="connsiteX99" fmla="*/ 669290 w 672465"/>
              <a:gd name="connsiteY99" fmla="*/ 4868863 h 6858000"/>
              <a:gd name="connsiteX100" fmla="*/ 662940 w 672465"/>
              <a:gd name="connsiteY100" fmla="*/ 4929188 h 6858000"/>
              <a:gd name="connsiteX101" fmla="*/ 651828 w 672465"/>
              <a:gd name="connsiteY101" fmla="*/ 4981575 h 6858000"/>
              <a:gd name="connsiteX102" fmla="*/ 635953 w 672465"/>
              <a:gd name="connsiteY102" fmla="*/ 5027613 h 6858000"/>
              <a:gd name="connsiteX103" fmla="*/ 620078 w 672465"/>
              <a:gd name="connsiteY103" fmla="*/ 5068888 h 6858000"/>
              <a:gd name="connsiteX104" fmla="*/ 604203 w 672465"/>
              <a:gd name="connsiteY104" fmla="*/ 5105400 h 6858000"/>
              <a:gd name="connsiteX105" fmla="*/ 585153 w 672465"/>
              <a:gd name="connsiteY105" fmla="*/ 5143500 h 6858000"/>
              <a:gd name="connsiteX106" fmla="*/ 566103 w 672465"/>
              <a:gd name="connsiteY106" fmla="*/ 5181600 h 6858000"/>
              <a:gd name="connsiteX107" fmla="*/ 547053 w 672465"/>
              <a:gd name="connsiteY107" fmla="*/ 5218113 h 6858000"/>
              <a:gd name="connsiteX108" fmla="*/ 531178 w 672465"/>
              <a:gd name="connsiteY108" fmla="*/ 5259388 h 6858000"/>
              <a:gd name="connsiteX109" fmla="*/ 516890 w 672465"/>
              <a:gd name="connsiteY109" fmla="*/ 5305425 h 6858000"/>
              <a:gd name="connsiteX110" fmla="*/ 505778 w 672465"/>
              <a:gd name="connsiteY110" fmla="*/ 5357813 h 6858000"/>
              <a:gd name="connsiteX111" fmla="*/ 497840 w 672465"/>
              <a:gd name="connsiteY111" fmla="*/ 5418138 h 6858000"/>
              <a:gd name="connsiteX112" fmla="*/ 496253 w 672465"/>
              <a:gd name="connsiteY112" fmla="*/ 5486400 h 6858000"/>
              <a:gd name="connsiteX113" fmla="*/ 497840 w 672465"/>
              <a:gd name="connsiteY113" fmla="*/ 5554663 h 6858000"/>
              <a:gd name="connsiteX114" fmla="*/ 505778 w 672465"/>
              <a:gd name="connsiteY114" fmla="*/ 5614988 h 6858000"/>
              <a:gd name="connsiteX115" fmla="*/ 516890 w 672465"/>
              <a:gd name="connsiteY115" fmla="*/ 5667375 h 6858000"/>
              <a:gd name="connsiteX116" fmla="*/ 531178 w 672465"/>
              <a:gd name="connsiteY116" fmla="*/ 5713413 h 6858000"/>
              <a:gd name="connsiteX117" fmla="*/ 547053 w 672465"/>
              <a:gd name="connsiteY117" fmla="*/ 5754688 h 6858000"/>
              <a:gd name="connsiteX118" fmla="*/ 566103 w 672465"/>
              <a:gd name="connsiteY118" fmla="*/ 5791200 h 6858000"/>
              <a:gd name="connsiteX119" fmla="*/ 585153 w 672465"/>
              <a:gd name="connsiteY119" fmla="*/ 5829300 h 6858000"/>
              <a:gd name="connsiteX120" fmla="*/ 604203 w 672465"/>
              <a:gd name="connsiteY120" fmla="*/ 5867400 h 6858000"/>
              <a:gd name="connsiteX121" fmla="*/ 620078 w 672465"/>
              <a:gd name="connsiteY121" fmla="*/ 5903913 h 6858000"/>
              <a:gd name="connsiteX122" fmla="*/ 635953 w 672465"/>
              <a:gd name="connsiteY122" fmla="*/ 5945188 h 6858000"/>
              <a:gd name="connsiteX123" fmla="*/ 651828 w 672465"/>
              <a:gd name="connsiteY123" fmla="*/ 5991225 h 6858000"/>
              <a:gd name="connsiteX124" fmla="*/ 662940 w 672465"/>
              <a:gd name="connsiteY124" fmla="*/ 6043613 h 6858000"/>
              <a:gd name="connsiteX125" fmla="*/ 669290 w 672465"/>
              <a:gd name="connsiteY125" fmla="*/ 6103938 h 6858000"/>
              <a:gd name="connsiteX126" fmla="*/ 672465 w 672465"/>
              <a:gd name="connsiteY126" fmla="*/ 6172200 h 6858000"/>
              <a:gd name="connsiteX127" fmla="*/ 669290 w 672465"/>
              <a:gd name="connsiteY127" fmla="*/ 6240463 h 6858000"/>
              <a:gd name="connsiteX128" fmla="*/ 662940 w 672465"/>
              <a:gd name="connsiteY128" fmla="*/ 6300788 h 6858000"/>
              <a:gd name="connsiteX129" fmla="*/ 651828 w 672465"/>
              <a:gd name="connsiteY129" fmla="*/ 6353175 h 6858000"/>
              <a:gd name="connsiteX130" fmla="*/ 635953 w 672465"/>
              <a:gd name="connsiteY130" fmla="*/ 6399213 h 6858000"/>
              <a:gd name="connsiteX131" fmla="*/ 620078 w 672465"/>
              <a:gd name="connsiteY131" fmla="*/ 6440488 h 6858000"/>
              <a:gd name="connsiteX132" fmla="*/ 604203 w 672465"/>
              <a:gd name="connsiteY132" fmla="*/ 6477000 h 6858000"/>
              <a:gd name="connsiteX133" fmla="*/ 585153 w 672465"/>
              <a:gd name="connsiteY133" fmla="*/ 6515100 h 6858000"/>
              <a:gd name="connsiteX134" fmla="*/ 566103 w 672465"/>
              <a:gd name="connsiteY134" fmla="*/ 6553200 h 6858000"/>
              <a:gd name="connsiteX135" fmla="*/ 547053 w 672465"/>
              <a:gd name="connsiteY135" fmla="*/ 6589713 h 6858000"/>
              <a:gd name="connsiteX136" fmla="*/ 531178 w 672465"/>
              <a:gd name="connsiteY136" fmla="*/ 6630988 h 6858000"/>
              <a:gd name="connsiteX137" fmla="*/ 516890 w 672465"/>
              <a:gd name="connsiteY137" fmla="*/ 6677025 h 6858000"/>
              <a:gd name="connsiteX138" fmla="*/ 505778 w 672465"/>
              <a:gd name="connsiteY138" fmla="*/ 6729413 h 6858000"/>
              <a:gd name="connsiteX139" fmla="*/ 497840 w 672465"/>
              <a:gd name="connsiteY139" fmla="*/ 6789738 h 6858000"/>
              <a:gd name="connsiteX140" fmla="*/ 496253 w 672465"/>
              <a:gd name="connsiteY140" fmla="*/ 6858000 h 6858000"/>
              <a:gd name="connsiteX141" fmla="*/ 0 w 672465"/>
              <a:gd name="connsiteY1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672465" h="6858000">
                <a:moveTo>
                  <a:pt x="0" y="0"/>
                </a:moveTo>
                <a:lnTo>
                  <a:pt x="496253" y="0"/>
                </a:lnTo>
                <a:lnTo>
                  <a:pt x="497840" y="68263"/>
                </a:lnTo>
                <a:lnTo>
                  <a:pt x="505778" y="128588"/>
                </a:lnTo>
                <a:lnTo>
                  <a:pt x="516890" y="180975"/>
                </a:lnTo>
                <a:lnTo>
                  <a:pt x="531178" y="227013"/>
                </a:lnTo>
                <a:lnTo>
                  <a:pt x="547053" y="268288"/>
                </a:lnTo>
                <a:lnTo>
                  <a:pt x="566103" y="304800"/>
                </a:lnTo>
                <a:lnTo>
                  <a:pt x="585153" y="342900"/>
                </a:lnTo>
                <a:lnTo>
                  <a:pt x="604203" y="381000"/>
                </a:lnTo>
                <a:lnTo>
                  <a:pt x="620078" y="417513"/>
                </a:lnTo>
                <a:lnTo>
                  <a:pt x="635953" y="458788"/>
                </a:lnTo>
                <a:lnTo>
                  <a:pt x="651828" y="504825"/>
                </a:lnTo>
                <a:lnTo>
                  <a:pt x="662940" y="557213"/>
                </a:lnTo>
                <a:lnTo>
                  <a:pt x="669290" y="617538"/>
                </a:lnTo>
                <a:lnTo>
                  <a:pt x="672465" y="685800"/>
                </a:lnTo>
                <a:lnTo>
                  <a:pt x="669290" y="754063"/>
                </a:lnTo>
                <a:lnTo>
                  <a:pt x="662940" y="814388"/>
                </a:lnTo>
                <a:lnTo>
                  <a:pt x="651828" y="866775"/>
                </a:lnTo>
                <a:lnTo>
                  <a:pt x="635953" y="912813"/>
                </a:lnTo>
                <a:lnTo>
                  <a:pt x="620078" y="954088"/>
                </a:lnTo>
                <a:lnTo>
                  <a:pt x="604203" y="990600"/>
                </a:lnTo>
                <a:lnTo>
                  <a:pt x="585153" y="1028700"/>
                </a:lnTo>
                <a:lnTo>
                  <a:pt x="566103" y="1066800"/>
                </a:lnTo>
                <a:lnTo>
                  <a:pt x="547053" y="1103313"/>
                </a:lnTo>
                <a:lnTo>
                  <a:pt x="531178" y="1144588"/>
                </a:lnTo>
                <a:lnTo>
                  <a:pt x="516890" y="1190625"/>
                </a:lnTo>
                <a:lnTo>
                  <a:pt x="505778" y="1243013"/>
                </a:lnTo>
                <a:lnTo>
                  <a:pt x="497840" y="1303338"/>
                </a:lnTo>
                <a:lnTo>
                  <a:pt x="496253" y="1371600"/>
                </a:lnTo>
                <a:lnTo>
                  <a:pt x="497840" y="1439863"/>
                </a:lnTo>
                <a:lnTo>
                  <a:pt x="505778" y="1500188"/>
                </a:lnTo>
                <a:lnTo>
                  <a:pt x="516890" y="1552575"/>
                </a:lnTo>
                <a:lnTo>
                  <a:pt x="531178" y="1598613"/>
                </a:lnTo>
                <a:lnTo>
                  <a:pt x="547053" y="1639888"/>
                </a:lnTo>
                <a:lnTo>
                  <a:pt x="566103" y="1676400"/>
                </a:lnTo>
                <a:lnTo>
                  <a:pt x="585153" y="1714500"/>
                </a:lnTo>
                <a:lnTo>
                  <a:pt x="604203" y="1752600"/>
                </a:lnTo>
                <a:lnTo>
                  <a:pt x="620078" y="1789113"/>
                </a:lnTo>
                <a:lnTo>
                  <a:pt x="635953" y="1830388"/>
                </a:lnTo>
                <a:lnTo>
                  <a:pt x="651828" y="1876425"/>
                </a:lnTo>
                <a:lnTo>
                  <a:pt x="662940" y="1928813"/>
                </a:lnTo>
                <a:lnTo>
                  <a:pt x="669290" y="1989138"/>
                </a:lnTo>
                <a:lnTo>
                  <a:pt x="672465" y="2057400"/>
                </a:lnTo>
                <a:lnTo>
                  <a:pt x="669290" y="2125663"/>
                </a:lnTo>
                <a:lnTo>
                  <a:pt x="662940" y="2185988"/>
                </a:lnTo>
                <a:lnTo>
                  <a:pt x="651828" y="2238375"/>
                </a:lnTo>
                <a:lnTo>
                  <a:pt x="635953" y="2284413"/>
                </a:lnTo>
                <a:lnTo>
                  <a:pt x="620078" y="2325688"/>
                </a:lnTo>
                <a:lnTo>
                  <a:pt x="604203" y="2362200"/>
                </a:lnTo>
                <a:lnTo>
                  <a:pt x="585153" y="2400300"/>
                </a:lnTo>
                <a:lnTo>
                  <a:pt x="566103" y="2438400"/>
                </a:lnTo>
                <a:lnTo>
                  <a:pt x="547053" y="2474913"/>
                </a:lnTo>
                <a:lnTo>
                  <a:pt x="531178" y="2516188"/>
                </a:lnTo>
                <a:lnTo>
                  <a:pt x="516890" y="2562225"/>
                </a:lnTo>
                <a:lnTo>
                  <a:pt x="505778" y="2614613"/>
                </a:lnTo>
                <a:lnTo>
                  <a:pt x="497840" y="2674938"/>
                </a:lnTo>
                <a:lnTo>
                  <a:pt x="496253" y="2743200"/>
                </a:lnTo>
                <a:lnTo>
                  <a:pt x="497840" y="2811463"/>
                </a:lnTo>
                <a:lnTo>
                  <a:pt x="505778" y="2871788"/>
                </a:lnTo>
                <a:lnTo>
                  <a:pt x="516890" y="2924175"/>
                </a:lnTo>
                <a:lnTo>
                  <a:pt x="531178" y="2970213"/>
                </a:lnTo>
                <a:lnTo>
                  <a:pt x="547053" y="3011488"/>
                </a:lnTo>
                <a:lnTo>
                  <a:pt x="566103" y="3048000"/>
                </a:lnTo>
                <a:lnTo>
                  <a:pt x="585153" y="3086100"/>
                </a:lnTo>
                <a:lnTo>
                  <a:pt x="604203" y="3124200"/>
                </a:lnTo>
                <a:lnTo>
                  <a:pt x="620078" y="3160713"/>
                </a:lnTo>
                <a:lnTo>
                  <a:pt x="635953" y="3201988"/>
                </a:lnTo>
                <a:lnTo>
                  <a:pt x="651828" y="3248025"/>
                </a:lnTo>
                <a:lnTo>
                  <a:pt x="662940" y="3300413"/>
                </a:lnTo>
                <a:lnTo>
                  <a:pt x="669290" y="3360738"/>
                </a:lnTo>
                <a:lnTo>
                  <a:pt x="672465" y="3427413"/>
                </a:lnTo>
                <a:lnTo>
                  <a:pt x="669290" y="3497263"/>
                </a:lnTo>
                <a:lnTo>
                  <a:pt x="662940" y="3557588"/>
                </a:lnTo>
                <a:lnTo>
                  <a:pt x="651828" y="3609975"/>
                </a:lnTo>
                <a:lnTo>
                  <a:pt x="635953" y="3656013"/>
                </a:lnTo>
                <a:lnTo>
                  <a:pt x="620078" y="3697288"/>
                </a:lnTo>
                <a:lnTo>
                  <a:pt x="604203" y="3733800"/>
                </a:lnTo>
                <a:lnTo>
                  <a:pt x="585153" y="3771900"/>
                </a:lnTo>
                <a:lnTo>
                  <a:pt x="566103" y="3810000"/>
                </a:lnTo>
                <a:lnTo>
                  <a:pt x="547053" y="3846513"/>
                </a:lnTo>
                <a:lnTo>
                  <a:pt x="531178" y="3887788"/>
                </a:lnTo>
                <a:lnTo>
                  <a:pt x="516890" y="3933825"/>
                </a:lnTo>
                <a:lnTo>
                  <a:pt x="505778" y="3986213"/>
                </a:lnTo>
                <a:lnTo>
                  <a:pt x="497840" y="4046538"/>
                </a:lnTo>
                <a:lnTo>
                  <a:pt x="496253" y="4114800"/>
                </a:lnTo>
                <a:lnTo>
                  <a:pt x="497840" y="4183063"/>
                </a:lnTo>
                <a:lnTo>
                  <a:pt x="505778" y="4243388"/>
                </a:lnTo>
                <a:lnTo>
                  <a:pt x="516890" y="4295775"/>
                </a:lnTo>
                <a:lnTo>
                  <a:pt x="531178" y="4341813"/>
                </a:lnTo>
                <a:lnTo>
                  <a:pt x="547053" y="4383088"/>
                </a:lnTo>
                <a:lnTo>
                  <a:pt x="566103" y="4419600"/>
                </a:lnTo>
                <a:lnTo>
                  <a:pt x="604203" y="4495800"/>
                </a:lnTo>
                <a:lnTo>
                  <a:pt x="620078" y="4532313"/>
                </a:lnTo>
                <a:lnTo>
                  <a:pt x="635953" y="4573588"/>
                </a:lnTo>
                <a:lnTo>
                  <a:pt x="651828" y="4619625"/>
                </a:lnTo>
                <a:lnTo>
                  <a:pt x="662940" y="4672013"/>
                </a:lnTo>
                <a:lnTo>
                  <a:pt x="669290" y="4732338"/>
                </a:lnTo>
                <a:lnTo>
                  <a:pt x="672465" y="4800600"/>
                </a:lnTo>
                <a:lnTo>
                  <a:pt x="669290" y="4868863"/>
                </a:lnTo>
                <a:lnTo>
                  <a:pt x="662940" y="4929188"/>
                </a:lnTo>
                <a:lnTo>
                  <a:pt x="651828" y="4981575"/>
                </a:lnTo>
                <a:lnTo>
                  <a:pt x="635953" y="5027613"/>
                </a:lnTo>
                <a:lnTo>
                  <a:pt x="620078" y="5068888"/>
                </a:lnTo>
                <a:lnTo>
                  <a:pt x="604203" y="5105400"/>
                </a:lnTo>
                <a:lnTo>
                  <a:pt x="585153" y="5143500"/>
                </a:lnTo>
                <a:lnTo>
                  <a:pt x="566103" y="5181600"/>
                </a:lnTo>
                <a:lnTo>
                  <a:pt x="547053" y="5218113"/>
                </a:lnTo>
                <a:lnTo>
                  <a:pt x="531178" y="5259388"/>
                </a:lnTo>
                <a:lnTo>
                  <a:pt x="516890" y="5305425"/>
                </a:lnTo>
                <a:lnTo>
                  <a:pt x="505778" y="5357813"/>
                </a:lnTo>
                <a:lnTo>
                  <a:pt x="497840" y="5418138"/>
                </a:lnTo>
                <a:lnTo>
                  <a:pt x="496253" y="5486400"/>
                </a:lnTo>
                <a:lnTo>
                  <a:pt x="497840" y="5554663"/>
                </a:lnTo>
                <a:lnTo>
                  <a:pt x="505778" y="5614988"/>
                </a:lnTo>
                <a:lnTo>
                  <a:pt x="516890" y="5667375"/>
                </a:lnTo>
                <a:lnTo>
                  <a:pt x="531178" y="5713413"/>
                </a:lnTo>
                <a:lnTo>
                  <a:pt x="547053" y="5754688"/>
                </a:lnTo>
                <a:lnTo>
                  <a:pt x="566103" y="5791200"/>
                </a:lnTo>
                <a:lnTo>
                  <a:pt x="585153" y="5829300"/>
                </a:lnTo>
                <a:lnTo>
                  <a:pt x="604203" y="5867400"/>
                </a:lnTo>
                <a:lnTo>
                  <a:pt x="620078" y="5903913"/>
                </a:lnTo>
                <a:lnTo>
                  <a:pt x="635953" y="5945188"/>
                </a:lnTo>
                <a:lnTo>
                  <a:pt x="651828" y="5991225"/>
                </a:lnTo>
                <a:lnTo>
                  <a:pt x="662940" y="6043613"/>
                </a:lnTo>
                <a:lnTo>
                  <a:pt x="669290" y="6103938"/>
                </a:lnTo>
                <a:lnTo>
                  <a:pt x="672465" y="6172200"/>
                </a:lnTo>
                <a:lnTo>
                  <a:pt x="669290" y="6240463"/>
                </a:lnTo>
                <a:lnTo>
                  <a:pt x="662940" y="6300788"/>
                </a:lnTo>
                <a:lnTo>
                  <a:pt x="651828" y="6353175"/>
                </a:lnTo>
                <a:lnTo>
                  <a:pt x="635953" y="6399213"/>
                </a:lnTo>
                <a:lnTo>
                  <a:pt x="620078" y="6440488"/>
                </a:lnTo>
                <a:lnTo>
                  <a:pt x="604203" y="6477000"/>
                </a:lnTo>
                <a:lnTo>
                  <a:pt x="585153" y="6515100"/>
                </a:lnTo>
                <a:lnTo>
                  <a:pt x="566103" y="6553200"/>
                </a:lnTo>
                <a:lnTo>
                  <a:pt x="547053" y="6589713"/>
                </a:lnTo>
                <a:lnTo>
                  <a:pt x="531178" y="6630988"/>
                </a:lnTo>
                <a:lnTo>
                  <a:pt x="516890" y="6677025"/>
                </a:lnTo>
                <a:lnTo>
                  <a:pt x="505778" y="6729413"/>
                </a:lnTo>
                <a:lnTo>
                  <a:pt x="497840" y="6789738"/>
                </a:lnTo>
                <a:lnTo>
                  <a:pt x="4962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95E531F-97E5-4529-B651-AAC05B428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7962" y="2259385"/>
            <a:ext cx="4763462" cy="3301134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solidFill>
                  <a:schemeClr val="bg1"/>
                </a:solidFill>
              </a:rPr>
              <a:t>Agile Kanban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6B215F4-747D-4CC6-A400-179A94AB8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9668" y="0"/>
            <a:ext cx="4232332" cy="3701000"/>
          </a:xfrm>
          <a:custGeom>
            <a:avLst/>
            <a:gdLst>
              <a:gd name="connsiteX0" fmla="*/ 319701 w 4232332"/>
              <a:gd name="connsiteY0" fmla="*/ 0 h 3701000"/>
              <a:gd name="connsiteX1" fmla="*/ 4232332 w 4232332"/>
              <a:gd name="connsiteY1" fmla="*/ 0 h 3701000"/>
              <a:gd name="connsiteX2" fmla="*/ 4232332 w 4232332"/>
              <a:gd name="connsiteY2" fmla="*/ 3034486 h 3701000"/>
              <a:gd name="connsiteX3" fmla="*/ 4230268 w 4232332"/>
              <a:gd name="connsiteY3" fmla="*/ 3035198 h 3701000"/>
              <a:gd name="connsiteX4" fmla="*/ 4185051 w 4232332"/>
              <a:gd name="connsiteY4" fmla="*/ 3049231 h 3701000"/>
              <a:gd name="connsiteX5" fmla="*/ 4136714 w 4232332"/>
              <a:gd name="connsiteY5" fmla="*/ 3061706 h 3701000"/>
              <a:gd name="connsiteX6" fmla="*/ 4089935 w 4232332"/>
              <a:gd name="connsiteY6" fmla="*/ 3074180 h 3701000"/>
              <a:gd name="connsiteX7" fmla="*/ 4043158 w 4232332"/>
              <a:gd name="connsiteY7" fmla="*/ 3088214 h 3701000"/>
              <a:gd name="connsiteX8" fmla="*/ 3997940 w 4232332"/>
              <a:gd name="connsiteY8" fmla="*/ 3103806 h 3701000"/>
              <a:gd name="connsiteX9" fmla="*/ 3955840 w 4232332"/>
              <a:gd name="connsiteY9" fmla="*/ 3122518 h 3701000"/>
              <a:gd name="connsiteX10" fmla="*/ 3916860 w 4232332"/>
              <a:gd name="connsiteY10" fmla="*/ 3144346 h 3701000"/>
              <a:gd name="connsiteX11" fmla="*/ 3882555 w 4232332"/>
              <a:gd name="connsiteY11" fmla="*/ 3172413 h 3701000"/>
              <a:gd name="connsiteX12" fmla="*/ 3846692 w 4232332"/>
              <a:gd name="connsiteY12" fmla="*/ 3203599 h 3701000"/>
              <a:gd name="connsiteX13" fmla="*/ 3815506 w 4232332"/>
              <a:gd name="connsiteY13" fmla="*/ 3239461 h 3701000"/>
              <a:gd name="connsiteX14" fmla="*/ 3785881 w 4232332"/>
              <a:gd name="connsiteY14" fmla="*/ 3276884 h 3701000"/>
              <a:gd name="connsiteX15" fmla="*/ 3756254 w 4232332"/>
              <a:gd name="connsiteY15" fmla="*/ 3315864 h 3701000"/>
              <a:gd name="connsiteX16" fmla="*/ 3726629 w 4232332"/>
              <a:gd name="connsiteY16" fmla="*/ 3354846 h 3701000"/>
              <a:gd name="connsiteX17" fmla="*/ 3697003 w 4232332"/>
              <a:gd name="connsiteY17" fmla="*/ 3392268 h 3701000"/>
              <a:gd name="connsiteX18" fmla="*/ 3664258 w 4232332"/>
              <a:gd name="connsiteY18" fmla="*/ 3428131 h 3701000"/>
              <a:gd name="connsiteX19" fmla="*/ 3631513 w 4232332"/>
              <a:gd name="connsiteY19" fmla="*/ 3459315 h 3701000"/>
              <a:gd name="connsiteX20" fmla="*/ 3594093 w 4232332"/>
              <a:gd name="connsiteY20" fmla="*/ 3485823 h 3701000"/>
              <a:gd name="connsiteX21" fmla="*/ 3555111 w 4232332"/>
              <a:gd name="connsiteY21" fmla="*/ 3506094 h 3701000"/>
              <a:gd name="connsiteX22" fmla="*/ 3508332 w 4232332"/>
              <a:gd name="connsiteY22" fmla="*/ 3520128 h 3701000"/>
              <a:gd name="connsiteX23" fmla="*/ 3459994 w 4232332"/>
              <a:gd name="connsiteY23" fmla="*/ 3526365 h 3701000"/>
              <a:gd name="connsiteX24" fmla="*/ 3410100 w 4232332"/>
              <a:gd name="connsiteY24" fmla="*/ 3527923 h 3701000"/>
              <a:gd name="connsiteX25" fmla="*/ 3357084 w 4232332"/>
              <a:gd name="connsiteY25" fmla="*/ 3523245 h 3701000"/>
              <a:gd name="connsiteX26" fmla="*/ 3304070 w 4232332"/>
              <a:gd name="connsiteY26" fmla="*/ 3517009 h 3701000"/>
              <a:gd name="connsiteX27" fmla="*/ 3251054 w 4232332"/>
              <a:gd name="connsiteY27" fmla="*/ 3509211 h 3701000"/>
              <a:gd name="connsiteX28" fmla="*/ 3198040 w 4232332"/>
              <a:gd name="connsiteY28" fmla="*/ 3502976 h 3701000"/>
              <a:gd name="connsiteX29" fmla="*/ 3145024 w 4232332"/>
              <a:gd name="connsiteY29" fmla="*/ 3499857 h 3701000"/>
              <a:gd name="connsiteX30" fmla="*/ 3093569 w 4232332"/>
              <a:gd name="connsiteY30" fmla="*/ 3499857 h 3701000"/>
              <a:gd name="connsiteX31" fmla="*/ 3045233 w 4232332"/>
              <a:gd name="connsiteY31" fmla="*/ 3506094 h 3701000"/>
              <a:gd name="connsiteX32" fmla="*/ 2995337 w 4232332"/>
              <a:gd name="connsiteY32" fmla="*/ 3518569 h 3701000"/>
              <a:gd name="connsiteX33" fmla="*/ 2950118 w 4232332"/>
              <a:gd name="connsiteY33" fmla="*/ 3537278 h 3701000"/>
              <a:gd name="connsiteX34" fmla="*/ 2903340 w 4232332"/>
              <a:gd name="connsiteY34" fmla="*/ 3562227 h 3701000"/>
              <a:gd name="connsiteX35" fmla="*/ 2856564 w 4232332"/>
              <a:gd name="connsiteY35" fmla="*/ 3587176 h 3701000"/>
              <a:gd name="connsiteX36" fmla="*/ 2809785 w 4232332"/>
              <a:gd name="connsiteY36" fmla="*/ 3615241 h 3701000"/>
              <a:gd name="connsiteX37" fmla="*/ 2764565 w 4232332"/>
              <a:gd name="connsiteY37" fmla="*/ 3641749 h 3701000"/>
              <a:gd name="connsiteX38" fmla="*/ 2716230 w 4232332"/>
              <a:gd name="connsiteY38" fmla="*/ 3665138 h 3701000"/>
              <a:gd name="connsiteX39" fmla="*/ 2669451 w 4232332"/>
              <a:gd name="connsiteY39" fmla="*/ 3683850 h 3701000"/>
              <a:gd name="connsiteX40" fmla="*/ 2621114 w 4232332"/>
              <a:gd name="connsiteY40" fmla="*/ 3696324 h 3701000"/>
              <a:gd name="connsiteX41" fmla="*/ 2571219 w 4232332"/>
              <a:gd name="connsiteY41" fmla="*/ 3701000 h 3701000"/>
              <a:gd name="connsiteX42" fmla="*/ 2521322 w 4232332"/>
              <a:gd name="connsiteY42" fmla="*/ 3696324 h 3701000"/>
              <a:gd name="connsiteX43" fmla="*/ 2472985 w 4232332"/>
              <a:gd name="connsiteY43" fmla="*/ 3683850 h 3701000"/>
              <a:gd name="connsiteX44" fmla="*/ 2426209 w 4232332"/>
              <a:gd name="connsiteY44" fmla="*/ 3665138 h 3701000"/>
              <a:gd name="connsiteX45" fmla="*/ 2377871 w 4232332"/>
              <a:gd name="connsiteY45" fmla="*/ 3641749 h 3701000"/>
              <a:gd name="connsiteX46" fmla="*/ 2332651 w 4232332"/>
              <a:gd name="connsiteY46" fmla="*/ 3615241 h 3701000"/>
              <a:gd name="connsiteX47" fmla="*/ 2285874 w 4232332"/>
              <a:gd name="connsiteY47" fmla="*/ 3587176 h 3701000"/>
              <a:gd name="connsiteX48" fmla="*/ 2239096 w 4232332"/>
              <a:gd name="connsiteY48" fmla="*/ 3562227 h 3701000"/>
              <a:gd name="connsiteX49" fmla="*/ 2192319 w 4232332"/>
              <a:gd name="connsiteY49" fmla="*/ 3537278 h 3701000"/>
              <a:gd name="connsiteX50" fmla="*/ 2145542 w 4232332"/>
              <a:gd name="connsiteY50" fmla="*/ 3518569 h 3701000"/>
              <a:gd name="connsiteX51" fmla="*/ 2097204 w 4232332"/>
              <a:gd name="connsiteY51" fmla="*/ 3506094 h 3701000"/>
              <a:gd name="connsiteX52" fmla="*/ 2048867 w 4232332"/>
              <a:gd name="connsiteY52" fmla="*/ 3499857 h 3701000"/>
              <a:gd name="connsiteX53" fmla="*/ 1997410 w 4232332"/>
              <a:gd name="connsiteY53" fmla="*/ 3499857 h 3701000"/>
              <a:gd name="connsiteX54" fmla="*/ 1944396 w 4232332"/>
              <a:gd name="connsiteY54" fmla="*/ 3502976 h 3701000"/>
              <a:gd name="connsiteX55" fmla="*/ 1891382 w 4232332"/>
              <a:gd name="connsiteY55" fmla="*/ 3509211 h 3701000"/>
              <a:gd name="connsiteX56" fmla="*/ 1838366 w 4232332"/>
              <a:gd name="connsiteY56" fmla="*/ 3517009 h 3701000"/>
              <a:gd name="connsiteX57" fmla="*/ 1785350 w 4232332"/>
              <a:gd name="connsiteY57" fmla="*/ 3523245 h 3701000"/>
              <a:gd name="connsiteX58" fmla="*/ 1732336 w 4232332"/>
              <a:gd name="connsiteY58" fmla="*/ 3527923 h 3701000"/>
              <a:gd name="connsiteX59" fmla="*/ 1682442 w 4232332"/>
              <a:gd name="connsiteY59" fmla="*/ 3526365 h 3701000"/>
              <a:gd name="connsiteX60" fmla="*/ 1634105 w 4232332"/>
              <a:gd name="connsiteY60" fmla="*/ 3520128 h 3701000"/>
              <a:gd name="connsiteX61" fmla="*/ 1587326 w 4232332"/>
              <a:gd name="connsiteY61" fmla="*/ 3506094 h 3701000"/>
              <a:gd name="connsiteX62" fmla="*/ 1548345 w 4232332"/>
              <a:gd name="connsiteY62" fmla="*/ 3485823 h 3701000"/>
              <a:gd name="connsiteX63" fmla="*/ 1510922 w 4232332"/>
              <a:gd name="connsiteY63" fmla="*/ 3459315 h 3701000"/>
              <a:gd name="connsiteX64" fmla="*/ 1478179 w 4232332"/>
              <a:gd name="connsiteY64" fmla="*/ 3428131 h 3701000"/>
              <a:gd name="connsiteX65" fmla="*/ 1445433 w 4232332"/>
              <a:gd name="connsiteY65" fmla="*/ 3392268 h 3701000"/>
              <a:gd name="connsiteX66" fmla="*/ 1415807 w 4232332"/>
              <a:gd name="connsiteY66" fmla="*/ 3354846 h 3701000"/>
              <a:gd name="connsiteX67" fmla="*/ 1386182 w 4232332"/>
              <a:gd name="connsiteY67" fmla="*/ 3315864 h 3701000"/>
              <a:gd name="connsiteX68" fmla="*/ 1356556 w 4232332"/>
              <a:gd name="connsiteY68" fmla="*/ 3276884 h 3701000"/>
              <a:gd name="connsiteX69" fmla="*/ 1326930 w 4232332"/>
              <a:gd name="connsiteY69" fmla="*/ 3239461 h 3701000"/>
              <a:gd name="connsiteX70" fmla="*/ 1295744 w 4232332"/>
              <a:gd name="connsiteY70" fmla="*/ 3203599 h 3701000"/>
              <a:gd name="connsiteX71" fmla="*/ 1259881 w 4232332"/>
              <a:gd name="connsiteY71" fmla="*/ 3172413 h 3701000"/>
              <a:gd name="connsiteX72" fmla="*/ 1225577 w 4232332"/>
              <a:gd name="connsiteY72" fmla="*/ 3144346 h 3701000"/>
              <a:gd name="connsiteX73" fmla="*/ 1186596 w 4232332"/>
              <a:gd name="connsiteY73" fmla="*/ 3122518 h 3701000"/>
              <a:gd name="connsiteX74" fmla="*/ 1144496 w 4232332"/>
              <a:gd name="connsiteY74" fmla="*/ 3103806 h 3701000"/>
              <a:gd name="connsiteX75" fmla="*/ 1099278 w 4232332"/>
              <a:gd name="connsiteY75" fmla="*/ 3088214 h 3701000"/>
              <a:gd name="connsiteX76" fmla="*/ 1052499 w 4232332"/>
              <a:gd name="connsiteY76" fmla="*/ 3074180 h 3701000"/>
              <a:gd name="connsiteX77" fmla="*/ 1005723 w 4232332"/>
              <a:gd name="connsiteY77" fmla="*/ 3061706 h 3701000"/>
              <a:gd name="connsiteX78" fmla="*/ 957386 w 4232332"/>
              <a:gd name="connsiteY78" fmla="*/ 3049231 h 3701000"/>
              <a:gd name="connsiteX79" fmla="*/ 912167 w 4232332"/>
              <a:gd name="connsiteY79" fmla="*/ 3035198 h 3701000"/>
              <a:gd name="connsiteX80" fmla="*/ 866948 w 4232332"/>
              <a:gd name="connsiteY80" fmla="*/ 3019606 h 3701000"/>
              <a:gd name="connsiteX81" fmla="*/ 824850 w 4232332"/>
              <a:gd name="connsiteY81" fmla="*/ 3000894 h 3701000"/>
              <a:gd name="connsiteX82" fmla="*/ 787426 w 4232332"/>
              <a:gd name="connsiteY82" fmla="*/ 2977505 h 3701000"/>
              <a:gd name="connsiteX83" fmla="*/ 753122 w 4232332"/>
              <a:gd name="connsiteY83" fmla="*/ 2949439 h 3701000"/>
              <a:gd name="connsiteX84" fmla="*/ 725057 w 4232332"/>
              <a:gd name="connsiteY84" fmla="*/ 2915136 h 3701000"/>
              <a:gd name="connsiteX85" fmla="*/ 701668 w 4232332"/>
              <a:gd name="connsiteY85" fmla="*/ 2877713 h 3701000"/>
              <a:gd name="connsiteX86" fmla="*/ 682956 w 4232332"/>
              <a:gd name="connsiteY86" fmla="*/ 2835613 h 3701000"/>
              <a:gd name="connsiteX87" fmla="*/ 667364 w 4232332"/>
              <a:gd name="connsiteY87" fmla="*/ 2790396 h 3701000"/>
              <a:gd name="connsiteX88" fmla="*/ 653331 w 4232332"/>
              <a:gd name="connsiteY88" fmla="*/ 2745177 h 3701000"/>
              <a:gd name="connsiteX89" fmla="*/ 640857 w 4232332"/>
              <a:gd name="connsiteY89" fmla="*/ 2696840 h 3701000"/>
              <a:gd name="connsiteX90" fmla="*/ 628382 w 4232332"/>
              <a:gd name="connsiteY90" fmla="*/ 2650063 h 3701000"/>
              <a:gd name="connsiteX91" fmla="*/ 614349 w 4232332"/>
              <a:gd name="connsiteY91" fmla="*/ 2603285 h 3701000"/>
              <a:gd name="connsiteX92" fmla="*/ 598756 w 4232332"/>
              <a:gd name="connsiteY92" fmla="*/ 2558065 h 3701000"/>
              <a:gd name="connsiteX93" fmla="*/ 580044 w 4232332"/>
              <a:gd name="connsiteY93" fmla="*/ 2515965 h 3701000"/>
              <a:gd name="connsiteX94" fmla="*/ 558214 w 4232332"/>
              <a:gd name="connsiteY94" fmla="*/ 2476984 h 3701000"/>
              <a:gd name="connsiteX95" fmla="*/ 530150 w 4232332"/>
              <a:gd name="connsiteY95" fmla="*/ 2442681 h 3701000"/>
              <a:gd name="connsiteX96" fmla="*/ 498963 w 4232332"/>
              <a:gd name="connsiteY96" fmla="*/ 2406817 h 3701000"/>
              <a:gd name="connsiteX97" fmla="*/ 463101 w 4232332"/>
              <a:gd name="connsiteY97" fmla="*/ 2375633 h 3701000"/>
              <a:gd name="connsiteX98" fmla="*/ 424118 w 4232332"/>
              <a:gd name="connsiteY98" fmla="*/ 2346007 h 3701000"/>
              <a:gd name="connsiteX99" fmla="*/ 385138 w 4232332"/>
              <a:gd name="connsiteY99" fmla="*/ 2316382 h 3701000"/>
              <a:gd name="connsiteX100" fmla="*/ 346157 w 4232332"/>
              <a:gd name="connsiteY100" fmla="*/ 2286756 h 3701000"/>
              <a:gd name="connsiteX101" fmla="*/ 308733 w 4232332"/>
              <a:gd name="connsiteY101" fmla="*/ 2257129 h 3701000"/>
              <a:gd name="connsiteX102" fmla="*/ 272871 w 4232332"/>
              <a:gd name="connsiteY102" fmla="*/ 2224386 h 3701000"/>
              <a:gd name="connsiteX103" fmla="*/ 241686 w 4232332"/>
              <a:gd name="connsiteY103" fmla="*/ 2191641 h 3701000"/>
              <a:gd name="connsiteX104" fmla="*/ 215179 w 4232332"/>
              <a:gd name="connsiteY104" fmla="*/ 2154219 h 3701000"/>
              <a:gd name="connsiteX105" fmla="*/ 194909 w 4232332"/>
              <a:gd name="connsiteY105" fmla="*/ 2115238 h 3701000"/>
              <a:gd name="connsiteX106" fmla="*/ 180876 w 4232332"/>
              <a:gd name="connsiteY106" fmla="*/ 2068461 h 3701000"/>
              <a:gd name="connsiteX107" fmla="*/ 174638 w 4232332"/>
              <a:gd name="connsiteY107" fmla="*/ 2020123 h 3701000"/>
              <a:gd name="connsiteX108" fmla="*/ 173078 w 4232332"/>
              <a:gd name="connsiteY108" fmla="*/ 1970225 h 3701000"/>
              <a:gd name="connsiteX109" fmla="*/ 177756 w 4232332"/>
              <a:gd name="connsiteY109" fmla="*/ 1917211 h 3701000"/>
              <a:gd name="connsiteX110" fmla="*/ 183993 w 4232332"/>
              <a:gd name="connsiteY110" fmla="*/ 1864197 h 3701000"/>
              <a:gd name="connsiteX111" fmla="*/ 191789 w 4232332"/>
              <a:gd name="connsiteY111" fmla="*/ 1811182 h 3701000"/>
              <a:gd name="connsiteX112" fmla="*/ 198027 w 4232332"/>
              <a:gd name="connsiteY112" fmla="*/ 1758167 h 3701000"/>
              <a:gd name="connsiteX113" fmla="*/ 201146 w 4232332"/>
              <a:gd name="connsiteY113" fmla="*/ 1705153 h 3701000"/>
              <a:gd name="connsiteX114" fmla="*/ 201146 w 4232332"/>
              <a:gd name="connsiteY114" fmla="*/ 1653697 h 3701000"/>
              <a:gd name="connsiteX115" fmla="*/ 194909 w 4232332"/>
              <a:gd name="connsiteY115" fmla="*/ 1605362 h 3701000"/>
              <a:gd name="connsiteX116" fmla="*/ 182434 w 4232332"/>
              <a:gd name="connsiteY116" fmla="*/ 1557024 h 3701000"/>
              <a:gd name="connsiteX117" fmla="*/ 163723 w 4232332"/>
              <a:gd name="connsiteY117" fmla="*/ 1511804 h 3701000"/>
              <a:gd name="connsiteX118" fmla="*/ 140335 w 4232332"/>
              <a:gd name="connsiteY118" fmla="*/ 1465027 h 3701000"/>
              <a:gd name="connsiteX119" fmla="*/ 113826 w 4232332"/>
              <a:gd name="connsiteY119" fmla="*/ 1418251 h 3701000"/>
              <a:gd name="connsiteX120" fmla="*/ 85761 w 4232332"/>
              <a:gd name="connsiteY120" fmla="*/ 1371472 h 3701000"/>
              <a:gd name="connsiteX121" fmla="*/ 59253 w 4232332"/>
              <a:gd name="connsiteY121" fmla="*/ 1326252 h 3701000"/>
              <a:gd name="connsiteX122" fmla="*/ 35863 w 4232332"/>
              <a:gd name="connsiteY122" fmla="*/ 1277917 h 3701000"/>
              <a:gd name="connsiteX123" fmla="*/ 17153 w 4232332"/>
              <a:gd name="connsiteY123" fmla="*/ 1231139 h 3701000"/>
              <a:gd name="connsiteX124" fmla="*/ 4679 w 4232332"/>
              <a:gd name="connsiteY124" fmla="*/ 1182801 h 3701000"/>
              <a:gd name="connsiteX125" fmla="*/ 0 w 4232332"/>
              <a:gd name="connsiteY125" fmla="*/ 1132905 h 3701000"/>
              <a:gd name="connsiteX126" fmla="*/ 4679 w 4232332"/>
              <a:gd name="connsiteY126" fmla="*/ 1083010 h 3701000"/>
              <a:gd name="connsiteX127" fmla="*/ 17153 w 4232332"/>
              <a:gd name="connsiteY127" fmla="*/ 1034673 h 3701000"/>
              <a:gd name="connsiteX128" fmla="*/ 35863 w 4232332"/>
              <a:gd name="connsiteY128" fmla="*/ 987895 h 3701000"/>
              <a:gd name="connsiteX129" fmla="*/ 59253 w 4232332"/>
              <a:gd name="connsiteY129" fmla="*/ 939559 h 3701000"/>
              <a:gd name="connsiteX130" fmla="*/ 85761 w 4232332"/>
              <a:gd name="connsiteY130" fmla="*/ 894339 h 3701000"/>
              <a:gd name="connsiteX131" fmla="*/ 113826 w 4232332"/>
              <a:gd name="connsiteY131" fmla="*/ 847563 h 3701000"/>
              <a:gd name="connsiteX132" fmla="*/ 140335 w 4232332"/>
              <a:gd name="connsiteY132" fmla="*/ 800784 h 3701000"/>
              <a:gd name="connsiteX133" fmla="*/ 163723 w 4232332"/>
              <a:gd name="connsiteY133" fmla="*/ 754007 h 3701000"/>
              <a:gd name="connsiteX134" fmla="*/ 182434 w 4232332"/>
              <a:gd name="connsiteY134" fmla="*/ 708787 h 3701000"/>
              <a:gd name="connsiteX135" fmla="*/ 194909 w 4232332"/>
              <a:gd name="connsiteY135" fmla="*/ 660451 h 3701000"/>
              <a:gd name="connsiteX136" fmla="*/ 201146 w 4232332"/>
              <a:gd name="connsiteY136" fmla="*/ 612115 h 3701000"/>
              <a:gd name="connsiteX137" fmla="*/ 201146 w 4232332"/>
              <a:gd name="connsiteY137" fmla="*/ 560659 h 3701000"/>
              <a:gd name="connsiteX138" fmla="*/ 198027 w 4232332"/>
              <a:gd name="connsiteY138" fmla="*/ 507644 h 3701000"/>
              <a:gd name="connsiteX139" fmla="*/ 191789 w 4232332"/>
              <a:gd name="connsiteY139" fmla="*/ 454630 h 3701000"/>
              <a:gd name="connsiteX140" fmla="*/ 183993 w 4232332"/>
              <a:gd name="connsiteY140" fmla="*/ 401614 h 3701000"/>
              <a:gd name="connsiteX141" fmla="*/ 177756 w 4232332"/>
              <a:gd name="connsiteY141" fmla="*/ 348600 h 3701000"/>
              <a:gd name="connsiteX142" fmla="*/ 173078 w 4232332"/>
              <a:gd name="connsiteY142" fmla="*/ 295586 h 3701000"/>
              <a:gd name="connsiteX143" fmla="*/ 174638 w 4232332"/>
              <a:gd name="connsiteY143" fmla="*/ 245689 h 3701000"/>
              <a:gd name="connsiteX144" fmla="*/ 180876 w 4232332"/>
              <a:gd name="connsiteY144" fmla="*/ 197353 h 3701000"/>
              <a:gd name="connsiteX145" fmla="*/ 194909 w 4232332"/>
              <a:gd name="connsiteY145" fmla="*/ 150574 h 3701000"/>
              <a:gd name="connsiteX146" fmla="*/ 215179 w 4232332"/>
              <a:gd name="connsiteY146" fmla="*/ 111594 h 3701000"/>
              <a:gd name="connsiteX147" fmla="*/ 241686 w 4232332"/>
              <a:gd name="connsiteY147" fmla="*/ 74171 h 3701000"/>
              <a:gd name="connsiteX148" fmla="*/ 272871 w 4232332"/>
              <a:gd name="connsiteY148" fmla="*/ 41427 h 3701000"/>
              <a:gd name="connsiteX149" fmla="*/ 308733 w 4232332"/>
              <a:gd name="connsiteY149" fmla="*/ 8683 h 370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4232332" h="3701000">
                <a:moveTo>
                  <a:pt x="319701" y="0"/>
                </a:moveTo>
                <a:lnTo>
                  <a:pt x="4232332" y="0"/>
                </a:lnTo>
                <a:lnTo>
                  <a:pt x="4232332" y="3034486"/>
                </a:lnTo>
                <a:lnTo>
                  <a:pt x="4230268" y="3035198"/>
                </a:lnTo>
                <a:lnTo>
                  <a:pt x="4185051" y="3049231"/>
                </a:lnTo>
                <a:lnTo>
                  <a:pt x="4136714" y="3061706"/>
                </a:lnTo>
                <a:lnTo>
                  <a:pt x="4089935" y="3074180"/>
                </a:lnTo>
                <a:lnTo>
                  <a:pt x="4043158" y="3088214"/>
                </a:lnTo>
                <a:lnTo>
                  <a:pt x="3997940" y="3103806"/>
                </a:lnTo>
                <a:lnTo>
                  <a:pt x="3955840" y="3122518"/>
                </a:lnTo>
                <a:lnTo>
                  <a:pt x="3916860" y="3144346"/>
                </a:lnTo>
                <a:lnTo>
                  <a:pt x="3882555" y="3172413"/>
                </a:lnTo>
                <a:lnTo>
                  <a:pt x="3846692" y="3203599"/>
                </a:lnTo>
                <a:lnTo>
                  <a:pt x="3815506" y="3239461"/>
                </a:lnTo>
                <a:lnTo>
                  <a:pt x="3785881" y="3276884"/>
                </a:lnTo>
                <a:lnTo>
                  <a:pt x="3756254" y="3315864"/>
                </a:lnTo>
                <a:lnTo>
                  <a:pt x="3726629" y="3354846"/>
                </a:lnTo>
                <a:lnTo>
                  <a:pt x="3697003" y="3392268"/>
                </a:lnTo>
                <a:lnTo>
                  <a:pt x="3664258" y="3428131"/>
                </a:lnTo>
                <a:lnTo>
                  <a:pt x="3631513" y="3459315"/>
                </a:lnTo>
                <a:lnTo>
                  <a:pt x="3594093" y="3485823"/>
                </a:lnTo>
                <a:lnTo>
                  <a:pt x="3555111" y="3506094"/>
                </a:lnTo>
                <a:lnTo>
                  <a:pt x="3508332" y="3520128"/>
                </a:lnTo>
                <a:lnTo>
                  <a:pt x="3459994" y="3526365"/>
                </a:lnTo>
                <a:lnTo>
                  <a:pt x="3410100" y="3527923"/>
                </a:lnTo>
                <a:lnTo>
                  <a:pt x="3357084" y="3523245"/>
                </a:lnTo>
                <a:lnTo>
                  <a:pt x="3304070" y="3517009"/>
                </a:lnTo>
                <a:lnTo>
                  <a:pt x="3251054" y="3509211"/>
                </a:lnTo>
                <a:lnTo>
                  <a:pt x="3198040" y="3502976"/>
                </a:lnTo>
                <a:lnTo>
                  <a:pt x="3145024" y="3499857"/>
                </a:lnTo>
                <a:lnTo>
                  <a:pt x="3093569" y="3499857"/>
                </a:lnTo>
                <a:lnTo>
                  <a:pt x="3045233" y="3506094"/>
                </a:lnTo>
                <a:lnTo>
                  <a:pt x="2995337" y="3518569"/>
                </a:lnTo>
                <a:lnTo>
                  <a:pt x="2950118" y="3537278"/>
                </a:lnTo>
                <a:lnTo>
                  <a:pt x="2903340" y="3562227"/>
                </a:lnTo>
                <a:lnTo>
                  <a:pt x="2856564" y="3587176"/>
                </a:lnTo>
                <a:lnTo>
                  <a:pt x="2809785" y="3615241"/>
                </a:lnTo>
                <a:lnTo>
                  <a:pt x="2764565" y="3641749"/>
                </a:lnTo>
                <a:lnTo>
                  <a:pt x="2716230" y="3665138"/>
                </a:lnTo>
                <a:lnTo>
                  <a:pt x="2669451" y="3683850"/>
                </a:lnTo>
                <a:lnTo>
                  <a:pt x="2621114" y="3696324"/>
                </a:lnTo>
                <a:lnTo>
                  <a:pt x="2571219" y="3701000"/>
                </a:lnTo>
                <a:lnTo>
                  <a:pt x="2521322" y="3696324"/>
                </a:lnTo>
                <a:lnTo>
                  <a:pt x="2472985" y="3683850"/>
                </a:lnTo>
                <a:lnTo>
                  <a:pt x="2426209" y="3665138"/>
                </a:lnTo>
                <a:lnTo>
                  <a:pt x="2377871" y="3641749"/>
                </a:lnTo>
                <a:lnTo>
                  <a:pt x="2332651" y="3615241"/>
                </a:lnTo>
                <a:lnTo>
                  <a:pt x="2285874" y="3587176"/>
                </a:lnTo>
                <a:lnTo>
                  <a:pt x="2239096" y="3562227"/>
                </a:lnTo>
                <a:lnTo>
                  <a:pt x="2192319" y="3537278"/>
                </a:lnTo>
                <a:lnTo>
                  <a:pt x="2145542" y="3518569"/>
                </a:lnTo>
                <a:lnTo>
                  <a:pt x="2097204" y="3506094"/>
                </a:lnTo>
                <a:lnTo>
                  <a:pt x="2048867" y="3499857"/>
                </a:lnTo>
                <a:lnTo>
                  <a:pt x="1997410" y="3499857"/>
                </a:lnTo>
                <a:lnTo>
                  <a:pt x="1944396" y="3502976"/>
                </a:lnTo>
                <a:lnTo>
                  <a:pt x="1891382" y="3509211"/>
                </a:lnTo>
                <a:lnTo>
                  <a:pt x="1838366" y="3517009"/>
                </a:lnTo>
                <a:lnTo>
                  <a:pt x="1785350" y="3523245"/>
                </a:lnTo>
                <a:lnTo>
                  <a:pt x="1732336" y="3527923"/>
                </a:lnTo>
                <a:lnTo>
                  <a:pt x="1682442" y="3526365"/>
                </a:lnTo>
                <a:lnTo>
                  <a:pt x="1634105" y="3520128"/>
                </a:lnTo>
                <a:lnTo>
                  <a:pt x="1587326" y="3506094"/>
                </a:lnTo>
                <a:lnTo>
                  <a:pt x="1548345" y="3485823"/>
                </a:lnTo>
                <a:lnTo>
                  <a:pt x="1510922" y="3459315"/>
                </a:lnTo>
                <a:lnTo>
                  <a:pt x="1478179" y="3428131"/>
                </a:lnTo>
                <a:lnTo>
                  <a:pt x="1445433" y="3392268"/>
                </a:lnTo>
                <a:lnTo>
                  <a:pt x="1415807" y="3354846"/>
                </a:lnTo>
                <a:lnTo>
                  <a:pt x="1386182" y="3315864"/>
                </a:lnTo>
                <a:lnTo>
                  <a:pt x="1356556" y="3276884"/>
                </a:lnTo>
                <a:lnTo>
                  <a:pt x="1326930" y="3239461"/>
                </a:lnTo>
                <a:lnTo>
                  <a:pt x="1295744" y="3203599"/>
                </a:lnTo>
                <a:lnTo>
                  <a:pt x="1259881" y="3172413"/>
                </a:lnTo>
                <a:lnTo>
                  <a:pt x="1225577" y="3144346"/>
                </a:lnTo>
                <a:lnTo>
                  <a:pt x="1186596" y="3122518"/>
                </a:lnTo>
                <a:lnTo>
                  <a:pt x="1144496" y="3103806"/>
                </a:lnTo>
                <a:lnTo>
                  <a:pt x="1099278" y="3088214"/>
                </a:lnTo>
                <a:lnTo>
                  <a:pt x="1052499" y="3074180"/>
                </a:lnTo>
                <a:lnTo>
                  <a:pt x="1005723" y="3061706"/>
                </a:lnTo>
                <a:lnTo>
                  <a:pt x="957386" y="3049231"/>
                </a:lnTo>
                <a:lnTo>
                  <a:pt x="912167" y="3035198"/>
                </a:lnTo>
                <a:lnTo>
                  <a:pt x="866948" y="3019606"/>
                </a:lnTo>
                <a:lnTo>
                  <a:pt x="824850" y="3000894"/>
                </a:lnTo>
                <a:lnTo>
                  <a:pt x="787426" y="2977505"/>
                </a:lnTo>
                <a:lnTo>
                  <a:pt x="753122" y="2949439"/>
                </a:lnTo>
                <a:lnTo>
                  <a:pt x="725057" y="2915136"/>
                </a:lnTo>
                <a:lnTo>
                  <a:pt x="701668" y="2877713"/>
                </a:lnTo>
                <a:lnTo>
                  <a:pt x="682956" y="2835613"/>
                </a:lnTo>
                <a:lnTo>
                  <a:pt x="667364" y="2790396"/>
                </a:lnTo>
                <a:lnTo>
                  <a:pt x="653331" y="2745177"/>
                </a:lnTo>
                <a:lnTo>
                  <a:pt x="640857" y="2696840"/>
                </a:lnTo>
                <a:lnTo>
                  <a:pt x="628382" y="2650063"/>
                </a:lnTo>
                <a:lnTo>
                  <a:pt x="614349" y="2603285"/>
                </a:lnTo>
                <a:lnTo>
                  <a:pt x="598756" y="2558065"/>
                </a:lnTo>
                <a:lnTo>
                  <a:pt x="580044" y="2515965"/>
                </a:lnTo>
                <a:lnTo>
                  <a:pt x="558214" y="2476984"/>
                </a:lnTo>
                <a:lnTo>
                  <a:pt x="530150" y="2442681"/>
                </a:lnTo>
                <a:lnTo>
                  <a:pt x="498963" y="2406817"/>
                </a:lnTo>
                <a:lnTo>
                  <a:pt x="463101" y="2375633"/>
                </a:lnTo>
                <a:lnTo>
                  <a:pt x="424118" y="2346007"/>
                </a:lnTo>
                <a:lnTo>
                  <a:pt x="385138" y="2316382"/>
                </a:lnTo>
                <a:lnTo>
                  <a:pt x="346157" y="2286756"/>
                </a:lnTo>
                <a:lnTo>
                  <a:pt x="308733" y="2257129"/>
                </a:lnTo>
                <a:lnTo>
                  <a:pt x="272871" y="2224386"/>
                </a:lnTo>
                <a:lnTo>
                  <a:pt x="241686" y="2191641"/>
                </a:lnTo>
                <a:lnTo>
                  <a:pt x="215179" y="2154219"/>
                </a:lnTo>
                <a:lnTo>
                  <a:pt x="194909" y="2115238"/>
                </a:lnTo>
                <a:lnTo>
                  <a:pt x="180876" y="2068461"/>
                </a:lnTo>
                <a:lnTo>
                  <a:pt x="174638" y="2020123"/>
                </a:lnTo>
                <a:lnTo>
                  <a:pt x="173078" y="1970225"/>
                </a:lnTo>
                <a:lnTo>
                  <a:pt x="177756" y="1917211"/>
                </a:lnTo>
                <a:lnTo>
                  <a:pt x="183993" y="1864197"/>
                </a:lnTo>
                <a:lnTo>
                  <a:pt x="191789" y="1811182"/>
                </a:lnTo>
                <a:lnTo>
                  <a:pt x="198027" y="1758167"/>
                </a:lnTo>
                <a:lnTo>
                  <a:pt x="201146" y="1705153"/>
                </a:lnTo>
                <a:lnTo>
                  <a:pt x="201146" y="1653697"/>
                </a:lnTo>
                <a:lnTo>
                  <a:pt x="194909" y="1605362"/>
                </a:lnTo>
                <a:lnTo>
                  <a:pt x="182434" y="1557024"/>
                </a:lnTo>
                <a:lnTo>
                  <a:pt x="163723" y="1511804"/>
                </a:lnTo>
                <a:lnTo>
                  <a:pt x="140335" y="1465027"/>
                </a:lnTo>
                <a:lnTo>
                  <a:pt x="113826" y="1418251"/>
                </a:lnTo>
                <a:lnTo>
                  <a:pt x="85761" y="1371472"/>
                </a:lnTo>
                <a:lnTo>
                  <a:pt x="59253" y="1326252"/>
                </a:lnTo>
                <a:lnTo>
                  <a:pt x="35863" y="1277917"/>
                </a:lnTo>
                <a:lnTo>
                  <a:pt x="17153" y="1231139"/>
                </a:lnTo>
                <a:lnTo>
                  <a:pt x="4679" y="1182801"/>
                </a:lnTo>
                <a:lnTo>
                  <a:pt x="0" y="1132905"/>
                </a:lnTo>
                <a:lnTo>
                  <a:pt x="4679" y="1083010"/>
                </a:lnTo>
                <a:lnTo>
                  <a:pt x="17153" y="1034673"/>
                </a:lnTo>
                <a:lnTo>
                  <a:pt x="35863" y="987895"/>
                </a:lnTo>
                <a:lnTo>
                  <a:pt x="59253" y="939559"/>
                </a:lnTo>
                <a:lnTo>
                  <a:pt x="85761" y="894339"/>
                </a:lnTo>
                <a:lnTo>
                  <a:pt x="113826" y="847563"/>
                </a:lnTo>
                <a:lnTo>
                  <a:pt x="140335" y="800784"/>
                </a:lnTo>
                <a:lnTo>
                  <a:pt x="163723" y="754007"/>
                </a:lnTo>
                <a:lnTo>
                  <a:pt x="182434" y="708787"/>
                </a:lnTo>
                <a:lnTo>
                  <a:pt x="194909" y="660451"/>
                </a:lnTo>
                <a:lnTo>
                  <a:pt x="201146" y="612115"/>
                </a:lnTo>
                <a:lnTo>
                  <a:pt x="201146" y="560659"/>
                </a:lnTo>
                <a:lnTo>
                  <a:pt x="198027" y="507644"/>
                </a:lnTo>
                <a:lnTo>
                  <a:pt x="191789" y="454630"/>
                </a:lnTo>
                <a:lnTo>
                  <a:pt x="183993" y="401614"/>
                </a:lnTo>
                <a:lnTo>
                  <a:pt x="177756" y="348600"/>
                </a:lnTo>
                <a:lnTo>
                  <a:pt x="173078" y="295586"/>
                </a:lnTo>
                <a:lnTo>
                  <a:pt x="174638" y="245689"/>
                </a:lnTo>
                <a:lnTo>
                  <a:pt x="180876" y="197353"/>
                </a:lnTo>
                <a:lnTo>
                  <a:pt x="194909" y="150574"/>
                </a:lnTo>
                <a:lnTo>
                  <a:pt x="215179" y="111594"/>
                </a:lnTo>
                <a:lnTo>
                  <a:pt x="241686" y="74171"/>
                </a:lnTo>
                <a:lnTo>
                  <a:pt x="272871" y="41427"/>
                </a:lnTo>
                <a:lnTo>
                  <a:pt x="308733" y="868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336FE1A-0BAD-4B17-A0E2-47F328026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5116" y="0"/>
            <a:ext cx="4116885" cy="3585722"/>
          </a:xfrm>
          <a:custGeom>
            <a:avLst/>
            <a:gdLst>
              <a:gd name="connsiteX0" fmla="*/ 371204 w 4116885"/>
              <a:gd name="connsiteY0" fmla="*/ 0 h 3585722"/>
              <a:gd name="connsiteX1" fmla="*/ 4116885 w 4116885"/>
              <a:gd name="connsiteY1" fmla="*/ 0 h 3585722"/>
              <a:gd name="connsiteX2" fmla="*/ 4116885 w 4116885"/>
              <a:gd name="connsiteY2" fmla="*/ 2920084 h 3585722"/>
              <a:gd name="connsiteX3" fmla="*/ 4083518 w 4116885"/>
              <a:gd name="connsiteY3" fmla="*/ 2934914 h 3585722"/>
              <a:gd name="connsiteX4" fmla="*/ 4040331 w 4116885"/>
              <a:gd name="connsiteY4" fmla="*/ 2949806 h 3585722"/>
              <a:gd name="connsiteX5" fmla="*/ 3997143 w 4116885"/>
              <a:gd name="connsiteY5" fmla="*/ 2963209 h 3585722"/>
              <a:gd name="connsiteX6" fmla="*/ 3950976 w 4116885"/>
              <a:gd name="connsiteY6" fmla="*/ 2975125 h 3585722"/>
              <a:gd name="connsiteX7" fmla="*/ 3906298 w 4116885"/>
              <a:gd name="connsiteY7" fmla="*/ 2987039 h 3585722"/>
              <a:gd name="connsiteX8" fmla="*/ 3861622 w 4116885"/>
              <a:gd name="connsiteY8" fmla="*/ 3000442 h 3585722"/>
              <a:gd name="connsiteX9" fmla="*/ 3818433 w 4116885"/>
              <a:gd name="connsiteY9" fmla="*/ 3015336 h 3585722"/>
              <a:gd name="connsiteX10" fmla="*/ 3778225 w 4116885"/>
              <a:gd name="connsiteY10" fmla="*/ 3033207 h 3585722"/>
              <a:gd name="connsiteX11" fmla="*/ 3740994 w 4116885"/>
              <a:gd name="connsiteY11" fmla="*/ 3054056 h 3585722"/>
              <a:gd name="connsiteX12" fmla="*/ 3708230 w 4116885"/>
              <a:gd name="connsiteY12" fmla="*/ 3080861 h 3585722"/>
              <a:gd name="connsiteX13" fmla="*/ 3673977 w 4116885"/>
              <a:gd name="connsiteY13" fmla="*/ 3110649 h 3585722"/>
              <a:gd name="connsiteX14" fmla="*/ 3644190 w 4116885"/>
              <a:gd name="connsiteY14" fmla="*/ 3144902 h 3585722"/>
              <a:gd name="connsiteX15" fmla="*/ 3615895 w 4116885"/>
              <a:gd name="connsiteY15" fmla="*/ 3180643 h 3585722"/>
              <a:gd name="connsiteX16" fmla="*/ 3587600 w 4116885"/>
              <a:gd name="connsiteY16" fmla="*/ 3217874 h 3585722"/>
              <a:gd name="connsiteX17" fmla="*/ 3559305 w 4116885"/>
              <a:gd name="connsiteY17" fmla="*/ 3255107 h 3585722"/>
              <a:gd name="connsiteX18" fmla="*/ 3531009 w 4116885"/>
              <a:gd name="connsiteY18" fmla="*/ 3290849 h 3585722"/>
              <a:gd name="connsiteX19" fmla="*/ 3499734 w 4116885"/>
              <a:gd name="connsiteY19" fmla="*/ 3325101 h 3585722"/>
              <a:gd name="connsiteX20" fmla="*/ 3468459 w 4116885"/>
              <a:gd name="connsiteY20" fmla="*/ 3354887 h 3585722"/>
              <a:gd name="connsiteX21" fmla="*/ 3432719 w 4116885"/>
              <a:gd name="connsiteY21" fmla="*/ 3380204 h 3585722"/>
              <a:gd name="connsiteX22" fmla="*/ 3395487 w 4116885"/>
              <a:gd name="connsiteY22" fmla="*/ 3399565 h 3585722"/>
              <a:gd name="connsiteX23" fmla="*/ 3350809 w 4116885"/>
              <a:gd name="connsiteY23" fmla="*/ 3412968 h 3585722"/>
              <a:gd name="connsiteX24" fmla="*/ 3304642 w 4116885"/>
              <a:gd name="connsiteY24" fmla="*/ 3418925 h 3585722"/>
              <a:gd name="connsiteX25" fmla="*/ 3256988 w 4116885"/>
              <a:gd name="connsiteY25" fmla="*/ 3420415 h 3585722"/>
              <a:gd name="connsiteX26" fmla="*/ 3206353 w 4116885"/>
              <a:gd name="connsiteY26" fmla="*/ 3415946 h 3585722"/>
              <a:gd name="connsiteX27" fmla="*/ 3155719 w 4116885"/>
              <a:gd name="connsiteY27" fmla="*/ 3409991 h 3585722"/>
              <a:gd name="connsiteX28" fmla="*/ 3105083 w 4116885"/>
              <a:gd name="connsiteY28" fmla="*/ 3402543 h 3585722"/>
              <a:gd name="connsiteX29" fmla="*/ 3054450 w 4116885"/>
              <a:gd name="connsiteY29" fmla="*/ 3396587 h 3585722"/>
              <a:gd name="connsiteX30" fmla="*/ 3003814 w 4116885"/>
              <a:gd name="connsiteY30" fmla="*/ 3393607 h 3585722"/>
              <a:gd name="connsiteX31" fmla="*/ 2954669 w 4116885"/>
              <a:gd name="connsiteY31" fmla="*/ 3393607 h 3585722"/>
              <a:gd name="connsiteX32" fmla="*/ 2908503 w 4116885"/>
              <a:gd name="connsiteY32" fmla="*/ 3399565 h 3585722"/>
              <a:gd name="connsiteX33" fmla="*/ 2860847 w 4116885"/>
              <a:gd name="connsiteY33" fmla="*/ 3411479 h 3585722"/>
              <a:gd name="connsiteX34" fmla="*/ 2817659 w 4116885"/>
              <a:gd name="connsiteY34" fmla="*/ 3429350 h 3585722"/>
              <a:gd name="connsiteX35" fmla="*/ 2772981 w 4116885"/>
              <a:gd name="connsiteY35" fmla="*/ 3453178 h 3585722"/>
              <a:gd name="connsiteX36" fmla="*/ 2728305 w 4116885"/>
              <a:gd name="connsiteY36" fmla="*/ 3477008 h 3585722"/>
              <a:gd name="connsiteX37" fmla="*/ 2683627 w 4116885"/>
              <a:gd name="connsiteY37" fmla="*/ 3503814 h 3585722"/>
              <a:gd name="connsiteX38" fmla="*/ 2640437 w 4116885"/>
              <a:gd name="connsiteY38" fmla="*/ 3529131 h 3585722"/>
              <a:gd name="connsiteX39" fmla="*/ 2594272 w 4116885"/>
              <a:gd name="connsiteY39" fmla="*/ 3551469 h 3585722"/>
              <a:gd name="connsiteX40" fmla="*/ 2549594 w 4116885"/>
              <a:gd name="connsiteY40" fmla="*/ 3569341 h 3585722"/>
              <a:gd name="connsiteX41" fmla="*/ 2503426 w 4116885"/>
              <a:gd name="connsiteY41" fmla="*/ 3581255 h 3585722"/>
              <a:gd name="connsiteX42" fmla="*/ 2455772 w 4116885"/>
              <a:gd name="connsiteY42" fmla="*/ 3585722 h 3585722"/>
              <a:gd name="connsiteX43" fmla="*/ 2408116 w 4116885"/>
              <a:gd name="connsiteY43" fmla="*/ 3581255 h 3585722"/>
              <a:gd name="connsiteX44" fmla="*/ 2361949 w 4116885"/>
              <a:gd name="connsiteY44" fmla="*/ 3569341 h 3585722"/>
              <a:gd name="connsiteX45" fmla="*/ 2317272 w 4116885"/>
              <a:gd name="connsiteY45" fmla="*/ 3551469 h 3585722"/>
              <a:gd name="connsiteX46" fmla="*/ 2271105 w 4116885"/>
              <a:gd name="connsiteY46" fmla="*/ 3529131 h 3585722"/>
              <a:gd name="connsiteX47" fmla="*/ 2227917 w 4116885"/>
              <a:gd name="connsiteY47" fmla="*/ 3503814 h 3585722"/>
              <a:gd name="connsiteX48" fmla="*/ 2183239 w 4116885"/>
              <a:gd name="connsiteY48" fmla="*/ 3477008 h 3585722"/>
              <a:gd name="connsiteX49" fmla="*/ 2138561 w 4116885"/>
              <a:gd name="connsiteY49" fmla="*/ 3453178 h 3585722"/>
              <a:gd name="connsiteX50" fmla="*/ 2093885 w 4116885"/>
              <a:gd name="connsiteY50" fmla="*/ 3429350 h 3585722"/>
              <a:gd name="connsiteX51" fmla="*/ 2049208 w 4116885"/>
              <a:gd name="connsiteY51" fmla="*/ 3411479 h 3585722"/>
              <a:gd name="connsiteX52" fmla="*/ 2003041 w 4116885"/>
              <a:gd name="connsiteY52" fmla="*/ 3399565 h 3585722"/>
              <a:gd name="connsiteX53" fmla="*/ 1956874 w 4116885"/>
              <a:gd name="connsiteY53" fmla="*/ 3393607 h 3585722"/>
              <a:gd name="connsiteX54" fmla="*/ 1907728 w 4116885"/>
              <a:gd name="connsiteY54" fmla="*/ 3393607 h 3585722"/>
              <a:gd name="connsiteX55" fmla="*/ 1857094 w 4116885"/>
              <a:gd name="connsiteY55" fmla="*/ 3396587 h 3585722"/>
              <a:gd name="connsiteX56" fmla="*/ 1806460 w 4116885"/>
              <a:gd name="connsiteY56" fmla="*/ 3402543 h 3585722"/>
              <a:gd name="connsiteX57" fmla="*/ 1755825 w 4116885"/>
              <a:gd name="connsiteY57" fmla="*/ 3409991 h 3585722"/>
              <a:gd name="connsiteX58" fmla="*/ 1705189 w 4116885"/>
              <a:gd name="connsiteY58" fmla="*/ 3415946 h 3585722"/>
              <a:gd name="connsiteX59" fmla="*/ 1654555 w 4116885"/>
              <a:gd name="connsiteY59" fmla="*/ 3420415 h 3585722"/>
              <a:gd name="connsiteX60" fmla="*/ 1606901 w 4116885"/>
              <a:gd name="connsiteY60" fmla="*/ 3418925 h 3585722"/>
              <a:gd name="connsiteX61" fmla="*/ 1560733 w 4116885"/>
              <a:gd name="connsiteY61" fmla="*/ 3412968 h 3585722"/>
              <a:gd name="connsiteX62" fmla="*/ 1516055 w 4116885"/>
              <a:gd name="connsiteY62" fmla="*/ 3399565 h 3585722"/>
              <a:gd name="connsiteX63" fmla="*/ 1478825 w 4116885"/>
              <a:gd name="connsiteY63" fmla="*/ 3380204 h 3585722"/>
              <a:gd name="connsiteX64" fmla="*/ 1443081 w 4116885"/>
              <a:gd name="connsiteY64" fmla="*/ 3354887 h 3585722"/>
              <a:gd name="connsiteX65" fmla="*/ 1411808 w 4116885"/>
              <a:gd name="connsiteY65" fmla="*/ 3325101 h 3585722"/>
              <a:gd name="connsiteX66" fmla="*/ 1380533 w 4116885"/>
              <a:gd name="connsiteY66" fmla="*/ 3290849 h 3585722"/>
              <a:gd name="connsiteX67" fmla="*/ 1352239 w 4116885"/>
              <a:gd name="connsiteY67" fmla="*/ 3255107 h 3585722"/>
              <a:gd name="connsiteX68" fmla="*/ 1323942 w 4116885"/>
              <a:gd name="connsiteY68" fmla="*/ 3217874 h 3585722"/>
              <a:gd name="connsiteX69" fmla="*/ 1295647 w 4116885"/>
              <a:gd name="connsiteY69" fmla="*/ 3180643 h 3585722"/>
              <a:gd name="connsiteX70" fmla="*/ 1267352 w 4116885"/>
              <a:gd name="connsiteY70" fmla="*/ 3144902 h 3585722"/>
              <a:gd name="connsiteX71" fmla="*/ 1237566 w 4116885"/>
              <a:gd name="connsiteY71" fmla="*/ 3110649 h 3585722"/>
              <a:gd name="connsiteX72" fmla="*/ 1203314 w 4116885"/>
              <a:gd name="connsiteY72" fmla="*/ 3080861 h 3585722"/>
              <a:gd name="connsiteX73" fmla="*/ 1170550 w 4116885"/>
              <a:gd name="connsiteY73" fmla="*/ 3054056 h 3585722"/>
              <a:gd name="connsiteX74" fmla="*/ 1133319 w 4116885"/>
              <a:gd name="connsiteY74" fmla="*/ 3033207 h 3585722"/>
              <a:gd name="connsiteX75" fmla="*/ 1093109 w 4116885"/>
              <a:gd name="connsiteY75" fmla="*/ 3015336 h 3585722"/>
              <a:gd name="connsiteX76" fmla="*/ 1049921 w 4116885"/>
              <a:gd name="connsiteY76" fmla="*/ 3000442 h 3585722"/>
              <a:gd name="connsiteX77" fmla="*/ 1005242 w 4116885"/>
              <a:gd name="connsiteY77" fmla="*/ 2987039 h 3585722"/>
              <a:gd name="connsiteX78" fmla="*/ 960566 w 4116885"/>
              <a:gd name="connsiteY78" fmla="*/ 2975125 h 3585722"/>
              <a:gd name="connsiteX79" fmla="*/ 914400 w 4116885"/>
              <a:gd name="connsiteY79" fmla="*/ 2963209 h 3585722"/>
              <a:gd name="connsiteX80" fmla="*/ 871211 w 4116885"/>
              <a:gd name="connsiteY80" fmla="*/ 2949806 h 3585722"/>
              <a:gd name="connsiteX81" fmla="*/ 828022 w 4116885"/>
              <a:gd name="connsiteY81" fmla="*/ 2934914 h 3585722"/>
              <a:gd name="connsiteX82" fmla="*/ 787813 w 4116885"/>
              <a:gd name="connsiteY82" fmla="*/ 2917043 h 3585722"/>
              <a:gd name="connsiteX83" fmla="*/ 752072 w 4116885"/>
              <a:gd name="connsiteY83" fmla="*/ 2894704 h 3585722"/>
              <a:gd name="connsiteX84" fmla="*/ 719306 w 4116885"/>
              <a:gd name="connsiteY84" fmla="*/ 2867898 h 3585722"/>
              <a:gd name="connsiteX85" fmla="*/ 692502 w 4116885"/>
              <a:gd name="connsiteY85" fmla="*/ 2835134 h 3585722"/>
              <a:gd name="connsiteX86" fmla="*/ 670163 w 4116885"/>
              <a:gd name="connsiteY86" fmla="*/ 2799391 h 3585722"/>
              <a:gd name="connsiteX87" fmla="*/ 652291 w 4116885"/>
              <a:gd name="connsiteY87" fmla="*/ 2759180 h 3585722"/>
              <a:gd name="connsiteX88" fmla="*/ 637399 w 4116885"/>
              <a:gd name="connsiteY88" fmla="*/ 2715993 h 3585722"/>
              <a:gd name="connsiteX89" fmla="*/ 623997 w 4116885"/>
              <a:gd name="connsiteY89" fmla="*/ 2672804 h 3585722"/>
              <a:gd name="connsiteX90" fmla="*/ 612083 w 4116885"/>
              <a:gd name="connsiteY90" fmla="*/ 2626638 h 3585722"/>
              <a:gd name="connsiteX91" fmla="*/ 600169 w 4116885"/>
              <a:gd name="connsiteY91" fmla="*/ 2581960 h 3585722"/>
              <a:gd name="connsiteX92" fmla="*/ 586764 w 4116885"/>
              <a:gd name="connsiteY92" fmla="*/ 2537281 h 3585722"/>
              <a:gd name="connsiteX93" fmla="*/ 571872 w 4116885"/>
              <a:gd name="connsiteY93" fmla="*/ 2494092 h 3585722"/>
              <a:gd name="connsiteX94" fmla="*/ 554000 w 4116885"/>
              <a:gd name="connsiteY94" fmla="*/ 2453882 h 3585722"/>
              <a:gd name="connsiteX95" fmla="*/ 533152 w 4116885"/>
              <a:gd name="connsiteY95" fmla="*/ 2416651 h 3585722"/>
              <a:gd name="connsiteX96" fmla="*/ 506346 w 4116885"/>
              <a:gd name="connsiteY96" fmla="*/ 2383887 h 3585722"/>
              <a:gd name="connsiteX97" fmla="*/ 476561 w 4116885"/>
              <a:gd name="connsiteY97" fmla="*/ 2349633 h 3585722"/>
              <a:gd name="connsiteX98" fmla="*/ 442308 w 4116885"/>
              <a:gd name="connsiteY98" fmla="*/ 2319849 h 3585722"/>
              <a:gd name="connsiteX99" fmla="*/ 405075 w 4116885"/>
              <a:gd name="connsiteY99" fmla="*/ 2291554 h 3585722"/>
              <a:gd name="connsiteX100" fmla="*/ 367844 w 4116885"/>
              <a:gd name="connsiteY100" fmla="*/ 2263257 h 3585722"/>
              <a:gd name="connsiteX101" fmla="*/ 330615 w 4116885"/>
              <a:gd name="connsiteY101" fmla="*/ 2234962 h 3585722"/>
              <a:gd name="connsiteX102" fmla="*/ 294872 w 4116885"/>
              <a:gd name="connsiteY102" fmla="*/ 2206664 h 3585722"/>
              <a:gd name="connsiteX103" fmla="*/ 260619 w 4116885"/>
              <a:gd name="connsiteY103" fmla="*/ 2175390 h 3585722"/>
              <a:gd name="connsiteX104" fmla="*/ 230835 w 4116885"/>
              <a:gd name="connsiteY104" fmla="*/ 2144116 h 3585722"/>
              <a:gd name="connsiteX105" fmla="*/ 205519 w 4116885"/>
              <a:gd name="connsiteY105" fmla="*/ 2108372 h 3585722"/>
              <a:gd name="connsiteX106" fmla="*/ 186158 w 4116885"/>
              <a:gd name="connsiteY106" fmla="*/ 2071141 h 3585722"/>
              <a:gd name="connsiteX107" fmla="*/ 172755 w 4116885"/>
              <a:gd name="connsiteY107" fmla="*/ 2026465 h 3585722"/>
              <a:gd name="connsiteX108" fmla="*/ 166797 w 4116885"/>
              <a:gd name="connsiteY108" fmla="*/ 1980297 h 3585722"/>
              <a:gd name="connsiteX109" fmla="*/ 165306 w 4116885"/>
              <a:gd name="connsiteY109" fmla="*/ 1932640 h 3585722"/>
              <a:gd name="connsiteX110" fmla="*/ 169775 w 4116885"/>
              <a:gd name="connsiteY110" fmla="*/ 1882006 h 3585722"/>
              <a:gd name="connsiteX111" fmla="*/ 175733 w 4116885"/>
              <a:gd name="connsiteY111" fmla="*/ 1831370 h 3585722"/>
              <a:gd name="connsiteX112" fmla="*/ 183178 w 4116885"/>
              <a:gd name="connsiteY112" fmla="*/ 1780735 h 3585722"/>
              <a:gd name="connsiteX113" fmla="*/ 189136 w 4116885"/>
              <a:gd name="connsiteY113" fmla="*/ 1730101 h 3585722"/>
              <a:gd name="connsiteX114" fmla="*/ 192116 w 4116885"/>
              <a:gd name="connsiteY114" fmla="*/ 1679466 h 3585722"/>
              <a:gd name="connsiteX115" fmla="*/ 192116 w 4116885"/>
              <a:gd name="connsiteY115" fmla="*/ 1630319 h 3585722"/>
              <a:gd name="connsiteX116" fmla="*/ 186158 w 4116885"/>
              <a:gd name="connsiteY116" fmla="*/ 1584152 h 3585722"/>
              <a:gd name="connsiteX117" fmla="*/ 174244 w 4116885"/>
              <a:gd name="connsiteY117" fmla="*/ 1537986 h 3585722"/>
              <a:gd name="connsiteX118" fmla="*/ 156372 w 4116885"/>
              <a:gd name="connsiteY118" fmla="*/ 1494795 h 3585722"/>
              <a:gd name="connsiteX119" fmla="*/ 134033 w 4116885"/>
              <a:gd name="connsiteY119" fmla="*/ 1450119 h 3585722"/>
              <a:gd name="connsiteX120" fmla="*/ 108716 w 4116885"/>
              <a:gd name="connsiteY120" fmla="*/ 1405442 h 3585722"/>
              <a:gd name="connsiteX121" fmla="*/ 81910 w 4116885"/>
              <a:gd name="connsiteY121" fmla="*/ 1360762 h 3585722"/>
              <a:gd name="connsiteX122" fmla="*/ 56594 w 4116885"/>
              <a:gd name="connsiteY122" fmla="*/ 1317574 h 3585722"/>
              <a:gd name="connsiteX123" fmla="*/ 34253 w 4116885"/>
              <a:gd name="connsiteY123" fmla="*/ 1271407 h 3585722"/>
              <a:gd name="connsiteX124" fmla="*/ 16383 w 4116885"/>
              <a:gd name="connsiteY124" fmla="*/ 1226729 h 3585722"/>
              <a:gd name="connsiteX125" fmla="*/ 4469 w 4116885"/>
              <a:gd name="connsiteY125" fmla="*/ 1180561 h 3585722"/>
              <a:gd name="connsiteX126" fmla="*/ 0 w 4116885"/>
              <a:gd name="connsiteY126" fmla="*/ 1132905 h 3585722"/>
              <a:gd name="connsiteX127" fmla="*/ 4469 w 4116885"/>
              <a:gd name="connsiteY127" fmla="*/ 1085249 h 3585722"/>
              <a:gd name="connsiteX128" fmla="*/ 16383 w 4116885"/>
              <a:gd name="connsiteY128" fmla="*/ 1039083 h 3585722"/>
              <a:gd name="connsiteX129" fmla="*/ 34253 w 4116885"/>
              <a:gd name="connsiteY129" fmla="*/ 994403 h 3585722"/>
              <a:gd name="connsiteX130" fmla="*/ 56594 w 4116885"/>
              <a:gd name="connsiteY130" fmla="*/ 948238 h 3585722"/>
              <a:gd name="connsiteX131" fmla="*/ 81910 w 4116885"/>
              <a:gd name="connsiteY131" fmla="*/ 905048 h 3585722"/>
              <a:gd name="connsiteX132" fmla="*/ 108716 w 4116885"/>
              <a:gd name="connsiteY132" fmla="*/ 860370 h 3585722"/>
              <a:gd name="connsiteX133" fmla="*/ 134033 w 4116885"/>
              <a:gd name="connsiteY133" fmla="*/ 815693 h 3585722"/>
              <a:gd name="connsiteX134" fmla="*/ 156372 w 4116885"/>
              <a:gd name="connsiteY134" fmla="*/ 771015 h 3585722"/>
              <a:gd name="connsiteX135" fmla="*/ 174244 w 4116885"/>
              <a:gd name="connsiteY135" fmla="*/ 727825 h 3585722"/>
              <a:gd name="connsiteX136" fmla="*/ 186158 w 4116885"/>
              <a:gd name="connsiteY136" fmla="*/ 681658 h 3585722"/>
              <a:gd name="connsiteX137" fmla="*/ 192116 w 4116885"/>
              <a:gd name="connsiteY137" fmla="*/ 635491 h 3585722"/>
              <a:gd name="connsiteX138" fmla="*/ 192116 w 4116885"/>
              <a:gd name="connsiteY138" fmla="*/ 586346 h 3585722"/>
              <a:gd name="connsiteX139" fmla="*/ 189136 w 4116885"/>
              <a:gd name="connsiteY139" fmla="*/ 535711 h 3585722"/>
              <a:gd name="connsiteX140" fmla="*/ 183178 w 4116885"/>
              <a:gd name="connsiteY140" fmla="*/ 485075 h 3585722"/>
              <a:gd name="connsiteX141" fmla="*/ 175733 w 4116885"/>
              <a:gd name="connsiteY141" fmla="*/ 434440 h 3585722"/>
              <a:gd name="connsiteX142" fmla="*/ 169775 w 4116885"/>
              <a:gd name="connsiteY142" fmla="*/ 383806 h 3585722"/>
              <a:gd name="connsiteX143" fmla="*/ 165306 w 4116885"/>
              <a:gd name="connsiteY143" fmla="*/ 333172 h 3585722"/>
              <a:gd name="connsiteX144" fmla="*/ 166797 w 4116885"/>
              <a:gd name="connsiteY144" fmla="*/ 285515 h 3585722"/>
              <a:gd name="connsiteX145" fmla="*/ 172755 w 4116885"/>
              <a:gd name="connsiteY145" fmla="*/ 239348 h 3585722"/>
              <a:gd name="connsiteX146" fmla="*/ 186158 w 4116885"/>
              <a:gd name="connsiteY146" fmla="*/ 194669 h 3585722"/>
              <a:gd name="connsiteX147" fmla="*/ 205519 w 4116885"/>
              <a:gd name="connsiteY147" fmla="*/ 157438 h 3585722"/>
              <a:gd name="connsiteX148" fmla="*/ 230835 w 4116885"/>
              <a:gd name="connsiteY148" fmla="*/ 121696 h 3585722"/>
              <a:gd name="connsiteX149" fmla="*/ 260619 w 4116885"/>
              <a:gd name="connsiteY149" fmla="*/ 90421 h 3585722"/>
              <a:gd name="connsiteX150" fmla="*/ 294872 w 4116885"/>
              <a:gd name="connsiteY150" fmla="*/ 59147 h 3585722"/>
              <a:gd name="connsiteX151" fmla="*/ 330615 w 4116885"/>
              <a:gd name="connsiteY151" fmla="*/ 30850 h 3585722"/>
              <a:gd name="connsiteX152" fmla="*/ 367844 w 4116885"/>
              <a:gd name="connsiteY152" fmla="*/ 2553 h 358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4116885" h="3585722">
                <a:moveTo>
                  <a:pt x="371204" y="0"/>
                </a:moveTo>
                <a:lnTo>
                  <a:pt x="4116885" y="0"/>
                </a:lnTo>
                <a:lnTo>
                  <a:pt x="4116885" y="2920084"/>
                </a:lnTo>
                <a:lnTo>
                  <a:pt x="4083518" y="2934914"/>
                </a:lnTo>
                <a:lnTo>
                  <a:pt x="4040331" y="2949806"/>
                </a:lnTo>
                <a:lnTo>
                  <a:pt x="3997143" y="2963209"/>
                </a:lnTo>
                <a:lnTo>
                  <a:pt x="3950976" y="2975125"/>
                </a:lnTo>
                <a:lnTo>
                  <a:pt x="3906298" y="2987039"/>
                </a:lnTo>
                <a:lnTo>
                  <a:pt x="3861622" y="3000442"/>
                </a:lnTo>
                <a:lnTo>
                  <a:pt x="3818433" y="3015336"/>
                </a:lnTo>
                <a:lnTo>
                  <a:pt x="3778225" y="3033207"/>
                </a:lnTo>
                <a:lnTo>
                  <a:pt x="3740994" y="3054056"/>
                </a:lnTo>
                <a:lnTo>
                  <a:pt x="3708230" y="3080861"/>
                </a:lnTo>
                <a:lnTo>
                  <a:pt x="3673977" y="3110649"/>
                </a:lnTo>
                <a:lnTo>
                  <a:pt x="3644190" y="3144902"/>
                </a:lnTo>
                <a:lnTo>
                  <a:pt x="3615895" y="3180643"/>
                </a:lnTo>
                <a:lnTo>
                  <a:pt x="3587600" y="3217874"/>
                </a:lnTo>
                <a:lnTo>
                  <a:pt x="3559305" y="3255107"/>
                </a:lnTo>
                <a:lnTo>
                  <a:pt x="3531009" y="3290849"/>
                </a:lnTo>
                <a:lnTo>
                  <a:pt x="3499734" y="3325101"/>
                </a:lnTo>
                <a:lnTo>
                  <a:pt x="3468459" y="3354887"/>
                </a:lnTo>
                <a:lnTo>
                  <a:pt x="3432719" y="3380204"/>
                </a:lnTo>
                <a:lnTo>
                  <a:pt x="3395487" y="3399565"/>
                </a:lnTo>
                <a:lnTo>
                  <a:pt x="3350809" y="3412968"/>
                </a:lnTo>
                <a:lnTo>
                  <a:pt x="3304642" y="3418925"/>
                </a:lnTo>
                <a:lnTo>
                  <a:pt x="3256988" y="3420415"/>
                </a:lnTo>
                <a:lnTo>
                  <a:pt x="3206353" y="3415946"/>
                </a:lnTo>
                <a:lnTo>
                  <a:pt x="3155719" y="3409991"/>
                </a:lnTo>
                <a:lnTo>
                  <a:pt x="3105083" y="3402543"/>
                </a:lnTo>
                <a:lnTo>
                  <a:pt x="3054450" y="3396587"/>
                </a:lnTo>
                <a:lnTo>
                  <a:pt x="3003814" y="3393607"/>
                </a:lnTo>
                <a:lnTo>
                  <a:pt x="2954669" y="3393607"/>
                </a:lnTo>
                <a:lnTo>
                  <a:pt x="2908503" y="3399565"/>
                </a:lnTo>
                <a:lnTo>
                  <a:pt x="2860847" y="3411479"/>
                </a:lnTo>
                <a:lnTo>
                  <a:pt x="2817659" y="3429350"/>
                </a:lnTo>
                <a:lnTo>
                  <a:pt x="2772981" y="3453178"/>
                </a:lnTo>
                <a:lnTo>
                  <a:pt x="2728305" y="3477008"/>
                </a:lnTo>
                <a:lnTo>
                  <a:pt x="2683627" y="3503814"/>
                </a:lnTo>
                <a:lnTo>
                  <a:pt x="2640437" y="3529131"/>
                </a:lnTo>
                <a:lnTo>
                  <a:pt x="2594272" y="3551469"/>
                </a:lnTo>
                <a:lnTo>
                  <a:pt x="2549594" y="3569341"/>
                </a:lnTo>
                <a:lnTo>
                  <a:pt x="2503426" y="3581255"/>
                </a:lnTo>
                <a:lnTo>
                  <a:pt x="2455772" y="3585722"/>
                </a:lnTo>
                <a:lnTo>
                  <a:pt x="2408116" y="3581255"/>
                </a:lnTo>
                <a:lnTo>
                  <a:pt x="2361949" y="3569341"/>
                </a:lnTo>
                <a:lnTo>
                  <a:pt x="2317272" y="3551469"/>
                </a:lnTo>
                <a:lnTo>
                  <a:pt x="2271105" y="3529131"/>
                </a:lnTo>
                <a:lnTo>
                  <a:pt x="2227917" y="3503814"/>
                </a:lnTo>
                <a:lnTo>
                  <a:pt x="2183239" y="3477008"/>
                </a:lnTo>
                <a:lnTo>
                  <a:pt x="2138561" y="3453178"/>
                </a:lnTo>
                <a:lnTo>
                  <a:pt x="2093885" y="3429350"/>
                </a:lnTo>
                <a:lnTo>
                  <a:pt x="2049208" y="3411479"/>
                </a:lnTo>
                <a:lnTo>
                  <a:pt x="2003041" y="3399565"/>
                </a:lnTo>
                <a:lnTo>
                  <a:pt x="1956874" y="3393607"/>
                </a:lnTo>
                <a:lnTo>
                  <a:pt x="1907728" y="3393607"/>
                </a:lnTo>
                <a:lnTo>
                  <a:pt x="1857094" y="3396587"/>
                </a:lnTo>
                <a:lnTo>
                  <a:pt x="1806460" y="3402543"/>
                </a:lnTo>
                <a:lnTo>
                  <a:pt x="1755825" y="3409991"/>
                </a:lnTo>
                <a:lnTo>
                  <a:pt x="1705189" y="3415946"/>
                </a:lnTo>
                <a:lnTo>
                  <a:pt x="1654555" y="3420415"/>
                </a:lnTo>
                <a:lnTo>
                  <a:pt x="1606901" y="3418925"/>
                </a:lnTo>
                <a:lnTo>
                  <a:pt x="1560733" y="3412968"/>
                </a:lnTo>
                <a:lnTo>
                  <a:pt x="1516055" y="3399565"/>
                </a:lnTo>
                <a:lnTo>
                  <a:pt x="1478825" y="3380204"/>
                </a:lnTo>
                <a:lnTo>
                  <a:pt x="1443081" y="3354887"/>
                </a:lnTo>
                <a:lnTo>
                  <a:pt x="1411808" y="3325101"/>
                </a:lnTo>
                <a:lnTo>
                  <a:pt x="1380533" y="3290849"/>
                </a:lnTo>
                <a:lnTo>
                  <a:pt x="1352239" y="3255107"/>
                </a:lnTo>
                <a:lnTo>
                  <a:pt x="1323942" y="3217874"/>
                </a:lnTo>
                <a:lnTo>
                  <a:pt x="1295647" y="3180643"/>
                </a:lnTo>
                <a:lnTo>
                  <a:pt x="1267352" y="3144902"/>
                </a:lnTo>
                <a:lnTo>
                  <a:pt x="1237566" y="3110649"/>
                </a:lnTo>
                <a:lnTo>
                  <a:pt x="1203314" y="3080861"/>
                </a:lnTo>
                <a:lnTo>
                  <a:pt x="1170550" y="3054056"/>
                </a:lnTo>
                <a:lnTo>
                  <a:pt x="1133319" y="3033207"/>
                </a:lnTo>
                <a:lnTo>
                  <a:pt x="1093109" y="3015336"/>
                </a:lnTo>
                <a:lnTo>
                  <a:pt x="1049921" y="3000442"/>
                </a:lnTo>
                <a:lnTo>
                  <a:pt x="1005242" y="2987039"/>
                </a:lnTo>
                <a:lnTo>
                  <a:pt x="960566" y="2975125"/>
                </a:lnTo>
                <a:lnTo>
                  <a:pt x="914400" y="2963209"/>
                </a:lnTo>
                <a:lnTo>
                  <a:pt x="871211" y="2949806"/>
                </a:lnTo>
                <a:lnTo>
                  <a:pt x="828022" y="2934914"/>
                </a:lnTo>
                <a:lnTo>
                  <a:pt x="787813" y="2917043"/>
                </a:lnTo>
                <a:lnTo>
                  <a:pt x="752072" y="2894704"/>
                </a:lnTo>
                <a:lnTo>
                  <a:pt x="719306" y="2867898"/>
                </a:lnTo>
                <a:lnTo>
                  <a:pt x="692502" y="2835134"/>
                </a:lnTo>
                <a:lnTo>
                  <a:pt x="670163" y="2799391"/>
                </a:lnTo>
                <a:lnTo>
                  <a:pt x="652291" y="2759180"/>
                </a:lnTo>
                <a:lnTo>
                  <a:pt x="637399" y="2715993"/>
                </a:lnTo>
                <a:lnTo>
                  <a:pt x="623997" y="2672804"/>
                </a:lnTo>
                <a:lnTo>
                  <a:pt x="612083" y="2626638"/>
                </a:lnTo>
                <a:lnTo>
                  <a:pt x="600169" y="2581960"/>
                </a:lnTo>
                <a:lnTo>
                  <a:pt x="586764" y="2537281"/>
                </a:lnTo>
                <a:lnTo>
                  <a:pt x="571872" y="2494092"/>
                </a:lnTo>
                <a:lnTo>
                  <a:pt x="554000" y="2453882"/>
                </a:lnTo>
                <a:lnTo>
                  <a:pt x="533152" y="2416651"/>
                </a:lnTo>
                <a:lnTo>
                  <a:pt x="506346" y="2383887"/>
                </a:lnTo>
                <a:lnTo>
                  <a:pt x="476561" y="2349633"/>
                </a:lnTo>
                <a:lnTo>
                  <a:pt x="442308" y="2319849"/>
                </a:lnTo>
                <a:lnTo>
                  <a:pt x="405075" y="2291554"/>
                </a:lnTo>
                <a:lnTo>
                  <a:pt x="367844" y="2263257"/>
                </a:lnTo>
                <a:lnTo>
                  <a:pt x="330615" y="2234962"/>
                </a:lnTo>
                <a:lnTo>
                  <a:pt x="294872" y="2206664"/>
                </a:lnTo>
                <a:lnTo>
                  <a:pt x="260619" y="2175390"/>
                </a:lnTo>
                <a:lnTo>
                  <a:pt x="230835" y="2144116"/>
                </a:lnTo>
                <a:lnTo>
                  <a:pt x="205519" y="2108372"/>
                </a:lnTo>
                <a:lnTo>
                  <a:pt x="186158" y="2071141"/>
                </a:lnTo>
                <a:lnTo>
                  <a:pt x="172755" y="2026465"/>
                </a:lnTo>
                <a:lnTo>
                  <a:pt x="166797" y="1980297"/>
                </a:lnTo>
                <a:lnTo>
                  <a:pt x="165306" y="1932640"/>
                </a:lnTo>
                <a:lnTo>
                  <a:pt x="169775" y="1882006"/>
                </a:lnTo>
                <a:lnTo>
                  <a:pt x="175733" y="1831370"/>
                </a:lnTo>
                <a:lnTo>
                  <a:pt x="183178" y="1780735"/>
                </a:lnTo>
                <a:lnTo>
                  <a:pt x="189136" y="1730101"/>
                </a:lnTo>
                <a:lnTo>
                  <a:pt x="192116" y="1679466"/>
                </a:lnTo>
                <a:lnTo>
                  <a:pt x="192116" y="1630319"/>
                </a:lnTo>
                <a:lnTo>
                  <a:pt x="186158" y="1584152"/>
                </a:lnTo>
                <a:lnTo>
                  <a:pt x="174244" y="1537986"/>
                </a:lnTo>
                <a:lnTo>
                  <a:pt x="156372" y="1494795"/>
                </a:lnTo>
                <a:lnTo>
                  <a:pt x="134033" y="1450119"/>
                </a:lnTo>
                <a:lnTo>
                  <a:pt x="108716" y="1405442"/>
                </a:lnTo>
                <a:lnTo>
                  <a:pt x="81910" y="1360762"/>
                </a:lnTo>
                <a:lnTo>
                  <a:pt x="56594" y="1317574"/>
                </a:lnTo>
                <a:lnTo>
                  <a:pt x="34253" y="1271407"/>
                </a:lnTo>
                <a:lnTo>
                  <a:pt x="16383" y="1226729"/>
                </a:lnTo>
                <a:lnTo>
                  <a:pt x="4469" y="1180561"/>
                </a:lnTo>
                <a:lnTo>
                  <a:pt x="0" y="1132905"/>
                </a:lnTo>
                <a:lnTo>
                  <a:pt x="4469" y="1085249"/>
                </a:lnTo>
                <a:lnTo>
                  <a:pt x="16383" y="1039083"/>
                </a:lnTo>
                <a:lnTo>
                  <a:pt x="34253" y="994403"/>
                </a:lnTo>
                <a:lnTo>
                  <a:pt x="56594" y="948238"/>
                </a:lnTo>
                <a:lnTo>
                  <a:pt x="81910" y="905048"/>
                </a:lnTo>
                <a:lnTo>
                  <a:pt x="108716" y="860370"/>
                </a:lnTo>
                <a:lnTo>
                  <a:pt x="134033" y="815693"/>
                </a:lnTo>
                <a:lnTo>
                  <a:pt x="156372" y="771015"/>
                </a:lnTo>
                <a:lnTo>
                  <a:pt x="174244" y="727825"/>
                </a:lnTo>
                <a:lnTo>
                  <a:pt x="186158" y="681658"/>
                </a:lnTo>
                <a:lnTo>
                  <a:pt x="192116" y="635491"/>
                </a:lnTo>
                <a:lnTo>
                  <a:pt x="192116" y="586346"/>
                </a:lnTo>
                <a:lnTo>
                  <a:pt x="189136" y="535711"/>
                </a:lnTo>
                <a:lnTo>
                  <a:pt x="183178" y="485075"/>
                </a:lnTo>
                <a:lnTo>
                  <a:pt x="175733" y="434440"/>
                </a:lnTo>
                <a:lnTo>
                  <a:pt x="169775" y="383806"/>
                </a:lnTo>
                <a:lnTo>
                  <a:pt x="165306" y="333172"/>
                </a:lnTo>
                <a:lnTo>
                  <a:pt x="166797" y="285515"/>
                </a:lnTo>
                <a:lnTo>
                  <a:pt x="172755" y="239348"/>
                </a:lnTo>
                <a:lnTo>
                  <a:pt x="186158" y="194669"/>
                </a:lnTo>
                <a:lnTo>
                  <a:pt x="205519" y="157438"/>
                </a:lnTo>
                <a:lnTo>
                  <a:pt x="230835" y="121696"/>
                </a:lnTo>
                <a:lnTo>
                  <a:pt x="260619" y="90421"/>
                </a:lnTo>
                <a:lnTo>
                  <a:pt x="294872" y="59147"/>
                </a:lnTo>
                <a:lnTo>
                  <a:pt x="330615" y="30850"/>
                </a:lnTo>
                <a:lnTo>
                  <a:pt x="367844" y="25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D3DD866-9865-42E4-989A-17A2755F2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78598" y="3909952"/>
            <a:ext cx="3313402" cy="2948047"/>
          </a:xfrm>
          <a:custGeom>
            <a:avLst/>
            <a:gdLst>
              <a:gd name="connsiteX0" fmla="*/ 1934947 w 3313402"/>
              <a:gd name="connsiteY0" fmla="*/ 0 h 2948047"/>
              <a:gd name="connsiteX1" fmla="*/ 1972495 w 3313402"/>
              <a:gd name="connsiteY1" fmla="*/ 3519 h 2948047"/>
              <a:gd name="connsiteX2" fmla="*/ 2008871 w 3313402"/>
              <a:gd name="connsiteY2" fmla="*/ 12907 h 2948047"/>
              <a:gd name="connsiteX3" fmla="*/ 2044074 w 3313402"/>
              <a:gd name="connsiteY3" fmla="*/ 26988 h 2948047"/>
              <a:gd name="connsiteX4" fmla="*/ 2080448 w 3313402"/>
              <a:gd name="connsiteY4" fmla="*/ 44589 h 2948047"/>
              <a:gd name="connsiteX5" fmla="*/ 2114478 w 3313402"/>
              <a:gd name="connsiteY5" fmla="*/ 64537 h 2948047"/>
              <a:gd name="connsiteX6" fmla="*/ 2149681 w 3313402"/>
              <a:gd name="connsiteY6" fmla="*/ 85659 h 2948047"/>
              <a:gd name="connsiteX7" fmla="*/ 2184882 w 3313402"/>
              <a:gd name="connsiteY7" fmla="*/ 104433 h 2948047"/>
              <a:gd name="connsiteX8" fmla="*/ 2220084 w 3313402"/>
              <a:gd name="connsiteY8" fmla="*/ 123208 h 2948047"/>
              <a:gd name="connsiteX9" fmla="*/ 2254113 w 3313402"/>
              <a:gd name="connsiteY9" fmla="*/ 137288 h 2948047"/>
              <a:gd name="connsiteX10" fmla="*/ 2291662 w 3313402"/>
              <a:gd name="connsiteY10" fmla="*/ 146675 h 2948047"/>
              <a:gd name="connsiteX11" fmla="*/ 2328037 w 3313402"/>
              <a:gd name="connsiteY11" fmla="*/ 151369 h 2948047"/>
              <a:gd name="connsiteX12" fmla="*/ 2366759 w 3313402"/>
              <a:gd name="connsiteY12" fmla="*/ 151369 h 2948047"/>
              <a:gd name="connsiteX13" fmla="*/ 2406656 w 3313402"/>
              <a:gd name="connsiteY13" fmla="*/ 149023 h 2948047"/>
              <a:gd name="connsiteX14" fmla="*/ 2446551 w 3313402"/>
              <a:gd name="connsiteY14" fmla="*/ 144329 h 2948047"/>
              <a:gd name="connsiteX15" fmla="*/ 2486448 w 3313402"/>
              <a:gd name="connsiteY15" fmla="*/ 138462 h 2948047"/>
              <a:gd name="connsiteX16" fmla="*/ 2526343 w 3313402"/>
              <a:gd name="connsiteY16" fmla="*/ 133769 h 2948047"/>
              <a:gd name="connsiteX17" fmla="*/ 2566239 w 3313402"/>
              <a:gd name="connsiteY17" fmla="*/ 130247 h 2948047"/>
              <a:gd name="connsiteX18" fmla="*/ 2603787 w 3313402"/>
              <a:gd name="connsiteY18" fmla="*/ 131421 h 2948047"/>
              <a:gd name="connsiteX19" fmla="*/ 2640163 w 3313402"/>
              <a:gd name="connsiteY19" fmla="*/ 136115 h 2948047"/>
              <a:gd name="connsiteX20" fmla="*/ 2675366 w 3313402"/>
              <a:gd name="connsiteY20" fmla="*/ 146675 h 2948047"/>
              <a:gd name="connsiteX21" fmla="*/ 2704702 w 3313402"/>
              <a:gd name="connsiteY21" fmla="*/ 161930 h 2948047"/>
              <a:gd name="connsiteX22" fmla="*/ 2732862 w 3313402"/>
              <a:gd name="connsiteY22" fmla="*/ 181878 h 2948047"/>
              <a:gd name="connsiteX23" fmla="*/ 2757504 w 3313402"/>
              <a:gd name="connsiteY23" fmla="*/ 205346 h 2948047"/>
              <a:gd name="connsiteX24" fmla="*/ 2782146 w 3313402"/>
              <a:gd name="connsiteY24" fmla="*/ 232334 h 2948047"/>
              <a:gd name="connsiteX25" fmla="*/ 2804440 w 3313402"/>
              <a:gd name="connsiteY25" fmla="*/ 260495 h 2948047"/>
              <a:gd name="connsiteX26" fmla="*/ 2826735 w 3313402"/>
              <a:gd name="connsiteY26" fmla="*/ 289831 h 2948047"/>
              <a:gd name="connsiteX27" fmla="*/ 2849030 w 3313402"/>
              <a:gd name="connsiteY27" fmla="*/ 319166 h 2948047"/>
              <a:gd name="connsiteX28" fmla="*/ 2871324 w 3313402"/>
              <a:gd name="connsiteY28" fmla="*/ 347327 h 2948047"/>
              <a:gd name="connsiteX29" fmla="*/ 2894793 w 3313402"/>
              <a:gd name="connsiteY29" fmla="*/ 374315 h 2948047"/>
              <a:gd name="connsiteX30" fmla="*/ 2921781 w 3313402"/>
              <a:gd name="connsiteY30" fmla="*/ 397785 h 2948047"/>
              <a:gd name="connsiteX31" fmla="*/ 2947597 w 3313402"/>
              <a:gd name="connsiteY31" fmla="*/ 418906 h 2948047"/>
              <a:gd name="connsiteX32" fmla="*/ 2976931 w 3313402"/>
              <a:gd name="connsiteY32" fmla="*/ 435332 h 2948047"/>
              <a:gd name="connsiteX33" fmla="*/ 3008614 w 3313402"/>
              <a:gd name="connsiteY33" fmla="*/ 449413 h 2948047"/>
              <a:gd name="connsiteX34" fmla="*/ 3042641 w 3313402"/>
              <a:gd name="connsiteY34" fmla="*/ 461147 h 2948047"/>
              <a:gd name="connsiteX35" fmla="*/ 3077843 w 3313402"/>
              <a:gd name="connsiteY35" fmla="*/ 471708 h 2948047"/>
              <a:gd name="connsiteX36" fmla="*/ 3113046 w 3313402"/>
              <a:gd name="connsiteY36" fmla="*/ 481096 h 2948047"/>
              <a:gd name="connsiteX37" fmla="*/ 3149422 w 3313402"/>
              <a:gd name="connsiteY37" fmla="*/ 490483 h 2948047"/>
              <a:gd name="connsiteX38" fmla="*/ 3183450 w 3313402"/>
              <a:gd name="connsiteY38" fmla="*/ 501044 h 2948047"/>
              <a:gd name="connsiteX39" fmla="*/ 3217478 w 3313402"/>
              <a:gd name="connsiteY39" fmla="*/ 512777 h 2948047"/>
              <a:gd name="connsiteX40" fmla="*/ 3249161 w 3313402"/>
              <a:gd name="connsiteY40" fmla="*/ 526859 h 2948047"/>
              <a:gd name="connsiteX41" fmla="*/ 3277323 w 3313402"/>
              <a:gd name="connsiteY41" fmla="*/ 544460 h 2948047"/>
              <a:gd name="connsiteX42" fmla="*/ 3303139 w 3313402"/>
              <a:gd name="connsiteY42" fmla="*/ 565581 h 2948047"/>
              <a:gd name="connsiteX43" fmla="*/ 3313402 w 3313402"/>
              <a:gd name="connsiteY43" fmla="*/ 578126 h 2948047"/>
              <a:gd name="connsiteX44" fmla="*/ 3313402 w 3313402"/>
              <a:gd name="connsiteY44" fmla="*/ 2948047 h 2948047"/>
              <a:gd name="connsiteX45" fmla="*/ 422306 w 3313402"/>
              <a:gd name="connsiteY45" fmla="*/ 2948047 h 2948047"/>
              <a:gd name="connsiteX46" fmla="*/ 420079 w 3313402"/>
              <a:gd name="connsiteY46" fmla="*/ 2944070 h 2948047"/>
              <a:gd name="connsiteX47" fmla="*/ 398960 w 3313402"/>
              <a:gd name="connsiteY47" fmla="*/ 2918255 h 2948047"/>
              <a:gd name="connsiteX48" fmla="*/ 375490 w 3313402"/>
              <a:gd name="connsiteY48" fmla="*/ 2891267 h 2948047"/>
              <a:gd name="connsiteX49" fmla="*/ 348502 w 3313402"/>
              <a:gd name="connsiteY49" fmla="*/ 2867799 h 2948047"/>
              <a:gd name="connsiteX50" fmla="*/ 319166 w 3313402"/>
              <a:gd name="connsiteY50" fmla="*/ 2845505 h 2948047"/>
              <a:gd name="connsiteX51" fmla="*/ 289832 w 3313402"/>
              <a:gd name="connsiteY51" fmla="*/ 2823210 h 2948047"/>
              <a:gd name="connsiteX52" fmla="*/ 260497 w 3313402"/>
              <a:gd name="connsiteY52" fmla="*/ 2800916 h 2948047"/>
              <a:gd name="connsiteX53" fmla="*/ 232334 w 3313402"/>
              <a:gd name="connsiteY53" fmla="*/ 2778620 h 2948047"/>
              <a:gd name="connsiteX54" fmla="*/ 205346 w 3313402"/>
              <a:gd name="connsiteY54" fmla="*/ 2753979 h 2948047"/>
              <a:gd name="connsiteX55" fmla="*/ 181878 w 3313402"/>
              <a:gd name="connsiteY55" fmla="*/ 2729338 h 2948047"/>
              <a:gd name="connsiteX56" fmla="*/ 161931 w 3313402"/>
              <a:gd name="connsiteY56" fmla="*/ 2701176 h 2948047"/>
              <a:gd name="connsiteX57" fmla="*/ 146677 w 3313402"/>
              <a:gd name="connsiteY57" fmla="*/ 2671841 h 2948047"/>
              <a:gd name="connsiteX58" fmla="*/ 136116 w 3313402"/>
              <a:gd name="connsiteY58" fmla="*/ 2636640 h 2948047"/>
              <a:gd name="connsiteX59" fmla="*/ 131422 w 3313402"/>
              <a:gd name="connsiteY59" fmla="*/ 2600264 h 2948047"/>
              <a:gd name="connsiteX60" fmla="*/ 130248 w 3313402"/>
              <a:gd name="connsiteY60" fmla="*/ 2562713 h 2948047"/>
              <a:gd name="connsiteX61" fmla="*/ 133769 w 3313402"/>
              <a:gd name="connsiteY61" fmla="*/ 2522818 h 2948047"/>
              <a:gd name="connsiteX62" fmla="*/ 138462 w 3313402"/>
              <a:gd name="connsiteY62" fmla="*/ 2482923 h 2948047"/>
              <a:gd name="connsiteX63" fmla="*/ 144329 w 3313402"/>
              <a:gd name="connsiteY63" fmla="*/ 2443026 h 2948047"/>
              <a:gd name="connsiteX64" fmla="*/ 149023 w 3313402"/>
              <a:gd name="connsiteY64" fmla="*/ 2403131 h 2948047"/>
              <a:gd name="connsiteX65" fmla="*/ 151371 w 3313402"/>
              <a:gd name="connsiteY65" fmla="*/ 2363236 h 2948047"/>
              <a:gd name="connsiteX66" fmla="*/ 151371 w 3313402"/>
              <a:gd name="connsiteY66" fmla="*/ 2324513 h 2948047"/>
              <a:gd name="connsiteX67" fmla="*/ 146677 w 3313402"/>
              <a:gd name="connsiteY67" fmla="*/ 2288138 h 2948047"/>
              <a:gd name="connsiteX68" fmla="*/ 137289 w 3313402"/>
              <a:gd name="connsiteY68" fmla="*/ 2251763 h 2948047"/>
              <a:gd name="connsiteX69" fmla="*/ 123208 w 3313402"/>
              <a:gd name="connsiteY69" fmla="*/ 2217733 h 2948047"/>
              <a:gd name="connsiteX70" fmla="*/ 105607 w 3313402"/>
              <a:gd name="connsiteY70" fmla="*/ 2182531 h 2948047"/>
              <a:gd name="connsiteX71" fmla="*/ 85659 w 3313402"/>
              <a:gd name="connsiteY71" fmla="*/ 2147330 h 2948047"/>
              <a:gd name="connsiteX72" fmla="*/ 64538 w 3313402"/>
              <a:gd name="connsiteY72" fmla="*/ 2112127 h 2948047"/>
              <a:gd name="connsiteX73" fmla="*/ 44590 w 3313402"/>
              <a:gd name="connsiteY73" fmla="*/ 2078098 h 2948047"/>
              <a:gd name="connsiteX74" fmla="*/ 26988 w 3313402"/>
              <a:gd name="connsiteY74" fmla="*/ 2041723 h 2948047"/>
              <a:gd name="connsiteX75" fmla="*/ 12908 w 3313402"/>
              <a:gd name="connsiteY75" fmla="*/ 2006521 h 2948047"/>
              <a:gd name="connsiteX76" fmla="*/ 3521 w 3313402"/>
              <a:gd name="connsiteY76" fmla="*/ 1970145 h 2948047"/>
              <a:gd name="connsiteX77" fmla="*/ 0 w 3313402"/>
              <a:gd name="connsiteY77" fmla="*/ 1932596 h 2948047"/>
              <a:gd name="connsiteX78" fmla="*/ 3521 w 3313402"/>
              <a:gd name="connsiteY78" fmla="*/ 1895048 h 2948047"/>
              <a:gd name="connsiteX79" fmla="*/ 12908 w 3313402"/>
              <a:gd name="connsiteY79" fmla="*/ 1858672 h 2948047"/>
              <a:gd name="connsiteX80" fmla="*/ 26988 w 3313402"/>
              <a:gd name="connsiteY80" fmla="*/ 1823470 h 2948047"/>
              <a:gd name="connsiteX81" fmla="*/ 44590 w 3313402"/>
              <a:gd name="connsiteY81" fmla="*/ 1787095 h 2948047"/>
              <a:gd name="connsiteX82" fmla="*/ 64538 w 3313402"/>
              <a:gd name="connsiteY82" fmla="*/ 1753065 h 2948047"/>
              <a:gd name="connsiteX83" fmla="*/ 85659 w 3313402"/>
              <a:gd name="connsiteY83" fmla="*/ 1717864 h 2948047"/>
              <a:gd name="connsiteX84" fmla="*/ 105607 w 3313402"/>
              <a:gd name="connsiteY84" fmla="*/ 1682661 h 2948047"/>
              <a:gd name="connsiteX85" fmla="*/ 123208 w 3313402"/>
              <a:gd name="connsiteY85" fmla="*/ 1647460 h 2948047"/>
              <a:gd name="connsiteX86" fmla="*/ 137289 w 3313402"/>
              <a:gd name="connsiteY86" fmla="*/ 1613430 h 2948047"/>
              <a:gd name="connsiteX87" fmla="*/ 146677 w 3313402"/>
              <a:gd name="connsiteY87" fmla="*/ 1577054 h 2948047"/>
              <a:gd name="connsiteX88" fmla="*/ 151371 w 3313402"/>
              <a:gd name="connsiteY88" fmla="*/ 1540680 h 2948047"/>
              <a:gd name="connsiteX89" fmla="*/ 151371 w 3313402"/>
              <a:gd name="connsiteY89" fmla="*/ 1501958 h 2948047"/>
              <a:gd name="connsiteX90" fmla="*/ 149023 w 3313402"/>
              <a:gd name="connsiteY90" fmla="*/ 1462061 h 2948047"/>
              <a:gd name="connsiteX91" fmla="*/ 144329 w 3313402"/>
              <a:gd name="connsiteY91" fmla="*/ 1422166 h 2948047"/>
              <a:gd name="connsiteX92" fmla="*/ 138462 w 3313402"/>
              <a:gd name="connsiteY92" fmla="*/ 1382269 h 2948047"/>
              <a:gd name="connsiteX93" fmla="*/ 133769 w 3313402"/>
              <a:gd name="connsiteY93" fmla="*/ 1342374 h 2948047"/>
              <a:gd name="connsiteX94" fmla="*/ 130248 w 3313402"/>
              <a:gd name="connsiteY94" fmla="*/ 1302479 h 2948047"/>
              <a:gd name="connsiteX95" fmla="*/ 131422 w 3313402"/>
              <a:gd name="connsiteY95" fmla="*/ 1264930 h 2948047"/>
              <a:gd name="connsiteX96" fmla="*/ 136116 w 3313402"/>
              <a:gd name="connsiteY96" fmla="*/ 1228554 h 2948047"/>
              <a:gd name="connsiteX97" fmla="*/ 146677 w 3313402"/>
              <a:gd name="connsiteY97" fmla="*/ 1193352 h 2948047"/>
              <a:gd name="connsiteX98" fmla="*/ 161931 w 3313402"/>
              <a:gd name="connsiteY98" fmla="*/ 1164017 h 2948047"/>
              <a:gd name="connsiteX99" fmla="*/ 181878 w 3313402"/>
              <a:gd name="connsiteY99" fmla="*/ 1135856 h 2948047"/>
              <a:gd name="connsiteX100" fmla="*/ 205346 w 3313402"/>
              <a:gd name="connsiteY100" fmla="*/ 1111214 h 2948047"/>
              <a:gd name="connsiteX101" fmla="*/ 232334 w 3313402"/>
              <a:gd name="connsiteY101" fmla="*/ 1086573 h 2948047"/>
              <a:gd name="connsiteX102" fmla="*/ 260497 w 3313402"/>
              <a:gd name="connsiteY102" fmla="*/ 1064277 h 2948047"/>
              <a:gd name="connsiteX103" fmla="*/ 289832 w 3313402"/>
              <a:gd name="connsiteY103" fmla="*/ 1041982 h 2948047"/>
              <a:gd name="connsiteX104" fmla="*/ 319166 w 3313402"/>
              <a:gd name="connsiteY104" fmla="*/ 1019688 h 2948047"/>
              <a:gd name="connsiteX105" fmla="*/ 348502 w 3313402"/>
              <a:gd name="connsiteY105" fmla="*/ 997393 h 2948047"/>
              <a:gd name="connsiteX106" fmla="*/ 375490 w 3313402"/>
              <a:gd name="connsiteY106" fmla="*/ 973926 h 2948047"/>
              <a:gd name="connsiteX107" fmla="*/ 398960 w 3313402"/>
              <a:gd name="connsiteY107" fmla="*/ 946938 h 2948047"/>
              <a:gd name="connsiteX108" fmla="*/ 420079 w 3313402"/>
              <a:gd name="connsiteY108" fmla="*/ 921122 h 2948047"/>
              <a:gd name="connsiteX109" fmla="*/ 436507 w 3313402"/>
              <a:gd name="connsiteY109" fmla="*/ 891788 h 2948047"/>
              <a:gd name="connsiteX110" fmla="*/ 450588 w 3313402"/>
              <a:gd name="connsiteY110" fmla="*/ 860106 h 2948047"/>
              <a:gd name="connsiteX111" fmla="*/ 462322 w 3313402"/>
              <a:gd name="connsiteY111" fmla="*/ 826076 h 2948047"/>
              <a:gd name="connsiteX112" fmla="*/ 472883 w 3313402"/>
              <a:gd name="connsiteY112" fmla="*/ 790874 h 2948047"/>
              <a:gd name="connsiteX113" fmla="*/ 482271 w 3313402"/>
              <a:gd name="connsiteY113" fmla="*/ 755672 h 2948047"/>
              <a:gd name="connsiteX114" fmla="*/ 491658 w 3313402"/>
              <a:gd name="connsiteY114" fmla="*/ 719297 h 2948047"/>
              <a:gd name="connsiteX115" fmla="*/ 502219 w 3313402"/>
              <a:gd name="connsiteY115" fmla="*/ 685268 h 2948047"/>
              <a:gd name="connsiteX116" fmla="*/ 513952 w 3313402"/>
              <a:gd name="connsiteY116" fmla="*/ 651238 h 2948047"/>
              <a:gd name="connsiteX117" fmla="*/ 528034 w 3313402"/>
              <a:gd name="connsiteY117" fmla="*/ 619558 h 2948047"/>
              <a:gd name="connsiteX118" fmla="*/ 545635 w 3313402"/>
              <a:gd name="connsiteY118" fmla="*/ 591396 h 2948047"/>
              <a:gd name="connsiteX119" fmla="*/ 566755 w 3313402"/>
              <a:gd name="connsiteY119" fmla="*/ 565581 h 2948047"/>
              <a:gd name="connsiteX120" fmla="*/ 592570 w 3313402"/>
              <a:gd name="connsiteY120" fmla="*/ 544460 h 2948047"/>
              <a:gd name="connsiteX121" fmla="*/ 620733 w 3313402"/>
              <a:gd name="connsiteY121" fmla="*/ 526859 h 2948047"/>
              <a:gd name="connsiteX122" fmla="*/ 652413 w 3313402"/>
              <a:gd name="connsiteY122" fmla="*/ 512777 h 2948047"/>
              <a:gd name="connsiteX123" fmla="*/ 686443 w 3313402"/>
              <a:gd name="connsiteY123" fmla="*/ 501044 h 2948047"/>
              <a:gd name="connsiteX124" fmla="*/ 720472 w 3313402"/>
              <a:gd name="connsiteY124" fmla="*/ 490483 h 2948047"/>
              <a:gd name="connsiteX125" fmla="*/ 756848 w 3313402"/>
              <a:gd name="connsiteY125" fmla="*/ 481096 h 2948047"/>
              <a:gd name="connsiteX126" fmla="*/ 792049 w 3313402"/>
              <a:gd name="connsiteY126" fmla="*/ 471708 h 2948047"/>
              <a:gd name="connsiteX127" fmla="*/ 827252 w 3313402"/>
              <a:gd name="connsiteY127" fmla="*/ 461147 h 2948047"/>
              <a:gd name="connsiteX128" fmla="*/ 861280 w 3313402"/>
              <a:gd name="connsiteY128" fmla="*/ 449413 h 2948047"/>
              <a:gd name="connsiteX129" fmla="*/ 892962 w 3313402"/>
              <a:gd name="connsiteY129" fmla="*/ 435332 h 2948047"/>
              <a:gd name="connsiteX130" fmla="*/ 922297 w 3313402"/>
              <a:gd name="connsiteY130" fmla="*/ 418906 h 2948047"/>
              <a:gd name="connsiteX131" fmla="*/ 948112 w 3313402"/>
              <a:gd name="connsiteY131" fmla="*/ 397785 h 2948047"/>
              <a:gd name="connsiteX132" fmla="*/ 975101 w 3313402"/>
              <a:gd name="connsiteY132" fmla="*/ 374315 h 2948047"/>
              <a:gd name="connsiteX133" fmla="*/ 998569 w 3313402"/>
              <a:gd name="connsiteY133" fmla="*/ 347327 h 2948047"/>
              <a:gd name="connsiteX134" fmla="*/ 1020864 w 3313402"/>
              <a:gd name="connsiteY134" fmla="*/ 319166 h 2948047"/>
              <a:gd name="connsiteX135" fmla="*/ 1043158 w 3313402"/>
              <a:gd name="connsiteY135" fmla="*/ 289831 h 2948047"/>
              <a:gd name="connsiteX136" fmla="*/ 1065453 w 3313402"/>
              <a:gd name="connsiteY136" fmla="*/ 260495 h 2948047"/>
              <a:gd name="connsiteX137" fmla="*/ 1087747 w 3313402"/>
              <a:gd name="connsiteY137" fmla="*/ 232334 h 2948047"/>
              <a:gd name="connsiteX138" fmla="*/ 1112390 w 3313402"/>
              <a:gd name="connsiteY138" fmla="*/ 205346 h 2948047"/>
              <a:gd name="connsiteX139" fmla="*/ 1137030 w 3313402"/>
              <a:gd name="connsiteY139" fmla="*/ 181878 h 2948047"/>
              <a:gd name="connsiteX140" fmla="*/ 1165193 w 3313402"/>
              <a:gd name="connsiteY140" fmla="*/ 161930 h 2948047"/>
              <a:gd name="connsiteX141" fmla="*/ 1194528 w 3313402"/>
              <a:gd name="connsiteY141" fmla="*/ 146675 h 2948047"/>
              <a:gd name="connsiteX142" fmla="*/ 1229731 w 3313402"/>
              <a:gd name="connsiteY142" fmla="*/ 136115 h 2948047"/>
              <a:gd name="connsiteX143" fmla="*/ 1266106 w 3313402"/>
              <a:gd name="connsiteY143" fmla="*/ 131421 h 2948047"/>
              <a:gd name="connsiteX144" fmla="*/ 1303654 w 3313402"/>
              <a:gd name="connsiteY144" fmla="*/ 130247 h 2948047"/>
              <a:gd name="connsiteX145" fmla="*/ 1343549 w 3313402"/>
              <a:gd name="connsiteY145" fmla="*/ 133769 h 2948047"/>
              <a:gd name="connsiteX146" fmla="*/ 1383446 w 3313402"/>
              <a:gd name="connsiteY146" fmla="*/ 138462 h 2948047"/>
              <a:gd name="connsiteX147" fmla="*/ 1423342 w 3313402"/>
              <a:gd name="connsiteY147" fmla="*/ 144329 h 2948047"/>
              <a:gd name="connsiteX148" fmla="*/ 1463237 w 3313402"/>
              <a:gd name="connsiteY148" fmla="*/ 149023 h 2948047"/>
              <a:gd name="connsiteX149" fmla="*/ 1503133 w 3313402"/>
              <a:gd name="connsiteY149" fmla="*/ 151369 h 2948047"/>
              <a:gd name="connsiteX150" fmla="*/ 1541856 w 3313402"/>
              <a:gd name="connsiteY150" fmla="*/ 151369 h 2948047"/>
              <a:gd name="connsiteX151" fmla="*/ 1578232 w 3313402"/>
              <a:gd name="connsiteY151" fmla="*/ 146675 h 2948047"/>
              <a:gd name="connsiteX152" fmla="*/ 1614608 w 3313402"/>
              <a:gd name="connsiteY152" fmla="*/ 137288 h 2948047"/>
              <a:gd name="connsiteX153" fmla="*/ 1649810 w 3313402"/>
              <a:gd name="connsiteY153" fmla="*/ 123208 h 2948047"/>
              <a:gd name="connsiteX154" fmla="*/ 1685011 w 3313402"/>
              <a:gd name="connsiteY154" fmla="*/ 104433 h 2948047"/>
              <a:gd name="connsiteX155" fmla="*/ 1720214 w 3313402"/>
              <a:gd name="connsiteY155" fmla="*/ 85659 h 2948047"/>
              <a:gd name="connsiteX156" fmla="*/ 1755415 w 3313402"/>
              <a:gd name="connsiteY156" fmla="*/ 64537 h 2948047"/>
              <a:gd name="connsiteX157" fmla="*/ 1789445 w 3313402"/>
              <a:gd name="connsiteY157" fmla="*/ 44589 h 2948047"/>
              <a:gd name="connsiteX158" fmla="*/ 1825821 w 3313402"/>
              <a:gd name="connsiteY158" fmla="*/ 26988 h 2948047"/>
              <a:gd name="connsiteX159" fmla="*/ 1861022 w 3313402"/>
              <a:gd name="connsiteY159" fmla="*/ 12907 h 2948047"/>
              <a:gd name="connsiteX160" fmla="*/ 1897398 w 3313402"/>
              <a:gd name="connsiteY160" fmla="*/ 3519 h 294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3313402" h="2948047">
                <a:moveTo>
                  <a:pt x="1934947" y="0"/>
                </a:moveTo>
                <a:lnTo>
                  <a:pt x="1972495" y="3519"/>
                </a:lnTo>
                <a:lnTo>
                  <a:pt x="2008871" y="12907"/>
                </a:lnTo>
                <a:lnTo>
                  <a:pt x="2044074" y="26988"/>
                </a:lnTo>
                <a:lnTo>
                  <a:pt x="2080448" y="44589"/>
                </a:lnTo>
                <a:lnTo>
                  <a:pt x="2114478" y="64537"/>
                </a:lnTo>
                <a:lnTo>
                  <a:pt x="2149681" y="85659"/>
                </a:lnTo>
                <a:lnTo>
                  <a:pt x="2184882" y="104433"/>
                </a:lnTo>
                <a:lnTo>
                  <a:pt x="2220084" y="123208"/>
                </a:lnTo>
                <a:lnTo>
                  <a:pt x="2254113" y="137288"/>
                </a:lnTo>
                <a:lnTo>
                  <a:pt x="2291662" y="146675"/>
                </a:lnTo>
                <a:lnTo>
                  <a:pt x="2328037" y="151369"/>
                </a:lnTo>
                <a:lnTo>
                  <a:pt x="2366759" y="151369"/>
                </a:lnTo>
                <a:lnTo>
                  <a:pt x="2406656" y="149023"/>
                </a:lnTo>
                <a:lnTo>
                  <a:pt x="2446551" y="144329"/>
                </a:lnTo>
                <a:lnTo>
                  <a:pt x="2486448" y="138462"/>
                </a:lnTo>
                <a:lnTo>
                  <a:pt x="2526343" y="133769"/>
                </a:lnTo>
                <a:lnTo>
                  <a:pt x="2566239" y="130247"/>
                </a:lnTo>
                <a:lnTo>
                  <a:pt x="2603787" y="131421"/>
                </a:lnTo>
                <a:lnTo>
                  <a:pt x="2640163" y="136115"/>
                </a:lnTo>
                <a:lnTo>
                  <a:pt x="2675366" y="146675"/>
                </a:lnTo>
                <a:lnTo>
                  <a:pt x="2704702" y="161930"/>
                </a:lnTo>
                <a:lnTo>
                  <a:pt x="2732862" y="181878"/>
                </a:lnTo>
                <a:lnTo>
                  <a:pt x="2757504" y="205346"/>
                </a:lnTo>
                <a:lnTo>
                  <a:pt x="2782146" y="232334"/>
                </a:lnTo>
                <a:lnTo>
                  <a:pt x="2804440" y="260495"/>
                </a:lnTo>
                <a:lnTo>
                  <a:pt x="2826735" y="289831"/>
                </a:lnTo>
                <a:lnTo>
                  <a:pt x="2849030" y="319166"/>
                </a:lnTo>
                <a:lnTo>
                  <a:pt x="2871324" y="347327"/>
                </a:lnTo>
                <a:lnTo>
                  <a:pt x="2894793" y="374315"/>
                </a:lnTo>
                <a:lnTo>
                  <a:pt x="2921781" y="397785"/>
                </a:lnTo>
                <a:lnTo>
                  <a:pt x="2947597" y="418906"/>
                </a:lnTo>
                <a:lnTo>
                  <a:pt x="2976931" y="435332"/>
                </a:lnTo>
                <a:lnTo>
                  <a:pt x="3008614" y="449413"/>
                </a:lnTo>
                <a:lnTo>
                  <a:pt x="3042641" y="461147"/>
                </a:lnTo>
                <a:lnTo>
                  <a:pt x="3077843" y="471708"/>
                </a:lnTo>
                <a:lnTo>
                  <a:pt x="3113046" y="481096"/>
                </a:lnTo>
                <a:lnTo>
                  <a:pt x="3149422" y="490483"/>
                </a:lnTo>
                <a:lnTo>
                  <a:pt x="3183450" y="501044"/>
                </a:lnTo>
                <a:lnTo>
                  <a:pt x="3217478" y="512777"/>
                </a:lnTo>
                <a:lnTo>
                  <a:pt x="3249161" y="526859"/>
                </a:lnTo>
                <a:lnTo>
                  <a:pt x="3277323" y="544460"/>
                </a:lnTo>
                <a:lnTo>
                  <a:pt x="3303139" y="565581"/>
                </a:lnTo>
                <a:lnTo>
                  <a:pt x="3313402" y="578126"/>
                </a:lnTo>
                <a:lnTo>
                  <a:pt x="3313402" y="2948047"/>
                </a:lnTo>
                <a:lnTo>
                  <a:pt x="422306" y="2948047"/>
                </a:lnTo>
                <a:lnTo>
                  <a:pt x="420079" y="2944070"/>
                </a:lnTo>
                <a:lnTo>
                  <a:pt x="398960" y="2918255"/>
                </a:lnTo>
                <a:lnTo>
                  <a:pt x="375490" y="2891267"/>
                </a:lnTo>
                <a:lnTo>
                  <a:pt x="348502" y="2867799"/>
                </a:lnTo>
                <a:lnTo>
                  <a:pt x="319166" y="2845505"/>
                </a:lnTo>
                <a:lnTo>
                  <a:pt x="289832" y="2823210"/>
                </a:lnTo>
                <a:lnTo>
                  <a:pt x="260497" y="2800916"/>
                </a:lnTo>
                <a:lnTo>
                  <a:pt x="232334" y="2778620"/>
                </a:lnTo>
                <a:lnTo>
                  <a:pt x="205346" y="2753979"/>
                </a:lnTo>
                <a:lnTo>
                  <a:pt x="181878" y="2729338"/>
                </a:lnTo>
                <a:lnTo>
                  <a:pt x="161931" y="2701176"/>
                </a:lnTo>
                <a:lnTo>
                  <a:pt x="146677" y="2671841"/>
                </a:lnTo>
                <a:lnTo>
                  <a:pt x="136116" y="2636640"/>
                </a:lnTo>
                <a:lnTo>
                  <a:pt x="131422" y="2600264"/>
                </a:lnTo>
                <a:lnTo>
                  <a:pt x="130248" y="2562713"/>
                </a:lnTo>
                <a:lnTo>
                  <a:pt x="133769" y="2522818"/>
                </a:lnTo>
                <a:lnTo>
                  <a:pt x="138462" y="2482923"/>
                </a:lnTo>
                <a:lnTo>
                  <a:pt x="144329" y="2443026"/>
                </a:lnTo>
                <a:lnTo>
                  <a:pt x="149023" y="2403131"/>
                </a:lnTo>
                <a:lnTo>
                  <a:pt x="151371" y="2363236"/>
                </a:lnTo>
                <a:lnTo>
                  <a:pt x="151371" y="2324513"/>
                </a:lnTo>
                <a:lnTo>
                  <a:pt x="146677" y="2288138"/>
                </a:lnTo>
                <a:lnTo>
                  <a:pt x="137289" y="2251763"/>
                </a:lnTo>
                <a:lnTo>
                  <a:pt x="123208" y="2217733"/>
                </a:lnTo>
                <a:lnTo>
                  <a:pt x="105607" y="2182531"/>
                </a:lnTo>
                <a:lnTo>
                  <a:pt x="85659" y="2147330"/>
                </a:lnTo>
                <a:lnTo>
                  <a:pt x="64538" y="2112127"/>
                </a:lnTo>
                <a:lnTo>
                  <a:pt x="44590" y="2078098"/>
                </a:lnTo>
                <a:lnTo>
                  <a:pt x="26988" y="2041723"/>
                </a:lnTo>
                <a:lnTo>
                  <a:pt x="12908" y="2006521"/>
                </a:lnTo>
                <a:lnTo>
                  <a:pt x="3521" y="1970145"/>
                </a:lnTo>
                <a:lnTo>
                  <a:pt x="0" y="1932596"/>
                </a:lnTo>
                <a:lnTo>
                  <a:pt x="3521" y="1895048"/>
                </a:lnTo>
                <a:lnTo>
                  <a:pt x="12908" y="1858672"/>
                </a:lnTo>
                <a:lnTo>
                  <a:pt x="26988" y="1823470"/>
                </a:lnTo>
                <a:lnTo>
                  <a:pt x="44590" y="1787095"/>
                </a:lnTo>
                <a:lnTo>
                  <a:pt x="64538" y="1753065"/>
                </a:lnTo>
                <a:lnTo>
                  <a:pt x="85659" y="1717864"/>
                </a:lnTo>
                <a:lnTo>
                  <a:pt x="105607" y="1682661"/>
                </a:lnTo>
                <a:lnTo>
                  <a:pt x="123208" y="1647460"/>
                </a:lnTo>
                <a:lnTo>
                  <a:pt x="137289" y="1613430"/>
                </a:lnTo>
                <a:lnTo>
                  <a:pt x="146677" y="1577054"/>
                </a:lnTo>
                <a:lnTo>
                  <a:pt x="151371" y="1540680"/>
                </a:lnTo>
                <a:lnTo>
                  <a:pt x="151371" y="1501958"/>
                </a:lnTo>
                <a:lnTo>
                  <a:pt x="149023" y="1462061"/>
                </a:lnTo>
                <a:lnTo>
                  <a:pt x="144329" y="1422166"/>
                </a:lnTo>
                <a:lnTo>
                  <a:pt x="138462" y="1382269"/>
                </a:lnTo>
                <a:lnTo>
                  <a:pt x="133769" y="1342374"/>
                </a:lnTo>
                <a:lnTo>
                  <a:pt x="130248" y="1302479"/>
                </a:lnTo>
                <a:lnTo>
                  <a:pt x="131422" y="1264930"/>
                </a:lnTo>
                <a:lnTo>
                  <a:pt x="136116" y="1228554"/>
                </a:lnTo>
                <a:lnTo>
                  <a:pt x="146677" y="1193352"/>
                </a:lnTo>
                <a:lnTo>
                  <a:pt x="161931" y="1164017"/>
                </a:lnTo>
                <a:lnTo>
                  <a:pt x="181878" y="1135856"/>
                </a:lnTo>
                <a:lnTo>
                  <a:pt x="205346" y="1111214"/>
                </a:lnTo>
                <a:lnTo>
                  <a:pt x="232334" y="1086573"/>
                </a:lnTo>
                <a:lnTo>
                  <a:pt x="260497" y="1064277"/>
                </a:lnTo>
                <a:lnTo>
                  <a:pt x="289832" y="1041982"/>
                </a:lnTo>
                <a:lnTo>
                  <a:pt x="319166" y="1019688"/>
                </a:lnTo>
                <a:lnTo>
                  <a:pt x="348502" y="997393"/>
                </a:lnTo>
                <a:lnTo>
                  <a:pt x="375490" y="973926"/>
                </a:lnTo>
                <a:lnTo>
                  <a:pt x="398960" y="946938"/>
                </a:lnTo>
                <a:lnTo>
                  <a:pt x="420079" y="921122"/>
                </a:lnTo>
                <a:lnTo>
                  <a:pt x="436507" y="891788"/>
                </a:lnTo>
                <a:lnTo>
                  <a:pt x="450588" y="860106"/>
                </a:lnTo>
                <a:lnTo>
                  <a:pt x="462322" y="826076"/>
                </a:lnTo>
                <a:lnTo>
                  <a:pt x="472883" y="790874"/>
                </a:lnTo>
                <a:lnTo>
                  <a:pt x="482271" y="755672"/>
                </a:lnTo>
                <a:lnTo>
                  <a:pt x="491658" y="719297"/>
                </a:lnTo>
                <a:lnTo>
                  <a:pt x="502219" y="685268"/>
                </a:lnTo>
                <a:lnTo>
                  <a:pt x="513952" y="651238"/>
                </a:lnTo>
                <a:lnTo>
                  <a:pt x="528034" y="619558"/>
                </a:lnTo>
                <a:lnTo>
                  <a:pt x="545635" y="591396"/>
                </a:lnTo>
                <a:lnTo>
                  <a:pt x="566755" y="565581"/>
                </a:lnTo>
                <a:lnTo>
                  <a:pt x="592570" y="544460"/>
                </a:lnTo>
                <a:lnTo>
                  <a:pt x="620733" y="526859"/>
                </a:lnTo>
                <a:lnTo>
                  <a:pt x="652413" y="512777"/>
                </a:lnTo>
                <a:lnTo>
                  <a:pt x="686443" y="501044"/>
                </a:lnTo>
                <a:lnTo>
                  <a:pt x="720472" y="490483"/>
                </a:lnTo>
                <a:lnTo>
                  <a:pt x="756848" y="481096"/>
                </a:lnTo>
                <a:lnTo>
                  <a:pt x="792049" y="471708"/>
                </a:lnTo>
                <a:lnTo>
                  <a:pt x="827252" y="461147"/>
                </a:lnTo>
                <a:lnTo>
                  <a:pt x="861280" y="449413"/>
                </a:lnTo>
                <a:lnTo>
                  <a:pt x="892962" y="435332"/>
                </a:lnTo>
                <a:lnTo>
                  <a:pt x="922297" y="418906"/>
                </a:lnTo>
                <a:lnTo>
                  <a:pt x="948112" y="397785"/>
                </a:lnTo>
                <a:lnTo>
                  <a:pt x="975101" y="374315"/>
                </a:lnTo>
                <a:lnTo>
                  <a:pt x="998569" y="347327"/>
                </a:lnTo>
                <a:lnTo>
                  <a:pt x="1020864" y="319166"/>
                </a:lnTo>
                <a:lnTo>
                  <a:pt x="1043158" y="289831"/>
                </a:lnTo>
                <a:lnTo>
                  <a:pt x="1065453" y="260495"/>
                </a:lnTo>
                <a:lnTo>
                  <a:pt x="1087747" y="232334"/>
                </a:lnTo>
                <a:lnTo>
                  <a:pt x="1112390" y="205346"/>
                </a:lnTo>
                <a:lnTo>
                  <a:pt x="1137030" y="181878"/>
                </a:lnTo>
                <a:lnTo>
                  <a:pt x="1165193" y="161930"/>
                </a:lnTo>
                <a:lnTo>
                  <a:pt x="1194528" y="146675"/>
                </a:lnTo>
                <a:lnTo>
                  <a:pt x="1229731" y="136115"/>
                </a:lnTo>
                <a:lnTo>
                  <a:pt x="1266106" y="131421"/>
                </a:lnTo>
                <a:lnTo>
                  <a:pt x="1303654" y="130247"/>
                </a:lnTo>
                <a:lnTo>
                  <a:pt x="1343549" y="133769"/>
                </a:lnTo>
                <a:lnTo>
                  <a:pt x="1383446" y="138462"/>
                </a:lnTo>
                <a:lnTo>
                  <a:pt x="1423342" y="144329"/>
                </a:lnTo>
                <a:lnTo>
                  <a:pt x="1463237" y="149023"/>
                </a:lnTo>
                <a:lnTo>
                  <a:pt x="1503133" y="151369"/>
                </a:lnTo>
                <a:lnTo>
                  <a:pt x="1541856" y="151369"/>
                </a:lnTo>
                <a:lnTo>
                  <a:pt x="1578232" y="146675"/>
                </a:lnTo>
                <a:lnTo>
                  <a:pt x="1614608" y="137288"/>
                </a:lnTo>
                <a:lnTo>
                  <a:pt x="1649810" y="123208"/>
                </a:lnTo>
                <a:lnTo>
                  <a:pt x="1685011" y="104433"/>
                </a:lnTo>
                <a:lnTo>
                  <a:pt x="1720214" y="85659"/>
                </a:lnTo>
                <a:lnTo>
                  <a:pt x="1755415" y="64537"/>
                </a:lnTo>
                <a:lnTo>
                  <a:pt x="1789445" y="44589"/>
                </a:lnTo>
                <a:lnTo>
                  <a:pt x="1825821" y="26988"/>
                </a:lnTo>
                <a:lnTo>
                  <a:pt x="1861022" y="12907"/>
                </a:lnTo>
                <a:lnTo>
                  <a:pt x="1897398" y="351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E2E6A6E-803E-4838-AD5C-113793CC2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7890" y="4009102"/>
            <a:ext cx="3214111" cy="2848897"/>
          </a:xfrm>
          <a:custGeom>
            <a:avLst/>
            <a:gdLst>
              <a:gd name="connsiteX0" fmla="*/ 1835656 w 3214111"/>
              <a:gd name="connsiteY0" fmla="*/ 0 h 2848897"/>
              <a:gd name="connsiteX1" fmla="*/ 1871276 w 3214111"/>
              <a:gd name="connsiteY1" fmla="*/ 3339 h 2848897"/>
              <a:gd name="connsiteX2" fmla="*/ 1905787 w 3214111"/>
              <a:gd name="connsiteY2" fmla="*/ 12245 h 2848897"/>
              <a:gd name="connsiteX3" fmla="*/ 1939183 w 3214111"/>
              <a:gd name="connsiteY3" fmla="*/ 25604 h 2848897"/>
              <a:gd name="connsiteX4" fmla="*/ 1973690 w 3214111"/>
              <a:gd name="connsiteY4" fmla="*/ 42302 h 2848897"/>
              <a:gd name="connsiteX5" fmla="*/ 2005974 w 3214111"/>
              <a:gd name="connsiteY5" fmla="*/ 61227 h 2848897"/>
              <a:gd name="connsiteX6" fmla="*/ 2039370 w 3214111"/>
              <a:gd name="connsiteY6" fmla="*/ 81264 h 2848897"/>
              <a:gd name="connsiteX7" fmla="*/ 2072765 w 3214111"/>
              <a:gd name="connsiteY7" fmla="*/ 99075 h 2848897"/>
              <a:gd name="connsiteX8" fmla="*/ 2106161 w 3214111"/>
              <a:gd name="connsiteY8" fmla="*/ 116887 h 2848897"/>
              <a:gd name="connsiteX9" fmla="*/ 2138444 w 3214111"/>
              <a:gd name="connsiteY9" fmla="*/ 130245 h 2848897"/>
              <a:gd name="connsiteX10" fmla="*/ 2174066 w 3214111"/>
              <a:gd name="connsiteY10" fmla="*/ 139150 h 2848897"/>
              <a:gd name="connsiteX11" fmla="*/ 2208575 w 3214111"/>
              <a:gd name="connsiteY11" fmla="*/ 143604 h 2848897"/>
              <a:gd name="connsiteX12" fmla="*/ 2245310 w 3214111"/>
              <a:gd name="connsiteY12" fmla="*/ 143604 h 2848897"/>
              <a:gd name="connsiteX13" fmla="*/ 2283159 w 3214111"/>
              <a:gd name="connsiteY13" fmla="*/ 141378 h 2848897"/>
              <a:gd name="connsiteX14" fmla="*/ 2321007 w 3214111"/>
              <a:gd name="connsiteY14" fmla="*/ 136924 h 2848897"/>
              <a:gd name="connsiteX15" fmla="*/ 2358857 w 3214111"/>
              <a:gd name="connsiteY15" fmla="*/ 131359 h 2848897"/>
              <a:gd name="connsiteX16" fmla="*/ 2396705 w 3214111"/>
              <a:gd name="connsiteY16" fmla="*/ 126906 h 2848897"/>
              <a:gd name="connsiteX17" fmla="*/ 2434554 w 3214111"/>
              <a:gd name="connsiteY17" fmla="*/ 123565 h 2848897"/>
              <a:gd name="connsiteX18" fmla="*/ 2470175 w 3214111"/>
              <a:gd name="connsiteY18" fmla="*/ 124678 h 2848897"/>
              <a:gd name="connsiteX19" fmla="*/ 2504683 w 3214111"/>
              <a:gd name="connsiteY19" fmla="*/ 129132 h 2848897"/>
              <a:gd name="connsiteX20" fmla="*/ 2538079 w 3214111"/>
              <a:gd name="connsiteY20" fmla="*/ 139150 h 2848897"/>
              <a:gd name="connsiteX21" fmla="*/ 2565910 w 3214111"/>
              <a:gd name="connsiteY21" fmla="*/ 153622 h 2848897"/>
              <a:gd name="connsiteX22" fmla="*/ 2592625 w 3214111"/>
              <a:gd name="connsiteY22" fmla="*/ 172547 h 2848897"/>
              <a:gd name="connsiteX23" fmla="*/ 2616003 w 3214111"/>
              <a:gd name="connsiteY23" fmla="*/ 194811 h 2848897"/>
              <a:gd name="connsiteX24" fmla="*/ 2639380 w 3214111"/>
              <a:gd name="connsiteY24" fmla="*/ 220414 h 2848897"/>
              <a:gd name="connsiteX25" fmla="*/ 2660531 w 3214111"/>
              <a:gd name="connsiteY25" fmla="*/ 247131 h 2848897"/>
              <a:gd name="connsiteX26" fmla="*/ 2681682 w 3214111"/>
              <a:gd name="connsiteY26" fmla="*/ 274961 h 2848897"/>
              <a:gd name="connsiteX27" fmla="*/ 2702832 w 3214111"/>
              <a:gd name="connsiteY27" fmla="*/ 302791 h 2848897"/>
              <a:gd name="connsiteX28" fmla="*/ 2723982 w 3214111"/>
              <a:gd name="connsiteY28" fmla="*/ 329509 h 2848897"/>
              <a:gd name="connsiteX29" fmla="*/ 2746247 w 3214111"/>
              <a:gd name="connsiteY29" fmla="*/ 355112 h 2848897"/>
              <a:gd name="connsiteX30" fmla="*/ 2771851 w 3214111"/>
              <a:gd name="connsiteY30" fmla="*/ 377377 h 2848897"/>
              <a:gd name="connsiteX31" fmla="*/ 2796341 w 3214111"/>
              <a:gd name="connsiteY31" fmla="*/ 397415 h 2848897"/>
              <a:gd name="connsiteX32" fmla="*/ 2824171 w 3214111"/>
              <a:gd name="connsiteY32" fmla="*/ 412999 h 2848897"/>
              <a:gd name="connsiteX33" fmla="*/ 2854227 w 3214111"/>
              <a:gd name="connsiteY33" fmla="*/ 426357 h 2848897"/>
              <a:gd name="connsiteX34" fmla="*/ 2886509 w 3214111"/>
              <a:gd name="connsiteY34" fmla="*/ 437489 h 2848897"/>
              <a:gd name="connsiteX35" fmla="*/ 2919904 w 3214111"/>
              <a:gd name="connsiteY35" fmla="*/ 447507 h 2848897"/>
              <a:gd name="connsiteX36" fmla="*/ 2953300 w 3214111"/>
              <a:gd name="connsiteY36" fmla="*/ 456413 h 2848897"/>
              <a:gd name="connsiteX37" fmla="*/ 2987809 w 3214111"/>
              <a:gd name="connsiteY37" fmla="*/ 465320 h 2848897"/>
              <a:gd name="connsiteX38" fmla="*/ 3020092 w 3214111"/>
              <a:gd name="connsiteY38" fmla="*/ 475338 h 2848897"/>
              <a:gd name="connsiteX39" fmla="*/ 3052373 w 3214111"/>
              <a:gd name="connsiteY39" fmla="*/ 486470 h 2848897"/>
              <a:gd name="connsiteX40" fmla="*/ 3082430 w 3214111"/>
              <a:gd name="connsiteY40" fmla="*/ 499829 h 2848897"/>
              <a:gd name="connsiteX41" fmla="*/ 3109148 w 3214111"/>
              <a:gd name="connsiteY41" fmla="*/ 516527 h 2848897"/>
              <a:gd name="connsiteX42" fmla="*/ 3133639 w 3214111"/>
              <a:gd name="connsiteY42" fmla="*/ 536565 h 2848897"/>
              <a:gd name="connsiteX43" fmla="*/ 3153674 w 3214111"/>
              <a:gd name="connsiteY43" fmla="*/ 561055 h 2848897"/>
              <a:gd name="connsiteX44" fmla="*/ 3170373 w 3214111"/>
              <a:gd name="connsiteY44" fmla="*/ 587772 h 2848897"/>
              <a:gd name="connsiteX45" fmla="*/ 3183731 w 3214111"/>
              <a:gd name="connsiteY45" fmla="*/ 617827 h 2848897"/>
              <a:gd name="connsiteX46" fmla="*/ 3194863 w 3214111"/>
              <a:gd name="connsiteY46" fmla="*/ 650112 h 2848897"/>
              <a:gd name="connsiteX47" fmla="*/ 3204881 w 3214111"/>
              <a:gd name="connsiteY47" fmla="*/ 682393 h 2848897"/>
              <a:gd name="connsiteX48" fmla="*/ 3213788 w 3214111"/>
              <a:gd name="connsiteY48" fmla="*/ 716904 h 2848897"/>
              <a:gd name="connsiteX49" fmla="*/ 3214111 w 3214111"/>
              <a:gd name="connsiteY49" fmla="*/ 718115 h 2848897"/>
              <a:gd name="connsiteX50" fmla="*/ 3214111 w 3214111"/>
              <a:gd name="connsiteY50" fmla="*/ 2848897 h 2848897"/>
              <a:gd name="connsiteX51" fmla="*/ 426570 w 3214111"/>
              <a:gd name="connsiteY51" fmla="*/ 2848897 h 2848897"/>
              <a:gd name="connsiteX52" fmla="*/ 414108 w 3214111"/>
              <a:gd name="connsiteY52" fmla="*/ 2820857 h 2848897"/>
              <a:gd name="connsiteX53" fmla="*/ 398524 w 3214111"/>
              <a:gd name="connsiteY53" fmla="*/ 2793028 h 2848897"/>
              <a:gd name="connsiteX54" fmla="*/ 378487 w 3214111"/>
              <a:gd name="connsiteY54" fmla="*/ 2768537 h 2848897"/>
              <a:gd name="connsiteX55" fmla="*/ 356222 w 3214111"/>
              <a:gd name="connsiteY55" fmla="*/ 2742933 h 2848897"/>
              <a:gd name="connsiteX56" fmla="*/ 330619 w 3214111"/>
              <a:gd name="connsiteY56" fmla="*/ 2720669 h 2848897"/>
              <a:gd name="connsiteX57" fmla="*/ 302788 w 3214111"/>
              <a:gd name="connsiteY57" fmla="*/ 2699519 h 2848897"/>
              <a:gd name="connsiteX58" fmla="*/ 274959 w 3214111"/>
              <a:gd name="connsiteY58" fmla="*/ 2678368 h 2848897"/>
              <a:gd name="connsiteX59" fmla="*/ 247130 w 3214111"/>
              <a:gd name="connsiteY59" fmla="*/ 2657218 h 2848897"/>
              <a:gd name="connsiteX60" fmla="*/ 220413 w 3214111"/>
              <a:gd name="connsiteY60" fmla="*/ 2636065 h 2848897"/>
              <a:gd name="connsiteX61" fmla="*/ 194809 w 3214111"/>
              <a:gd name="connsiteY61" fmla="*/ 2612689 h 2848897"/>
              <a:gd name="connsiteX62" fmla="*/ 172546 w 3214111"/>
              <a:gd name="connsiteY62" fmla="*/ 2589312 h 2848897"/>
              <a:gd name="connsiteX63" fmla="*/ 153622 w 3214111"/>
              <a:gd name="connsiteY63" fmla="*/ 2562594 h 2848897"/>
              <a:gd name="connsiteX64" fmla="*/ 139150 w 3214111"/>
              <a:gd name="connsiteY64" fmla="*/ 2534764 h 2848897"/>
              <a:gd name="connsiteX65" fmla="*/ 129132 w 3214111"/>
              <a:gd name="connsiteY65" fmla="*/ 2501370 h 2848897"/>
              <a:gd name="connsiteX66" fmla="*/ 124678 w 3214111"/>
              <a:gd name="connsiteY66" fmla="*/ 2466860 h 2848897"/>
              <a:gd name="connsiteX67" fmla="*/ 123564 w 3214111"/>
              <a:gd name="connsiteY67" fmla="*/ 2431236 h 2848897"/>
              <a:gd name="connsiteX68" fmla="*/ 126904 w 3214111"/>
              <a:gd name="connsiteY68" fmla="*/ 2393388 h 2848897"/>
              <a:gd name="connsiteX69" fmla="*/ 131358 w 3214111"/>
              <a:gd name="connsiteY69" fmla="*/ 2355539 h 2848897"/>
              <a:gd name="connsiteX70" fmla="*/ 136923 w 3214111"/>
              <a:gd name="connsiteY70" fmla="*/ 2317690 h 2848897"/>
              <a:gd name="connsiteX71" fmla="*/ 141376 w 3214111"/>
              <a:gd name="connsiteY71" fmla="*/ 2279842 h 2848897"/>
              <a:gd name="connsiteX72" fmla="*/ 143604 w 3214111"/>
              <a:gd name="connsiteY72" fmla="*/ 2241992 h 2848897"/>
              <a:gd name="connsiteX73" fmla="*/ 143604 w 3214111"/>
              <a:gd name="connsiteY73" fmla="*/ 2205256 h 2848897"/>
              <a:gd name="connsiteX74" fmla="*/ 139150 w 3214111"/>
              <a:gd name="connsiteY74" fmla="*/ 2170747 h 2848897"/>
              <a:gd name="connsiteX75" fmla="*/ 130245 w 3214111"/>
              <a:gd name="connsiteY75" fmla="*/ 2136238 h 2848897"/>
              <a:gd name="connsiteX76" fmla="*/ 116886 w 3214111"/>
              <a:gd name="connsiteY76" fmla="*/ 2103954 h 2848897"/>
              <a:gd name="connsiteX77" fmla="*/ 100188 w 3214111"/>
              <a:gd name="connsiteY77" fmla="*/ 2070559 h 2848897"/>
              <a:gd name="connsiteX78" fmla="*/ 81264 w 3214111"/>
              <a:gd name="connsiteY78" fmla="*/ 2037163 h 2848897"/>
              <a:gd name="connsiteX79" fmla="*/ 61227 w 3214111"/>
              <a:gd name="connsiteY79" fmla="*/ 2003766 h 2848897"/>
              <a:gd name="connsiteX80" fmla="*/ 42303 w 3214111"/>
              <a:gd name="connsiteY80" fmla="*/ 1971483 h 2848897"/>
              <a:gd name="connsiteX81" fmla="*/ 25603 w 3214111"/>
              <a:gd name="connsiteY81" fmla="*/ 1936974 h 2848897"/>
              <a:gd name="connsiteX82" fmla="*/ 12246 w 3214111"/>
              <a:gd name="connsiteY82" fmla="*/ 1903578 h 2848897"/>
              <a:gd name="connsiteX83" fmla="*/ 3340 w 3214111"/>
              <a:gd name="connsiteY83" fmla="*/ 1869068 h 2848897"/>
              <a:gd name="connsiteX84" fmla="*/ 0 w 3214111"/>
              <a:gd name="connsiteY84" fmla="*/ 1833446 h 2848897"/>
              <a:gd name="connsiteX85" fmla="*/ 3340 w 3214111"/>
              <a:gd name="connsiteY85" fmla="*/ 1797824 h 2848897"/>
              <a:gd name="connsiteX86" fmla="*/ 12246 w 3214111"/>
              <a:gd name="connsiteY86" fmla="*/ 1763315 h 2848897"/>
              <a:gd name="connsiteX87" fmla="*/ 25603 w 3214111"/>
              <a:gd name="connsiteY87" fmla="*/ 1729918 h 2848897"/>
              <a:gd name="connsiteX88" fmla="*/ 42303 w 3214111"/>
              <a:gd name="connsiteY88" fmla="*/ 1695410 h 2848897"/>
              <a:gd name="connsiteX89" fmla="*/ 61227 w 3214111"/>
              <a:gd name="connsiteY89" fmla="*/ 1663126 h 2848897"/>
              <a:gd name="connsiteX90" fmla="*/ 81264 w 3214111"/>
              <a:gd name="connsiteY90" fmla="*/ 1629730 h 2848897"/>
              <a:gd name="connsiteX91" fmla="*/ 100188 w 3214111"/>
              <a:gd name="connsiteY91" fmla="*/ 1596334 h 2848897"/>
              <a:gd name="connsiteX92" fmla="*/ 116886 w 3214111"/>
              <a:gd name="connsiteY92" fmla="*/ 1562938 h 2848897"/>
              <a:gd name="connsiteX93" fmla="*/ 130245 w 3214111"/>
              <a:gd name="connsiteY93" fmla="*/ 1530654 h 2848897"/>
              <a:gd name="connsiteX94" fmla="*/ 139150 w 3214111"/>
              <a:gd name="connsiteY94" fmla="*/ 1496145 h 2848897"/>
              <a:gd name="connsiteX95" fmla="*/ 143604 w 3214111"/>
              <a:gd name="connsiteY95" fmla="*/ 1461636 h 2848897"/>
              <a:gd name="connsiteX96" fmla="*/ 143604 w 3214111"/>
              <a:gd name="connsiteY96" fmla="*/ 1424901 h 2848897"/>
              <a:gd name="connsiteX97" fmla="*/ 141376 w 3214111"/>
              <a:gd name="connsiteY97" fmla="*/ 1387052 h 2848897"/>
              <a:gd name="connsiteX98" fmla="*/ 136923 w 3214111"/>
              <a:gd name="connsiteY98" fmla="*/ 1349203 h 2848897"/>
              <a:gd name="connsiteX99" fmla="*/ 131358 w 3214111"/>
              <a:gd name="connsiteY99" fmla="*/ 1311353 h 2848897"/>
              <a:gd name="connsiteX100" fmla="*/ 126904 w 3214111"/>
              <a:gd name="connsiteY100" fmla="*/ 1273505 h 2848897"/>
              <a:gd name="connsiteX101" fmla="*/ 123564 w 3214111"/>
              <a:gd name="connsiteY101" fmla="*/ 1235657 h 2848897"/>
              <a:gd name="connsiteX102" fmla="*/ 124678 w 3214111"/>
              <a:gd name="connsiteY102" fmla="*/ 1200034 h 2848897"/>
              <a:gd name="connsiteX103" fmla="*/ 129132 w 3214111"/>
              <a:gd name="connsiteY103" fmla="*/ 1165525 h 2848897"/>
              <a:gd name="connsiteX104" fmla="*/ 139150 w 3214111"/>
              <a:gd name="connsiteY104" fmla="*/ 1132128 h 2848897"/>
              <a:gd name="connsiteX105" fmla="*/ 153622 w 3214111"/>
              <a:gd name="connsiteY105" fmla="*/ 1104298 h 2848897"/>
              <a:gd name="connsiteX106" fmla="*/ 172546 w 3214111"/>
              <a:gd name="connsiteY106" fmla="*/ 1077582 h 2848897"/>
              <a:gd name="connsiteX107" fmla="*/ 194809 w 3214111"/>
              <a:gd name="connsiteY107" fmla="*/ 1054204 h 2848897"/>
              <a:gd name="connsiteX108" fmla="*/ 220413 w 3214111"/>
              <a:gd name="connsiteY108" fmla="*/ 1030827 h 2848897"/>
              <a:gd name="connsiteX109" fmla="*/ 247130 w 3214111"/>
              <a:gd name="connsiteY109" fmla="*/ 1009676 h 2848897"/>
              <a:gd name="connsiteX110" fmla="*/ 274959 w 3214111"/>
              <a:gd name="connsiteY110" fmla="*/ 988524 h 2848897"/>
              <a:gd name="connsiteX111" fmla="*/ 302788 w 3214111"/>
              <a:gd name="connsiteY111" fmla="*/ 967374 h 2848897"/>
              <a:gd name="connsiteX112" fmla="*/ 330619 w 3214111"/>
              <a:gd name="connsiteY112" fmla="*/ 946223 h 2848897"/>
              <a:gd name="connsiteX113" fmla="*/ 356222 w 3214111"/>
              <a:gd name="connsiteY113" fmla="*/ 923960 h 2848897"/>
              <a:gd name="connsiteX114" fmla="*/ 378487 w 3214111"/>
              <a:gd name="connsiteY114" fmla="*/ 898356 h 2848897"/>
              <a:gd name="connsiteX115" fmla="*/ 398524 w 3214111"/>
              <a:gd name="connsiteY115" fmla="*/ 873865 h 2848897"/>
              <a:gd name="connsiteX116" fmla="*/ 414108 w 3214111"/>
              <a:gd name="connsiteY116" fmla="*/ 846035 h 2848897"/>
              <a:gd name="connsiteX117" fmla="*/ 427466 w 3214111"/>
              <a:gd name="connsiteY117" fmla="*/ 815980 h 2848897"/>
              <a:gd name="connsiteX118" fmla="*/ 438598 w 3214111"/>
              <a:gd name="connsiteY118" fmla="*/ 783695 h 2848897"/>
              <a:gd name="connsiteX119" fmla="*/ 448618 w 3214111"/>
              <a:gd name="connsiteY119" fmla="*/ 750298 h 2848897"/>
              <a:gd name="connsiteX120" fmla="*/ 457523 w 3214111"/>
              <a:gd name="connsiteY120" fmla="*/ 716904 h 2848897"/>
              <a:gd name="connsiteX121" fmla="*/ 466429 w 3214111"/>
              <a:gd name="connsiteY121" fmla="*/ 682393 h 2848897"/>
              <a:gd name="connsiteX122" fmla="*/ 476447 w 3214111"/>
              <a:gd name="connsiteY122" fmla="*/ 650112 h 2848897"/>
              <a:gd name="connsiteX123" fmla="*/ 487579 w 3214111"/>
              <a:gd name="connsiteY123" fmla="*/ 617827 h 2848897"/>
              <a:gd name="connsiteX124" fmla="*/ 500938 w 3214111"/>
              <a:gd name="connsiteY124" fmla="*/ 587772 h 2848897"/>
              <a:gd name="connsiteX125" fmla="*/ 517636 w 3214111"/>
              <a:gd name="connsiteY125" fmla="*/ 561055 h 2848897"/>
              <a:gd name="connsiteX126" fmla="*/ 537671 w 3214111"/>
              <a:gd name="connsiteY126" fmla="*/ 536565 h 2848897"/>
              <a:gd name="connsiteX127" fmla="*/ 562163 w 3214111"/>
              <a:gd name="connsiteY127" fmla="*/ 516527 h 2848897"/>
              <a:gd name="connsiteX128" fmla="*/ 588880 w 3214111"/>
              <a:gd name="connsiteY128" fmla="*/ 499829 h 2848897"/>
              <a:gd name="connsiteX129" fmla="*/ 618935 w 3214111"/>
              <a:gd name="connsiteY129" fmla="*/ 486470 h 2848897"/>
              <a:gd name="connsiteX130" fmla="*/ 651218 w 3214111"/>
              <a:gd name="connsiteY130" fmla="*/ 475338 h 2848897"/>
              <a:gd name="connsiteX131" fmla="*/ 683501 w 3214111"/>
              <a:gd name="connsiteY131" fmla="*/ 465320 h 2848897"/>
              <a:gd name="connsiteX132" fmla="*/ 718010 w 3214111"/>
              <a:gd name="connsiteY132" fmla="*/ 456413 h 2848897"/>
              <a:gd name="connsiteX133" fmla="*/ 751405 w 3214111"/>
              <a:gd name="connsiteY133" fmla="*/ 447507 h 2848897"/>
              <a:gd name="connsiteX134" fmla="*/ 784802 w 3214111"/>
              <a:gd name="connsiteY134" fmla="*/ 437489 h 2848897"/>
              <a:gd name="connsiteX135" fmla="*/ 817083 w 3214111"/>
              <a:gd name="connsiteY135" fmla="*/ 426357 h 2848897"/>
              <a:gd name="connsiteX136" fmla="*/ 847140 w 3214111"/>
              <a:gd name="connsiteY136" fmla="*/ 412999 h 2848897"/>
              <a:gd name="connsiteX137" fmla="*/ 874970 w 3214111"/>
              <a:gd name="connsiteY137" fmla="*/ 397415 h 2848897"/>
              <a:gd name="connsiteX138" fmla="*/ 899460 w 3214111"/>
              <a:gd name="connsiteY138" fmla="*/ 377377 h 2848897"/>
              <a:gd name="connsiteX139" fmla="*/ 925064 w 3214111"/>
              <a:gd name="connsiteY139" fmla="*/ 355112 h 2848897"/>
              <a:gd name="connsiteX140" fmla="*/ 947328 w 3214111"/>
              <a:gd name="connsiteY140" fmla="*/ 329509 h 2848897"/>
              <a:gd name="connsiteX141" fmla="*/ 968478 w 3214111"/>
              <a:gd name="connsiteY141" fmla="*/ 302791 h 2848897"/>
              <a:gd name="connsiteX142" fmla="*/ 989628 w 3214111"/>
              <a:gd name="connsiteY142" fmla="*/ 274961 h 2848897"/>
              <a:gd name="connsiteX143" fmla="*/ 1010780 w 3214111"/>
              <a:gd name="connsiteY143" fmla="*/ 247131 h 2848897"/>
              <a:gd name="connsiteX144" fmla="*/ 1031930 w 3214111"/>
              <a:gd name="connsiteY144" fmla="*/ 220414 h 2848897"/>
              <a:gd name="connsiteX145" fmla="*/ 1055307 w 3214111"/>
              <a:gd name="connsiteY145" fmla="*/ 194811 h 2848897"/>
              <a:gd name="connsiteX146" fmla="*/ 1078683 w 3214111"/>
              <a:gd name="connsiteY146" fmla="*/ 172547 h 2848897"/>
              <a:gd name="connsiteX147" fmla="*/ 1105401 w 3214111"/>
              <a:gd name="connsiteY147" fmla="*/ 153622 h 2848897"/>
              <a:gd name="connsiteX148" fmla="*/ 1133231 w 3214111"/>
              <a:gd name="connsiteY148" fmla="*/ 139150 h 2848897"/>
              <a:gd name="connsiteX149" fmla="*/ 1166627 w 3214111"/>
              <a:gd name="connsiteY149" fmla="*/ 129132 h 2848897"/>
              <a:gd name="connsiteX150" fmla="*/ 1201137 w 3214111"/>
              <a:gd name="connsiteY150" fmla="*/ 124678 h 2848897"/>
              <a:gd name="connsiteX151" fmla="*/ 1236757 w 3214111"/>
              <a:gd name="connsiteY151" fmla="*/ 123565 h 2848897"/>
              <a:gd name="connsiteX152" fmla="*/ 1274605 w 3214111"/>
              <a:gd name="connsiteY152" fmla="*/ 126906 h 2848897"/>
              <a:gd name="connsiteX153" fmla="*/ 1312455 w 3214111"/>
              <a:gd name="connsiteY153" fmla="*/ 131359 h 2848897"/>
              <a:gd name="connsiteX154" fmla="*/ 1350304 w 3214111"/>
              <a:gd name="connsiteY154" fmla="*/ 136924 h 2848897"/>
              <a:gd name="connsiteX155" fmla="*/ 1388152 w 3214111"/>
              <a:gd name="connsiteY155" fmla="*/ 141378 h 2848897"/>
              <a:gd name="connsiteX156" fmla="*/ 1426000 w 3214111"/>
              <a:gd name="connsiteY156" fmla="*/ 143604 h 2848897"/>
              <a:gd name="connsiteX157" fmla="*/ 1462737 w 3214111"/>
              <a:gd name="connsiteY157" fmla="*/ 143604 h 2848897"/>
              <a:gd name="connsiteX158" fmla="*/ 1497245 w 3214111"/>
              <a:gd name="connsiteY158" fmla="*/ 139150 h 2848897"/>
              <a:gd name="connsiteX159" fmla="*/ 1531755 w 3214111"/>
              <a:gd name="connsiteY159" fmla="*/ 130245 h 2848897"/>
              <a:gd name="connsiteX160" fmla="*/ 1565150 w 3214111"/>
              <a:gd name="connsiteY160" fmla="*/ 116887 h 2848897"/>
              <a:gd name="connsiteX161" fmla="*/ 1598545 w 3214111"/>
              <a:gd name="connsiteY161" fmla="*/ 99075 h 2848897"/>
              <a:gd name="connsiteX162" fmla="*/ 1631941 w 3214111"/>
              <a:gd name="connsiteY162" fmla="*/ 81264 h 2848897"/>
              <a:gd name="connsiteX163" fmla="*/ 1665337 w 3214111"/>
              <a:gd name="connsiteY163" fmla="*/ 61227 h 2848897"/>
              <a:gd name="connsiteX164" fmla="*/ 1697620 w 3214111"/>
              <a:gd name="connsiteY164" fmla="*/ 42302 h 2848897"/>
              <a:gd name="connsiteX165" fmla="*/ 1732129 w 3214111"/>
              <a:gd name="connsiteY165" fmla="*/ 25604 h 2848897"/>
              <a:gd name="connsiteX166" fmla="*/ 1765525 w 3214111"/>
              <a:gd name="connsiteY166" fmla="*/ 12245 h 2848897"/>
              <a:gd name="connsiteX167" fmla="*/ 1800034 w 3214111"/>
              <a:gd name="connsiteY167" fmla="*/ 3339 h 284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3214111" h="2848897">
                <a:moveTo>
                  <a:pt x="1835656" y="0"/>
                </a:moveTo>
                <a:lnTo>
                  <a:pt x="1871276" y="3339"/>
                </a:lnTo>
                <a:lnTo>
                  <a:pt x="1905787" y="12245"/>
                </a:lnTo>
                <a:lnTo>
                  <a:pt x="1939183" y="25604"/>
                </a:lnTo>
                <a:lnTo>
                  <a:pt x="1973690" y="42302"/>
                </a:lnTo>
                <a:lnTo>
                  <a:pt x="2005974" y="61227"/>
                </a:lnTo>
                <a:lnTo>
                  <a:pt x="2039370" y="81264"/>
                </a:lnTo>
                <a:lnTo>
                  <a:pt x="2072765" y="99075"/>
                </a:lnTo>
                <a:lnTo>
                  <a:pt x="2106161" y="116887"/>
                </a:lnTo>
                <a:lnTo>
                  <a:pt x="2138444" y="130245"/>
                </a:lnTo>
                <a:lnTo>
                  <a:pt x="2174066" y="139150"/>
                </a:lnTo>
                <a:lnTo>
                  <a:pt x="2208575" y="143604"/>
                </a:lnTo>
                <a:lnTo>
                  <a:pt x="2245310" y="143604"/>
                </a:lnTo>
                <a:lnTo>
                  <a:pt x="2283159" y="141378"/>
                </a:lnTo>
                <a:lnTo>
                  <a:pt x="2321007" y="136924"/>
                </a:lnTo>
                <a:lnTo>
                  <a:pt x="2358857" y="131359"/>
                </a:lnTo>
                <a:lnTo>
                  <a:pt x="2396705" y="126906"/>
                </a:lnTo>
                <a:lnTo>
                  <a:pt x="2434554" y="123565"/>
                </a:lnTo>
                <a:lnTo>
                  <a:pt x="2470175" y="124678"/>
                </a:lnTo>
                <a:lnTo>
                  <a:pt x="2504683" y="129132"/>
                </a:lnTo>
                <a:lnTo>
                  <a:pt x="2538079" y="139150"/>
                </a:lnTo>
                <a:lnTo>
                  <a:pt x="2565910" y="153622"/>
                </a:lnTo>
                <a:lnTo>
                  <a:pt x="2592625" y="172547"/>
                </a:lnTo>
                <a:lnTo>
                  <a:pt x="2616003" y="194811"/>
                </a:lnTo>
                <a:lnTo>
                  <a:pt x="2639380" y="220414"/>
                </a:lnTo>
                <a:lnTo>
                  <a:pt x="2660531" y="247131"/>
                </a:lnTo>
                <a:lnTo>
                  <a:pt x="2681682" y="274961"/>
                </a:lnTo>
                <a:lnTo>
                  <a:pt x="2702832" y="302791"/>
                </a:lnTo>
                <a:lnTo>
                  <a:pt x="2723982" y="329509"/>
                </a:lnTo>
                <a:lnTo>
                  <a:pt x="2746247" y="355112"/>
                </a:lnTo>
                <a:lnTo>
                  <a:pt x="2771851" y="377377"/>
                </a:lnTo>
                <a:lnTo>
                  <a:pt x="2796341" y="397415"/>
                </a:lnTo>
                <a:lnTo>
                  <a:pt x="2824171" y="412999"/>
                </a:lnTo>
                <a:lnTo>
                  <a:pt x="2854227" y="426357"/>
                </a:lnTo>
                <a:lnTo>
                  <a:pt x="2886509" y="437489"/>
                </a:lnTo>
                <a:lnTo>
                  <a:pt x="2919904" y="447507"/>
                </a:lnTo>
                <a:lnTo>
                  <a:pt x="2953300" y="456413"/>
                </a:lnTo>
                <a:lnTo>
                  <a:pt x="2987809" y="465320"/>
                </a:lnTo>
                <a:lnTo>
                  <a:pt x="3020092" y="475338"/>
                </a:lnTo>
                <a:lnTo>
                  <a:pt x="3052373" y="486470"/>
                </a:lnTo>
                <a:lnTo>
                  <a:pt x="3082430" y="499829"/>
                </a:lnTo>
                <a:lnTo>
                  <a:pt x="3109148" y="516527"/>
                </a:lnTo>
                <a:lnTo>
                  <a:pt x="3133639" y="536565"/>
                </a:lnTo>
                <a:lnTo>
                  <a:pt x="3153674" y="561055"/>
                </a:lnTo>
                <a:lnTo>
                  <a:pt x="3170373" y="587772"/>
                </a:lnTo>
                <a:lnTo>
                  <a:pt x="3183731" y="617827"/>
                </a:lnTo>
                <a:lnTo>
                  <a:pt x="3194863" y="650112"/>
                </a:lnTo>
                <a:lnTo>
                  <a:pt x="3204881" y="682393"/>
                </a:lnTo>
                <a:lnTo>
                  <a:pt x="3213788" y="716904"/>
                </a:lnTo>
                <a:lnTo>
                  <a:pt x="3214111" y="718115"/>
                </a:lnTo>
                <a:lnTo>
                  <a:pt x="3214111" y="2848897"/>
                </a:lnTo>
                <a:lnTo>
                  <a:pt x="426570" y="2848897"/>
                </a:lnTo>
                <a:lnTo>
                  <a:pt x="414108" y="2820857"/>
                </a:lnTo>
                <a:lnTo>
                  <a:pt x="398524" y="2793028"/>
                </a:lnTo>
                <a:lnTo>
                  <a:pt x="378487" y="2768537"/>
                </a:lnTo>
                <a:lnTo>
                  <a:pt x="356222" y="2742933"/>
                </a:lnTo>
                <a:lnTo>
                  <a:pt x="330619" y="2720669"/>
                </a:lnTo>
                <a:lnTo>
                  <a:pt x="302788" y="2699519"/>
                </a:lnTo>
                <a:lnTo>
                  <a:pt x="274959" y="2678368"/>
                </a:lnTo>
                <a:lnTo>
                  <a:pt x="247130" y="2657218"/>
                </a:lnTo>
                <a:lnTo>
                  <a:pt x="220413" y="2636065"/>
                </a:lnTo>
                <a:lnTo>
                  <a:pt x="194809" y="2612689"/>
                </a:lnTo>
                <a:lnTo>
                  <a:pt x="172546" y="2589312"/>
                </a:lnTo>
                <a:lnTo>
                  <a:pt x="153622" y="2562594"/>
                </a:lnTo>
                <a:lnTo>
                  <a:pt x="139150" y="2534764"/>
                </a:lnTo>
                <a:lnTo>
                  <a:pt x="129132" y="2501370"/>
                </a:lnTo>
                <a:lnTo>
                  <a:pt x="124678" y="2466860"/>
                </a:lnTo>
                <a:lnTo>
                  <a:pt x="123564" y="2431236"/>
                </a:lnTo>
                <a:lnTo>
                  <a:pt x="126904" y="2393388"/>
                </a:lnTo>
                <a:lnTo>
                  <a:pt x="131358" y="2355539"/>
                </a:lnTo>
                <a:lnTo>
                  <a:pt x="136923" y="2317690"/>
                </a:lnTo>
                <a:lnTo>
                  <a:pt x="141376" y="2279842"/>
                </a:lnTo>
                <a:lnTo>
                  <a:pt x="143604" y="2241992"/>
                </a:lnTo>
                <a:lnTo>
                  <a:pt x="143604" y="2205256"/>
                </a:lnTo>
                <a:lnTo>
                  <a:pt x="139150" y="2170747"/>
                </a:lnTo>
                <a:lnTo>
                  <a:pt x="130245" y="2136238"/>
                </a:lnTo>
                <a:lnTo>
                  <a:pt x="116886" y="2103954"/>
                </a:lnTo>
                <a:lnTo>
                  <a:pt x="100188" y="2070559"/>
                </a:lnTo>
                <a:lnTo>
                  <a:pt x="81264" y="2037163"/>
                </a:lnTo>
                <a:lnTo>
                  <a:pt x="61227" y="2003766"/>
                </a:lnTo>
                <a:lnTo>
                  <a:pt x="42303" y="1971483"/>
                </a:lnTo>
                <a:lnTo>
                  <a:pt x="25603" y="1936974"/>
                </a:lnTo>
                <a:lnTo>
                  <a:pt x="12246" y="1903578"/>
                </a:lnTo>
                <a:lnTo>
                  <a:pt x="3340" y="1869068"/>
                </a:lnTo>
                <a:lnTo>
                  <a:pt x="0" y="1833446"/>
                </a:lnTo>
                <a:lnTo>
                  <a:pt x="3340" y="1797824"/>
                </a:lnTo>
                <a:lnTo>
                  <a:pt x="12246" y="1763315"/>
                </a:lnTo>
                <a:lnTo>
                  <a:pt x="25603" y="1729918"/>
                </a:lnTo>
                <a:lnTo>
                  <a:pt x="42303" y="1695410"/>
                </a:lnTo>
                <a:lnTo>
                  <a:pt x="61227" y="1663126"/>
                </a:lnTo>
                <a:lnTo>
                  <a:pt x="81264" y="1629730"/>
                </a:lnTo>
                <a:lnTo>
                  <a:pt x="100188" y="1596334"/>
                </a:lnTo>
                <a:lnTo>
                  <a:pt x="116886" y="1562938"/>
                </a:lnTo>
                <a:lnTo>
                  <a:pt x="130245" y="1530654"/>
                </a:lnTo>
                <a:lnTo>
                  <a:pt x="139150" y="1496145"/>
                </a:lnTo>
                <a:lnTo>
                  <a:pt x="143604" y="1461636"/>
                </a:lnTo>
                <a:lnTo>
                  <a:pt x="143604" y="1424901"/>
                </a:lnTo>
                <a:lnTo>
                  <a:pt x="141376" y="1387052"/>
                </a:lnTo>
                <a:lnTo>
                  <a:pt x="136923" y="1349203"/>
                </a:lnTo>
                <a:lnTo>
                  <a:pt x="131358" y="1311353"/>
                </a:lnTo>
                <a:lnTo>
                  <a:pt x="126904" y="1273505"/>
                </a:lnTo>
                <a:lnTo>
                  <a:pt x="123564" y="1235657"/>
                </a:lnTo>
                <a:lnTo>
                  <a:pt x="124678" y="1200034"/>
                </a:lnTo>
                <a:lnTo>
                  <a:pt x="129132" y="1165525"/>
                </a:lnTo>
                <a:lnTo>
                  <a:pt x="139150" y="1132128"/>
                </a:lnTo>
                <a:lnTo>
                  <a:pt x="153622" y="1104298"/>
                </a:lnTo>
                <a:lnTo>
                  <a:pt x="172546" y="1077582"/>
                </a:lnTo>
                <a:lnTo>
                  <a:pt x="194809" y="1054204"/>
                </a:lnTo>
                <a:lnTo>
                  <a:pt x="220413" y="1030827"/>
                </a:lnTo>
                <a:lnTo>
                  <a:pt x="247130" y="1009676"/>
                </a:lnTo>
                <a:lnTo>
                  <a:pt x="274959" y="988524"/>
                </a:lnTo>
                <a:lnTo>
                  <a:pt x="302788" y="967374"/>
                </a:lnTo>
                <a:lnTo>
                  <a:pt x="330619" y="946223"/>
                </a:lnTo>
                <a:lnTo>
                  <a:pt x="356222" y="923960"/>
                </a:lnTo>
                <a:lnTo>
                  <a:pt x="378487" y="898356"/>
                </a:lnTo>
                <a:lnTo>
                  <a:pt x="398524" y="873865"/>
                </a:lnTo>
                <a:lnTo>
                  <a:pt x="414108" y="846035"/>
                </a:lnTo>
                <a:lnTo>
                  <a:pt x="427466" y="815980"/>
                </a:lnTo>
                <a:lnTo>
                  <a:pt x="438598" y="783695"/>
                </a:lnTo>
                <a:lnTo>
                  <a:pt x="448618" y="750298"/>
                </a:lnTo>
                <a:lnTo>
                  <a:pt x="457523" y="716904"/>
                </a:lnTo>
                <a:lnTo>
                  <a:pt x="466429" y="682393"/>
                </a:lnTo>
                <a:lnTo>
                  <a:pt x="476447" y="650112"/>
                </a:lnTo>
                <a:lnTo>
                  <a:pt x="487579" y="617827"/>
                </a:lnTo>
                <a:lnTo>
                  <a:pt x="500938" y="587772"/>
                </a:lnTo>
                <a:lnTo>
                  <a:pt x="517636" y="561055"/>
                </a:lnTo>
                <a:lnTo>
                  <a:pt x="537671" y="536565"/>
                </a:lnTo>
                <a:lnTo>
                  <a:pt x="562163" y="516527"/>
                </a:lnTo>
                <a:lnTo>
                  <a:pt x="588880" y="499829"/>
                </a:lnTo>
                <a:lnTo>
                  <a:pt x="618935" y="486470"/>
                </a:lnTo>
                <a:lnTo>
                  <a:pt x="651218" y="475338"/>
                </a:lnTo>
                <a:lnTo>
                  <a:pt x="683501" y="465320"/>
                </a:lnTo>
                <a:lnTo>
                  <a:pt x="718010" y="456413"/>
                </a:lnTo>
                <a:lnTo>
                  <a:pt x="751405" y="447507"/>
                </a:lnTo>
                <a:lnTo>
                  <a:pt x="784802" y="437489"/>
                </a:lnTo>
                <a:lnTo>
                  <a:pt x="817083" y="426357"/>
                </a:lnTo>
                <a:lnTo>
                  <a:pt x="847140" y="412999"/>
                </a:lnTo>
                <a:lnTo>
                  <a:pt x="874970" y="397415"/>
                </a:lnTo>
                <a:lnTo>
                  <a:pt x="899460" y="377377"/>
                </a:lnTo>
                <a:lnTo>
                  <a:pt x="925064" y="355112"/>
                </a:lnTo>
                <a:lnTo>
                  <a:pt x="947328" y="329509"/>
                </a:lnTo>
                <a:lnTo>
                  <a:pt x="968478" y="302791"/>
                </a:lnTo>
                <a:lnTo>
                  <a:pt x="989628" y="274961"/>
                </a:lnTo>
                <a:lnTo>
                  <a:pt x="1010780" y="247131"/>
                </a:lnTo>
                <a:lnTo>
                  <a:pt x="1031930" y="220414"/>
                </a:lnTo>
                <a:lnTo>
                  <a:pt x="1055307" y="194811"/>
                </a:lnTo>
                <a:lnTo>
                  <a:pt x="1078683" y="172547"/>
                </a:lnTo>
                <a:lnTo>
                  <a:pt x="1105401" y="153622"/>
                </a:lnTo>
                <a:lnTo>
                  <a:pt x="1133231" y="139150"/>
                </a:lnTo>
                <a:lnTo>
                  <a:pt x="1166627" y="129132"/>
                </a:lnTo>
                <a:lnTo>
                  <a:pt x="1201137" y="124678"/>
                </a:lnTo>
                <a:lnTo>
                  <a:pt x="1236757" y="123565"/>
                </a:lnTo>
                <a:lnTo>
                  <a:pt x="1274605" y="126906"/>
                </a:lnTo>
                <a:lnTo>
                  <a:pt x="1312455" y="131359"/>
                </a:lnTo>
                <a:lnTo>
                  <a:pt x="1350304" y="136924"/>
                </a:lnTo>
                <a:lnTo>
                  <a:pt x="1388152" y="141378"/>
                </a:lnTo>
                <a:lnTo>
                  <a:pt x="1426000" y="143604"/>
                </a:lnTo>
                <a:lnTo>
                  <a:pt x="1462737" y="143604"/>
                </a:lnTo>
                <a:lnTo>
                  <a:pt x="1497245" y="139150"/>
                </a:lnTo>
                <a:lnTo>
                  <a:pt x="1531755" y="130245"/>
                </a:lnTo>
                <a:lnTo>
                  <a:pt x="1565150" y="116887"/>
                </a:lnTo>
                <a:lnTo>
                  <a:pt x="1598545" y="99075"/>
                </a:lnTo>
                <a:lnTo>
                  <a:pt x="1631941" y="81264"/>
                </a:lnTo>
                <a:lnTo>
                  <a:pt x="1665337" y="61227"/>
                </a:lnTo>
                <a:lnTo>
                  <a:pt x="1697620" y="42302"/>
                </a:lnTo>
                <a:lnTo>
                  <a:pt x="1732129" y="25604"/>
                </a:lnTo>
                <a:lnTo>
                  <a:pt x="1765525" y="12245"/>
                </a:lnTo>
                <a:lnTo>
                  <a:pt x="1800034" y="33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Espace réservé du contenu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4798BA6F-BC13-4455-BF75-BC8220E50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367" y="405161"/>
            <a:ext cx="3581389" cy="172801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3F3E6FF-12FF-485F-B669-B06A00A78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133" y="5267142"/>
            <a:ext cx="2897623" cy="89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82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99DAE1-F679-4F7E-B84D-CDBA30C460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7200" dirty="0" err="1">
                <a:solidFill>
                  <a:srgbClr val="53AE6E"/>
                </a:solidFill>
                <a:latin typeface="Agency FB" panose="020B0503020202020204" pitchFamily="34" charset="0"/>
              </a:rPr>
              <a:t>go</a:t>
            </a:r>
            <a:r>
              <a:rPr lang="fr-FR" dirty="0" err="1">
                <a:latin typeface="Agency FB" panose="020B0503020202020204" pitchFamily="34" charset="0"/>
              </a:rPr>
              <a:t>City</a:t>
            </a:r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2D6639-418D-4AAC-B3A7-C00B0673D4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latin typeface="Agency FB" panose="020B0503020202020204" pitchFamily="34" charset="0"/>
              </a:rPr>
              <a:t>Projet libre tek 4</a:t>
            </a:r>
          </a:p>
        </p:txBody>
      </p:sp>
    </p:spTree>
    <p:extLst>
      <p:ext uri="{BB962C8B-B14F-4D97-AF65-F5344CB8AC3E}">
        <p14:creationId xmlns:p14="http://schemas.microsoft.com/office/powerpoint/2010/main" val="97921708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75</Words>
  <Application>Microsoft Office PowerPoint</Application>
  <PresentationFormat>Grand écran</PresentationFormat>
  <Paragraphs>16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Agency FB</vt:lpstr>
      <vt:lpstr>Arial</vt:lpstr>
      <vt:lpstr>Calibri</vt:lpstr>
      <vt:lpstr>Gill Sans MT</vt:lpstr>
      <vt:lpstr>Impact</vt:lpstr>
      <vt:lpstr>Badge</vt:lpstr>
      <vt:lpstr>goCity </vt:lpstr>
      <vt:lpstr>Trouvez les terrains de jeux près de chez vous</vt:lpstr>
      <vt:lpstr>Sur Votre Application Android</vt:lpstr>
      <vt:lpstr>Prévenez et organisez</vt:lpstr>
      <vt:lpstr>Spec Techniques</vt:lpstr>
      <vt:lpstr>Méthode de travail</vt:lpstr>
      <vt:lpstr>goCity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goCity </dc:title>
  <dc:creator>ludovic gerbet</dc:creator>
  <cp:lastModifiedBy>ludovic gerbet</cp:lastModifiedBy>
  <cp:revision>2</cp:revision>
  <dcterms:created xsi:type="dcterms:W3CDTF">2018-10-16T12:57:24Z</dcterms:created>
  <dcterms:modified xsi:type="dcterms:W3CDTF">2018-10-16T13:05:57Z</dcterms:modified>
</cp:coreProperties>
</file>