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sldIdLst>
    <p:sldId id="275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8" r:id="rId18"/>
    <p:sldId id="276" r:id="rId19"/>
    <p:sldId id="267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90799-1E01-4B01-BD11-4953D04E947F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2E20F-F4DB-4B45-A4D5-898CCB4AA5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896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3F22-D6BD-4BCA-AF56-945910901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108F09-1759-4DFD-A439-8E9EE7E90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90118-9B40-4240-BF36-9269180B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CB5A9-07DC-410F-AF1D-BAB489899B95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01D568-A1AB-4503-91AC-2AFCA31E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292EA-DDEA-4294-828A-BB5161C6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0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C6515-04D5-422D-A9A2-FA33C585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48E52-1999-4634-AA12-10BCE06C9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A6579-1729-4005-AEC1-348B0F3E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FF75-D512-4F6A-9439-219F3988323A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5B235A-F29A-49B9-9F82-89164E60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422B7-961D-4C5A-B536-48597712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20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AAB2E9-87B3-4478-8571-B489C0D9F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B81A21-576F-457A-8105-21DAB058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BCF3E2-51B8-4536-B4D2-17A4F1E5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3DDE-A567-4197-A872-6288992321C6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2DB32-2629-4D4D-B975-398A7C21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92F5E-E48C-44A6-8474-3625A6CC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6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9A8B8B-AB50-4237-8C57-CC54D986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66BDD-9AFC-4D42-8B5E-35B107DEE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03AF9-7B0A-46EB-99A6-19731BA2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3201-BD6A-4E95-B943-B11B1AA8167E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F5242-A400-4AC9-8EEF-12BD9FCC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D56E7-CB5D-4484-B811-E48FDFB7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76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A3658-9F14-45CE-B4F9-29C0D5F9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95D60-4662-4D36-8C16-A8388F76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FEAA9-9B11-479F-916A-0A28D6BD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636A-9AC1-47FE-BD8F-1C2D987A9459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C1AAC9-E3F2-4A4A-B6B0-32051EF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E95980-E7DE-42E4-B40F-E4DA7A70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1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097CA-F183-4099-843E-F147F29A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AA636-0353-4603-A6BA-2122919C3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F9B4E4-5FEA-4BFF-95DE-99F2FBE90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BAA19C-CDE5-449E-A9DC-93EB3B1D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0DF85-B3BA-4EC6-8727-63D51567752C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C5C2F8-A510-4BC5-9EA3-F60A7B6C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AE78DF-CEE5-4680-8F6F-E65A0B9B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19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D6C46-16BA-4AF9-94E6-E4EC82B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C5DFB8-C1BE-4710-BAFF-3C1B3F86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ED1907-9E77-4A8E-99F0-08994C1E4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356095-AA26-4A77-8532-EB095746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8EF3D-A75E-4308-BD03-45A7EEA69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B6EDA2-2731-48AA-8659-B69DE8D8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33FD-3A04-4BA4-BC85-8CD0DD4B9CF3}" type="datetime1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2C4EE8-63A6-40A0-964A-1D9147AA1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442D9C-62A5-4AD9-9535-1977CC40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23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B9560-AE19-48C5-B547-1107C9A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11A719-0B85-4BC8-838E-7DA1D176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90E-063A-4A19-AED1-B06901213C4B}" type="datetime1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6EE728-4CFA-4AE3-80E2-C9DF79CA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B6D722-FF7E-4A09-A122-AB99ADF1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46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CC2C12-2BCF-4D39-9CF3-95587D56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8438-63AE-498B-B390-255F8D43D5AC}" type="datetime1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D4F2DB-1A17-4B77-84B0-06A95161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2DDCB8-E3F8-424D-A921-2BA9CA73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98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66368-39E4-4995-9456-E066AA49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23D28D-A18A-4004-9BC4-01788617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58898C6-4181-49C1-AA68-458F2D2A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3D2EB-C841-4FD5-8D89-FA42CC08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CB88-4A7C-4924-8144-402CA52FF664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23E559-02C9-4482-863B-E919D94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1AB010-D1D5-4584-AF60-52382BEF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32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D60A2-AF02-4F52-97E9-26FDD9A0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2037C2-BADB-44A5-AE26-B57D72A2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9793EF-7890-4425-A93E-684F859D3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A4071A-586F-4FDF-BBEA-F8AC89FB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4896A-1BD6-4A26-8198-1506900170B0}" type="datetime1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1ED55-B488-403E-AF26-C3973C53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B2EBC-D9E4-419A-9FB0-F80F6C48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58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94D1298-1A31-4F15-A79F-7D2C12EF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29D48-73B0-43DC-8F40-4F277EB4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5510D-E0B2-4253-8F5F-FC5271CFB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47AF8-30E8-4DB6-BF1D-95C1C985B49E}" type="datetime1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950365-B088-4384-AC50-01D6329AB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9FB23-7FFF-4FEE-B1FD-BAE700E7D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97B1-9637-445E-B26C-5B7181DB0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53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r.statista.com/statistiques/600077/emissions-co2-dioxyde-de-carbone-luxembou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C5ADE81-19DF-8379-84D8-B902FAC02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"/>
            <a:ext cx="1432676" cy="1076325"/>
          </a:xfrm>
          <a:prstGeom prst="rect">
            <a:avLst/>
          </a:prstGeom>
        </p:spPr>
      </p:pic>
      <p:pic>
        <p:nvPicPr>
          <p:cNvPr id="1026" name="Picture 2" descr="STID Vannes - Home | Facebook">
            <a:extLst>
              <a:ext uri="{FF2B5EF4-FFF2-40B4-BE49-F238E27FC236}">
                <a16:creationId xmlns:a16="http://schemas.microsoft.com/office/drawing/2014/main" id="{32EECBB8-EF57-FEF5-9CD8-7F36F112C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3" b="22499"/>
          <a:stretch/>
        </p:blipFill>
        <p:spPr bwMode="auto">
          <a:xfrm>
            <a:off x="10248900" y="0"/>
            <a:ext cx="1866900" cy="10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76E4458-7ED9-93A0-5E81-46635B05FAE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7204" y="3168398"/>
            <a:ext cx="6457592" cy="15437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19976A9-6212-40E7-B919-A7B1F54E0DC0}"/>
              </a:ext>
            </a:extLst>
          </p:cNvPr>
          <p:cNvSpPr txBox="1"/>
          <p:nvPr/>
        </p:nvSpPr>
        <p:spPr>
          <a:xfrm>
            <a:off x="38100" y="2271388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Présentation du projet tutoré pour l’entreprise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11A35CE-BCBA-43C5-9C4F-0A454CF35610}"/>
              </a:ext>
            </a:extLst>
          </p:cNvPr>
          <p:cNvSpPr txBox="1"/>
          <p:nvPr/>
        </p:nvSpPr>
        <p:spPr>
          <a:xfrm>
            <a:off x="0" y="585585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16 juin 2022</a:t>
            </a:r>
          </a:p>
        </p:txBody>
      </p:sp>
      <p:sp>
        <p:nvSpPr>
          <p:cNvPr id="13" name="Espace réservé du pied de page 7">
            <a:extLst>
              <a:ext uri="{FF2B5EF4-FFF2-40B4-BE49-F238E27FC236}">
                <a16:creationId xmlns:a16="http://schemas.microsoft.com/office/drawing/2014/main" id="{1C84476A-8C0C-40B6-A7C5-BFD085BD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</a:t>
            </a:r>
            <a:r>
              <a:rPr lang="fr-FR" dirty="0" err="1"/>
              <a:t>Bousseau</a:t>
            </a:r>
            <a:r>
              <a:rPr lang="fr-FR" dirty="0"/>
              <a:t>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1382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51806E5-725F-4AB7-84A7-226F6B1F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333" y="1334065"/>
            <a:ext cx="5988652" cy="3850331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032E470-9FA2-471B-9085-D4DCE7DDB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3" y="1496512"/>
            <a:ext cx="5407105" cy="2883789"/>
          </a:xfrm>
          <a:prstGeom prst="rect">
            <a:avLst/>
          </a:prstGeom>
        </p:spPr>
      </p:pic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605DB5DA-69B0-4B36-B701-A176BD2D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A022541F-13D6-447B-86ED-DBF473D5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410" y="6147907"/>
            <a:ext cx="357889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10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CD3255-2DE0-49D9-8C9E-3585C17AD73B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Ajouts des données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8DCBBC-44C4-4542-BEB8-D9AEA5E7EE75}"/>
              </a:ext>
            </a:extLst>
          </p:cNvPr>
          <p:cNvSpPr/>
          <p:nvPr/>
        </p:nvSpPr>
        <p:spPr>
          <a:xfrm>
            <a:off x="436228" y="3724712"/>
            <a:ext cx="5179800" cy="222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77C75-624A-416A-AE15-B9FE42CAF71E}"/>
              </a:ext>
            </a:extLst>
          </p:cNvPr>
          <p:cNvSpPr/>
          <p:nvPr/>
        </p:nvSpPr>
        <p:spPr>
          <a:xfrm>
            <a:off x="6095997" y="3172834"/>
            <a:ext cx="2100047" cy="124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27F367F-7BB7-4AA9-AC94-6C8CD385CB20}"/>
              </a:ext>
            </a:extLst>
          </p:cNvPr>
          <p:cNvSpPr txBox="1"/>
          <p:nvPr/>
        </p:nvSpPr>
        <p:spPr>
          <a:xfrm>
            <a:off x="42919" y="4478245"/>
            <a:ext cx="5739114" cy="148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Le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automatiquement</a:t>
            </a:r>
            <a:r>
              <a:rPr lang="en-US" dirty="0"/>
              <a:t> </a:t>
            </a:r>
            <a:r>
              <a:rPr lang="en-US" dirty="0" err="1"/>
              <a:t>l’ajouter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conversion dans </a:t>
            </a:r>
            <a:r>
              <a:rPr lang="en-US" dirty="0" err="1"/>
              <a:t>notre</a:t>
            </a:r>
            <a:r>
              <a:rPr lang="en-US" dirty="0"/>
              <a:t> sous-</a:t>
            </a:r>
            <a:r>
              <a:rPr lang="en-US" dirty="0" err="1"/>
              <a:t>catégorie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8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2228587F-0F8A-4DA5-B9E5-1753D233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E6053255-F480-41CF-B801-78ED6E6B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11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39C17A1-64EA-4851-9058-B076A9DD4B7D}"/>
              </a:ext>
            </a:extLst>
          </p:cNvPr>
          <p:cNvSpPr txBox="1"/>
          <p:nvPr/>
        </p:nvSpPr>
        <p:spPr>
          <a:xfrm>
            <a:off x="6095998" y="2383077"/>
            <a:ext cx="5867022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Le programme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créer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feuille</a:t>
            </a:r>
            <a:r>
              <a:rPr lang="en-US" dirty="0"/>
              <a:t> </a:t>
            </a:r>
            <a:r>
              <a:rPr lang="en-US" dirty="0" err="1"/>
              <a:t>résultat</a:t>
            </a:r>
            <a:r>
              <a:rPr lang="en-US" dirty="0"/>
              <a:t> dans le </a:t>
            </a:r>
            <a:r>
              <a:rPr lang="en-US" dirty="0" err="1"/>
              <a:t>classeur</a:t>
            </a:r>
            <a:r>
              <a:rPr lang="en-US" dirty="0"/>
              <a:t> et copier les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contenues</a:t>
            </a:r>
            <a:r>
              <a:rPr lang="en-US" dirty="0"/>
              <a:t> dans les labels pour les </a:t>
            </a:r>
            <a:r>
              <a:rPr lang="en-US" dirty="0" err="1"/>
              <a:t>coller</a:t>
            </a:r>
            <a:r>
              <a:rPr lang="en-US" dirty="0"/>
              <a:t> dans la </a:t>
            </a:r>
            <a:r>
              <a:rPr lang="en-US" dirty="0" err="1"/>
              <a:t>feuille</a:t>
            </a:r>
            <a:r>
              <a:rPr lang="en-US" dirty="0"/>
              <a:t> </a:t>
            </a:r>
            <a:r>
              <a:rPr lang="en-US" dirty="0" err="1"/>
              <a:t>nouvellement</a:t>
            </a:r>
            <a:r>
              <a:rPr lang="en-US" dirty="0"/>
              <a:t> </a:t>
            </a:r>
            <a:r>
              <a:rPr lang="en-US" dirty="0" err="1"/>
              <a:t>créer</a:t>
            </a:r>
            <a:endParaRPr lang="en-US" dirty="0"/>
          </a:p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Ensuite</a:t>
            </a:r>
            <a:r>
              <a:rPr lang="en-US" dirty="0"/>
              <a:t>, le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sauvegarder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</a:t>
            </a:r>
            <a:r>
              <a:rPr lang="en-US" dirty="0" err="1"/>
              <a:t>feuille</a:t>
            </a:r>
            <a:r>
              <a:rPr lang="en-US" dirty="0"/>
              <a:t> et </a:t>
            </a:r>
            <a:r>
              <a:rPr lang="en-US" dirty="0" err="1"/>
              <a:t>va</a:t>
            </a:r>
            <a:r>
              <a:rPr lang="en-US" dirty="0"/>
              <a:t> demander à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où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enregistrer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B942E5-BC78-4DC8-B737-ED17DA09E2E7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Exportation des données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C8B36EB-3953-4C05-A3D2-43CA22D3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0" y="1656114"/>
            <a:ext cx="5533648" cy="354577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18A200B-93F8-4F93-9423-7F31EF82F0DD}"/>
              </a:ext>
            </a:extLst>
          </p:cNvPr>
          <p:cNvCxnSpPr>
            <a:cxnSpLocks/>
          </p:cNvCxnSpPr>
          <p:nvPr/>
        </p:nvCxnSpPr>
        <p:spPr>
          <a:xfrm flipH="1">
            <a:off x="5285064" y="3590488"/>
            <a:ext cx="746620" cy="570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18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6685CC1-B315-44BE-B9A9-1C95CAAD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824CE-FAD8-43FD-9805-E536D21D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068FAC-D62C-4D4C-BB0F-C1CE486E9430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Présentation du programme de sauvegarde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546901-3383-4D34-9BCF-58ADD643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86" y="956345"/>
            <a:ext cx="7374694" cy="49453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DC07038-00C2-4EC0-ACD0-DBF7459A9AEA}"/>
              </a:ext>
            </a:extLst>
          </p:cNvPr>
          <p:cNvSpPr txBox="1"/>
          <p:nvPr/>
        </p:nvSpPr>
        <p:spPr>
          <a:xfrm>
            <a:off x="8241517" y="2200515"/>
            <a:ext cx="3469593" cy="392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1 condition </a:t>
            </a:r>
            <a:r>
              <a:rPr lang="en-US" dirty="0" err="1"/>
              <a:t>général</a:t>
            </a:r>
            <a:r>
              <a:rPr lang="en-US" dirty="0"/>
              <a:t> de </a:t>
            </a:r>
            <a:r>
              <a:rPr lang="en-US" dirty="0" err="1"/>
              <a:t>départ</a:t>
            </a:r>
            <a:endParaRPr lang="en-US" dirty="0"/>
          </a:p>
          <a:p>
            <a:pPr marL="18288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1 boucle pour la longueur des labels à copier plus les </a:t>
            </a:r>
            <a:r>
              <a:rPr lang="en-US" dirty="0" err="1"/>
              <a:t>unités</a:t>
            </a:r>
            <a:endParaRPr lang="en-US" dirty="0"/>
          </a:p>
          <a:p>
            <a:pPr marL="18288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Demande</a:t>
            </a:r>
            <a:r>
              <a:rPr lang="en-US" dirty="0"/>
              <a:t> à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d’enregister</a:t>
            </a:r>
            <a:r>
              <a:rPr lang="en-US" dirty="0"/>
              <a:t> sous le </a:t>
            </a:r>
            <a:r>
              <a:rPr lang="en-US" dirty="0" err="1"/>
              <a:t>fichier</a:t>
            </a:r>
            <a:endParaRPr lang="en-US" dirty="0"/>
          </a:p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57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62E75CA2-29BD-422B-8193-A888766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</a:t>
            </a:r>
            <a:r>
              <a:rPr lang="fr-FR" dirty="0" err="1"/>
              <a:t>Bousseau</a:t>
            </a:r>
            <a:r>
              <a:rPr lang="fr-FR" dirty="0"/>
              <a:t>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E1911FBA-67DC-4E56-961F-DBA4014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13</a:t>
            </a:fld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AB90DE-4534-4E9C-AFBF-D6AD235D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38" y="1459289"/>
            <a:ext cx="6131072" cy="393942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C200968-C708-47A3-9177-676178A7D333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Présentation du programme de sauvegarde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65563C-8464-4989-9D4B-B355515C1828}"/>
              </a:ext>
            </a:extLst>
          </p:cNvPr>
          <p:cNvSpPr txBox="1"/>
          <p:nvPr/>
        </p:nvSpPr>
        <p:spPr>
          <a:xfrm>
            <a:off x="6419910" y="2851090"/>
            <a:ext cx="5772090" cy="2065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Message </a:t>
            </a:r>
            <a:r>
              <a:rPr lang="en-US" sz="2000" dirty="0" err="1"/>
              <a:t>d’alerte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la </a:t>
            </a:r>
            <a:r>
              <a:rPr lang="en-US" sz="2000" dirty="0" err="1"/>
              <a:t>feuille</a:t>
            </a:r>
            <a:r>
              <a:rPr lang="en-US" sz="2000" dirty="0"/>
              <a:t> </a:t>
            </a:r>
            <a:r>
              <a:rPr lang="en-US" sz="2000" dirty="0" err="1"/>
              <a:t>résultat</a:t>
            </a:r>
            <a:r>
              <a:rPr lang="en-US" sz="2000" dirty="0"/>
              <a:t> </a:t>
            </a:r>
            <a:r>
              <a:rPr lang="en-US" sz="2000" dirty="0" err="1"/>
              <a:t>est</a:t>
            </a:r>
            <a:r>
              <a:rPr lang="en-US" sz="2000" dirty="0"/>
              <a:t> </a:t>
            </a:r>
            <a:r>
              <a:rPr lang="en-US" sz="2000" dirty="0" err="1"/>
              <a:t>remplie</a:t>
            </a:r>
            <a:r>
              <a:rPr lang="en-US" sz="2000" dirty="0"/>
              <a:t> avec un bouton pour </a:t>
            </a:r>
            <a:r>
              <a:rPr lang="en-US" sz="2000" dirty="0" err="1"/>
              <a:t>pouvoir</a:t>
            </a:r>
            <a:r>
              <a:rPr lang="en-US" sz="2000" dirty="0"/>
              <a:t> la </a:t>
            </a:r>
            <a:r>
              <a:rPr lang="en-US" sz="2000" dirty="0" err="1"/>
              <a:t>vider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2564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62E75CA2-29BD-422B-8193-A8887667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</a:t>
            </a:r>
            <a:r>
              <a:rPr lang="fr-FR" dirty="0" err="1"/>
              <a:t>Bousseau</a:t>
            </a:r>
            <a:r>
              <a:rPr lang="fr-FR" dirty="0"/>
              <a:t>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E1911FBA-67DC-4E56-961F-DBA4014F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14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C200968-C708-47A3-9177-676178A7D333}"/>
              </a:ext>
            </a:extLst>
          </p:cNvPr>
          <p:cNvSpPr txBox="1"/>
          <p:nvPr/>
        </p:nvSpPr>
        <p:spPr>
          <a:xfrm>
            <a:off x="3711540" y="2905780"/>
            <a:ext cx="476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Démonstration du programme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63E158-75DA-42C9-9FA4-336D170F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82390"/>
            <a:ext cx="3969915" cy="529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39212D-A17A-46F1-88A0-CED968AE5BE3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Exemple d’infographie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Espace réservé du numéro de diapositive 8">
            <a:extLst>
              <a:ext uri="{FF2B5EF4-FFF2-40B4-BE49-F238E27FC236}">
                <a16:creationId xmlns:a16="http://schemas.microsoft.com/office/drawing/2014/main" id="{C6EF9CE9-63A7-482B-B0F0-2A7803B3A4AA}"/>
              </a:ext>
            </a:extLst>
          </p:cNvPr>
          <p:cNvSpPr txBox="1">
            <a:spLocks/>
          </p:cNvSpPr>
          <p:nvPr/>
        </p:nvSpPr>
        <p:spPr>
          <a:xfrm>
            <a:off x="5921248" y="6129337"/>
            <a:ext cx="34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14</a:t>
            </a:r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4EC70DCA-3AA1-4028-B3D9-34078288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</a:t>
            </a:r>
            <a:r>
              <a:rPr lang="fr-FR" dirty="0" err="1"/>
              <a:t>Bousseau</a:t>
            </a:r>
            <a:r>
              <a:rPr lang="fr-FR" dirty="0"/>
              <a:t>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635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983ECF50-CB0A-4434-B70A-BCBD6C59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Bousseau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29424013-BB56-4761-ACF2-977592EA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16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294B3D-9381-4585-9351-C3E3BA02FF6B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Conclusion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CC234B-BA29-4B84-B1E4-DE1F1A7FD4C6}"/>
              </a:ext>
            </a:extLst>
          </p:cNvPr>
          <p:cNvSpPr txBox="1"/>
          <p:nvPr/>
        </p:nvSpPr>
        <p:spPr>
          <a:xfrm>
            <a:off x="587229" y="2413337"/>
            <a:ext cx="3705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Résumé du projet </a:t>
            </a:r>
            <a:r>
              <a:rPr lang="fr-FR" dirty="0" err="1"/>
              <a:t>TheGreenLink</a:t>
            </a:r>
            <a:endParaRPr lang="fr-FR" dirty="0"/>
          </a:p>
          <a:p>
            <a:pPr marL="285750" indent="-28575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Remerciement</a:t>
            </a:r>
          </a:p>
          <a:p>
            <a:pPr marL="285750" indent="-285750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Ressenti du groupe pour ce projet</a:t>
            </a:r>
          </a:p>
          <a:p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2418F8A-E030-4605-9458-BD0D0BA9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241" y="1704899"/>
            <a:ext cx="7737446" cy="34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0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1EB2AE8-6A99-17D5-F216-C77B716D9E89}"/>
              </a:ext>
            </a:extLst>
          </p:cNvPr>
          <p:cNvSpPr txBox="1"/>
          <p:nvPr/>
        </p:nvSpPr>
        <p:spPr>
          <a:xfrm>
            <a:off x="3049555" y="2721114"/>
            <a:ext cx="6092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Merci de votre écoute !</a:t>
            </a:r>
          </a:p>
        </p:txBody>
      </p:sp>
      <p:sp>
        <p:nvSpPr>
          <p:cNvPr id="7" name="Espace réservé du pied de page 7">
            <a:extLst>
              <a:ext uri="{FF2B5EF4-FFF2-40B4-BE49-F238E27FC236}">
                <a16:creationId xmlns:a16="http://schemas.microsoft.com/office/drawing/2014/main" id="{AFF04B05-3DD5-EF0C-C895-4D6110EE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Bousseau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8" name="Espace réservé du numéro de diapositive 8">
            <a:extLst>
              <a:ext uri="{FF2B5EF4-FFF2-40B4-BE49-F238E27FC236}">
                <a16:creationId xmlns:a16="http://schemas.microsoft.com/office/drawing/2014/main" id="{D61209F8-C5E7-85DE-D2E7-22F6A72F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5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8AEE17-C3E0-4603-916B-C1E874B7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2875"/>
            <a:ext cx="12191999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Bousseau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78D4FAE-4A70-46D1-BB2F-1E78FF68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47876" y="6183735"/>
            <a:ext cx="296247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2</a:t>
            </a:fld>
            <a:endParaRPr lang="fr-FR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5372853-764A-6FDA-270F-41024BC83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98" y="1700533"/>
            <a:ext cx="60293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179DD2A-DB15-1796-DB1D-908BD18D6AE4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La Table of </a:t>
            </a:r>
            <a:r>
              <a:rPr lang="fr-FR" sz="2800" b="1" dirty="0" err="1"/>
              <a:t>units</a:t>
            </a:r>
            <a:r>
              <a:rPr lang="fr-FR" sz="2800" b="1" dirty="0"/>
              <a:t> </a:t>
            </a:r>
            <a:r>
              <a:rPr lang="fr-FR" sz="3600" dirty="0">
                <a:solidFill>
                  <a:srgbClr val="3F762B"/>
                </a:solidFill>
              </a:rPr>
              <a:t>_</a:t>
            </a:r>
            <a:r>
              <a:rPr lang="fr-FR" sz="3600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6AE508-84F8-3E23-025A-F11C3C10777E}"/>
              </a:ext>
            </a:extLst>
          </p:cNvPr>
          <p:cNvSpPr txBox="1"/>
          <p:nvPr/>
        </p:nvSpPr>
        <p:spPr>
          <a:xfrm>
            <a:off x="7386221" y="1303014"/>
            <a:ext cx="450985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4 catégories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12 « Positive impact »</a:t>
            </a:r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sz="2000" dirty="0"/>
              <a:t>Unité correspondante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353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8F7749A9-2938-48F2-8119-7D890067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EC984BE9-55A3-435C-8F25-4FC6CA2E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248" y="6129337"/>
            <a:ext cx="349500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3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F46801-284E-925F-5FCF-33BEFB2F1A9C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Moteur d’analogie</a:t>
            </a:r>
            <a:r>
              <a:rPr lang="fr-FR" sz="3600" dirty="0">
                <a:solidFill>
                  <a:srgbClr val="3F762B"/>
                </a:solidFill>
              </a:rPr>
              <a:t>_</a:t>
            </a:r>
            <a:r>
              <a:rPr lang="fr-FR" sz="3600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6CBDEC-3211-5BBE-F398-6D1D1CFA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206" y="811303"/>
            <a:ext cx="8405588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2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5419EF-5876-4B86-B025-C299BB05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6">
                  <a:lumMod val="75000"/>
                </a:schemeClr>
              </a:buClr>
            </a:pPr>
            <a:r>
              <a:rPr lang="fr-F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structure des données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programme </a:t>
            </a:r>
          </a:p>
          <a:p>
            <a:pPr>
              <a:buClr>
                <a:schemeClr val="accent6">
                  <a:lumMod val="75000"/>
                </a:schemeClr>
              </a:buClr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 démonstration du programme o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nous verrons à quoi équivaut 250 Tonnes de plastique recyclé</a:t>
            </a:r>
            <a:b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CDACE0-5A0E-44AD-9A9C-CC8E661E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76806" y="6127750"/>
            <a:ext cx="238387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4</a:t>
            </a:fld>
            <a:endParaRPr lang="fr-FR" dirty="0"/>
          </a:p>
        </p:txBody>
      </p:sp>
      <p:sp>
        <p:nvSpPr>
          <p:cNvPr id="6" name="Espace réservé du pied de page 8">
            <a:extLst>
              <a:ext uri="{FF2B5EF4-FFF2-40B4-BE49-F238E27FC236}">
                <a16:creationId xmlns:a16="http://schemas.microsoft.com/office/drawing/2014/main" id="{FE6234D7-F159-446B-B297-5BCD1B6D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2192000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Bousseau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1335FF-83E3-40D6-CE77-03F1DBB02F82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Sommaire</a:t>
            </a:r>
            <a:r>
              <a:rPr lang="fr-FR" sz="3600" dirty="0">
                <a:solidFill>
                  <a:srgbClr val="3F762B"/>
                </a:solidFill>
              </a:rPr>
              <a:t>_</a:t>
            </a:r>
            <a:r>
              <a:rPr lang="fr-F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97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6CCCF69-2EF0-4226-ADC7-0476CCF4331C}"/>
              </a:ext>
            </a:extLst>
          </p:cNvPr>
          <p:cNvSpPr txBox="1"/>
          <p:nvPr/>
        </p:nvSpPr>
        <p:spPr>
          <a:xfrm>
            <a:off x="-1" y="-947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Tableau de données</a:t>
            </a:r>
            <a:r>
              <a:rPr lang="fr-FR" sz="2800" b="1" dirty="0">
                <a:solidFill>
                  <a:srgbClr val="3F762B"/>
                </a:solidFill>
              </a:rPr>
              <a:t> </a:t>
            </a:r>
            <a:r>
              <a:rPr lang="fr-FR" sz="3600" dirty="0">
                <a:solidFill>
                  <a:srgbClr val="3F762B"/>
                </a:solidFill>
              </a:rPr>
              <a:t>_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7667D14-6F6C-4F0A-9E4D-4E29A02F86EF}"/>
              </a:ext>
            </a:extLst>
          </p:cNvPr>
          <p:cNvSpPr txBox="1"/>
          <p:nvPr/>
        </p:nvSpPr>
        <p:spPr>
          <a:xfrm>
            <a:off x="1095375" y="1247715"/>
            <a:ext cx="418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Sous-catégorie Air CO2</a:t>
            </a:r>
          </a:p>
          <a:p>
            <a:endParaRPr lang="fr-FR" sz="200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96B4777-5D7D-447A-B67A-15C91B0C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 dirty="0"/>
              <a:t>Lucas </a:t>
            </a:r>
            <a:r>
              <a:rPr lang="fr-FR" dirty="0" err="1"/>
              <a:t>Audic</a:t>
            </a:r>
            <a:r>
              <a:rPr lang="fr-FR" dirty="0"/>
              <a:t> | Victor </a:t>
            </a:r>
            <a:r>
              <a:rPr lang="fr-FR" dirty="0" err="1"/>
              <a:t>Bousseau</a:t>
            </a:r>
            <a:r>
              <a:rPr lang="fr-FR" dirty="0"/>
              <a:t> | Peter </a:t>
            </a:r>
            <a:r>
              <a:rPr lang="fr-FR" dirty="0" err="1"/>
              <a:t>Broussaud</a:t>
            </a:r>
            <a:r>
              <a:rPr lang="fr-FR" dirty="0"/>
              <a:t> | Ludovic Picard | Eliott </a:t>
            </a:r>
            <a:r>
              <a:rPr lang="fr-FR" dirty="0" err="1"/>
              <a:t>Vaudelet</a:t>
            </a:r>
            <a:r>
              <a:rPr lang="fr-FR" dirty="0"/>
              <a:t>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1A7EB11-0490-4387-99DF-2F80119A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410" y="6147907"/>
            <a:ext cx="257175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5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EE26656-FB66-F7DD-B783-857B0AD58381}"/>
              </a:ext>
            </a:extLst>
          </p:cNvPr>
          <p:cNvSpPr txBox="1"/>
          <p:nvPr/>
        </p:nvSpPr>
        <p:spPr>
          <a:xfrm>
            <a:off x="1249813" y="3918948"/>
            <a:ext cx="951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https://fr.statista.com/statistiques/600077/emissions-co2-dioxyde-de-carbone-luxembourg/</a:t>
            </a:r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4C3F814-8490-912E-79AC-EEC55E294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6" y="1684518"/>
            <a:ext cx="10928012" cy="18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1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6C09AF8-D785-4B7D-9A4E-4FA7E444C45F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Programme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Espace réservé du pied de page 7">
            <a:extLst>
              <a:ext uri="{FF2B5EF4-FFF2-40B4-BE49-F238E27FC236}">
                <a16:creationId xmlns:a16="http://schemas.microsoft.com/office/drawing/2014/main" id="{AB080C43-ED6D-4C93-82D0-92337C6F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10" name="Espace réservé du numéro de diapositive 8">
            <a:extLst>
              <a:ext uri="{FF2B5EF4-FFF2-40B4-BE49-F238E27FC236}">
                <a16:creationId xmlns:a16="http://schemas.microsoft.com/office/drawing/2014/main" id="{E41E0ABE-ACAF-45C7-9649-892DB64E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409" y="6133634"/>
            <a:ext cx="257175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6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44A5E28-2DD6-3CCB-D7AF-7A47B6D0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11" y="775455"/>
            <a:ext cx="8415195" cy="53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5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39B784-3C54-4BC3-B7BF-F6A5704D3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930" y="1354822"/>
            <a:ext cx="4064870" cy="16288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8D55B2C-FDE5-4620-8B7A-34144A20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930" y="4021155"/>
            <a:ext cx="6353368" cy="14820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7A5F9C-8948-4EE6-8268-6A4C6702E6FD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Programme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B5E30847-2F5F-4ECB-8FAF-7E25E803FBD4}"/>
              </a:ext>
            </a:extLst>
          </p:cNvPr>
          <p:cNvSpPr/>
          <p:nvPr/>
        </p:nvSpPr>
        <p:spPr>
          <a:xfrm>
            <a:off x="4728594" y="1493240"/>
            <a:ext cx="201336" cy="1351994"/>
          </a:xfrm>
          <a:prstGeom prst="leftBrace">
            <a:avLst>
              <a:gd name="adj1" fmla="val 4362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9D6777E4-225B-4738-8754-77F62EA1D9DB}"/>
              </a:ext>
            </a:extLst>
          </p:cNvPr>
          <p:cNvSpPr/>
          <p:nvPr/>
        </p:nvSpPr>
        <p:spPr>
          <a:xfrm>
            <a:off x="4728594" y="4086169"/>
            <a:ext cx="201336" cy="1351994"/>
          </a:xfrm>
          <a:prstGeom prst="leftBrace">
            <a:avLst>
              <a:gd name="adj1" fmla="val 4362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990118-D049-4B8B-B04A-3E32AE8E82D8}"/>
              </a:ext>
            </a:extLst>
          </p:cNvPr>
          <p:cNvSpPr txBox="1"/>
          <p:nvPr/>
        </p:nvSpPr>
        <p:spPr>
          <a:xfrm>
            <a:off x="989901" y="1820411"/>
            <a:ext cx="349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F762B"/>
              </a:buClr>
              <a:buFont typeface="Arial" panose="020B0604020202020204" pitchFamily="34" charset="0"/>
              <a:buChar char="•"/>
            </a:pPr>
            <a:r>
              <a:rPr lang="fr-FR" dirty="0"/>
              <a:t>Parcours toutes les feuilles et les ajoute dans la liste déroulante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53E20EC-AC70-41BB-9440-FBAAE0004395}"/>
              </a:ext>
            </a:extLst>
          </p:cNvPr>
          <p:cNvSpPr txBox="1"/>
          <p:nvPr/>
        </p:nvSpPr>
        <p:spPr>
          <a:xfrm>
            <a:off x="1230385" y="4391259"/>
            <a:ext cx="3498209" cy="958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fr-FR" dirty="0"/>
              <a:t>Pour chaque sous catégorie affiche les unité à entrer  </a:t>
            </a:r>
          </a:p>
          <a:p>
            <a:endParaRPr lang="fr-FR" dirty="0"/>
          </a:p>
        </p:txBody>
      </p:sp>
      <p:sp>
        <p:nvSpPr>
          <p:cNvPr id="14" name="Espace réservé du pied de page 7">
            <a:extLst>
              <a:ext uri="{FF2B5EF4-FFF2-40B4-BE49-F238E27FC236}">
                <a16:creationId xmlns:a16="http://schemas.microsoft.com/office/drawing/2014/main" id="{1FEA0D58-4D09-4E04-B92A-6A3C7E57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15" name="Espace réservé du numéro de diapositive 8">
            <a:extLst>
              <a:ext uri="{FF2B5EF4-FFF2-40B4-BE49-F238E27FC236}">
                <a16:creationId xmlns:a16="http://schemas.microsoft.com/office/drawing/2014/main" id="{C96E6174-86CE-4BFF-BA71-A0A6B918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410" y="6147907"/>
            <a:ext cx="257175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25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A980722-DE16-4591-8E09-CE072C5E2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504" y="637628"/>
            <a:ext cx="8456216" cy="558274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ED914DF-BF7C-4964-8C8E-70C239847C3B}"/>
              </a:ext>
            </a:extLst>
          </p:cNvPr>
          <p:cNvSpPr txBox="1"/>
          <p:nvPr/>
        </p:nvSpPr>
        <p:spPr>
          <a:xfrm>
            <a:off x="-3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Programme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2790E3-2985-44BD-827B-D6DE0DDBA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69FA451-CCE7-4EAD-AA99-BE02D3E3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4437" y="6110274"/>
            <a:ext cx="257175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7709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7">
            <a:extLst>
              <a:ext uri="{FF2B5EF4-FFF2-40B4-BE49-F238E27FC236}">
                <a16:creationId xmlns:a16="http://schemas.microsoft.com/office/drawing/2014/main" id="{3325AAE0-D5C7-4300-A7D1-E33DBCBA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8759"/>
            <a:ext cx="12191998" cy="365125"/>
          </a:xfrm>
        </p:spPr>
        <p:txBody>
          <a:bodyPr/>
          <a:lstStyle/>
          <a:p>
            <a:r>
              <a:rPr lang="fr-FR"/>
              <a:t>Lucas Audic | Victor Bousseau | Peter Broussaud | Ludovic Picard | Eliott Vaudelet  </a:t>
            </a:r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479E1702-5F3A-4276-AC22-650471DC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67410" y="6147907"/>
            <a:ext cx="257175" cy="365125"/>
          </a:xfrm>
        </p:spPr>
        <p:txBody>
          <a:bodyPr/>
          <a:lstStyle/>
          <a:p>
            <a:fld id="{0EBF97B1-9637-445E-B26C-5B7181DB035D}" type="slidenum">
              <a:rPr lang="fr-FR" smtClean="0"/>
              <a:t>9</a:t>
            </a:fld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F68BE5-FE0A-460C-A0D0-C41DBE05F312}"/>
              </a:ext>
            </a:extLst>
          </p:cNvPr>
          <p:cNvSpPr txBox="1"/>
          <p:nvPr/>
        </p:nvSpPr>
        <p:spPr>
          <a:xfrm>
            <a:off x="2424204" y="4658739"/>
            <a:ext cx="7343586" cy="1489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ajouter</a:t>
            </a:r>
            <a:r>
              <a:rPr lang="en-US" dirty="0"/>
              <a:t> des </a:t>
            </a:r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comme</a:t>
            </a:r>
            <a:r>
              <a:rPr lang="en-US" dirty="0"/>
              <a:t> dans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et le programme </a:t>
            </a:r>
            <a:r>
              <a:rPr lang="en-US" dirty="0" err="1"/>
              <a:t>va</a:t>
            </a:r>
            <a:r>
              <a:rPr lang="en-US" dirty="0"/>
              <a:t> prendre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</a:t>
            </a:r>
            <a:r>
              <a:rPr lang="en-US" dirty="0" err="1"/>
              <a:t>cet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automatiquement</a:t>
            </a:r>
            <a:endParaRPr lang="en-US" dirty="0"/>
          </a:p>
          <a:p>
            <a:pPr marL="182880" indent="-2286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/>
              <a:t>Ici</a:t>
            </a:r>
            <a:r>
              <a:rPr lang="en-US" dirty="0"/>
              <a:t> on </a:t>
            </a:r>
            <a:r>
              <a:rPr lang="en-US" dirty="0" err="1"/>
              <a:t>va</a:t>
            </a:r>
            <a:r>
              <a:rPr lang="en-US" dirty="0"/>
              <a:t> prendre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la sous-</a:t>
            </a:r>
            <a:r>
              <a:rPr lang="en-US" dirty="0" err="1"/>
              <a:t>catégorie</a:t>
            </a:r>
            <a:r>
              <a:rPr lang="en-US" dirty="0"/>
              <a:t> Resources Plastics - Recycled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21381C1-EA39-4BBA-9EC7-C803AFF6578C}"/>
              </a:ext>
            </a:extLst>
          </p:cNvPr>
          <p:cNvSpPr txBox="1"/>
          <p:nvPr/>
        </p:nvSpPr>
        <p:spPr>
          <a:xfrm>
            <a:off x="0" y="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Ajouts des données </a:t>
            </a:r>
            <a:r>
              <a:rPr lang="fr-FR" sz="3600" dirty="0">
                <a:solidFill>
                  <a:schemeClr val="accent6">
                    <a:lumMod val="75000"/>
                  </a:schemeClr>
                </a:solidFill>
              </a:rPr>
              <a:t>_</a:t>
            </a:r>
            <a:endParaRPr lang="fr-F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D4624A1-B49A-4CE5-ABC5-30BA693F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5" y="1124134"/>
            <a:ext cx="9994084" cy="318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744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5a54ff-fab3-4b2f-840d-b26f9b6276d5">
      <Terms xmlns="http://schemas.microsoft.com/office/infopath/2007/PartnerControls"/>
    </lcf76f155ced4ddcb4097134ff3c332f>
    <TaxCatchAll xmlns="54d62c2a-a925-4456-9f11-d7cc87d302f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9EF18C3275704FAA91D7AA8D010B0B" ma:contentTypeVersion="11" ma:contentTypeDescription="Create a new document." ma:contentTypeScope="" ma:versionID="13ac2337a7c55c6cc93bf03371ecce8f">
  <xsd:schema xmlns:xsd="http://www.w3.org/2001/XMLSchema" xmlns:xs="http://www.w3.org/2001/XMLSchema" xmlns:p="http://schemas.microsoft.com/office/2006/metadata/properties" xmlns:ns2="055a54ff-fab3-4b2f-840d-b26f9b6276d5" xmlns:ns3="54d62c2a-a925-4456-9f11-d7cc87d302ff" targetNamespace="http://schemas.microsoft.com/office/2006/metadata/properties" ma:root="true" ma:fieldsID="b196d76ae4c05c5fde412a0618ac4bff" ns2:_="" ns3:_="">
    <xsd:import namespace="055a54ff-fab3-4b2f-840d-b26f9b6276d5"/>
    <xsd:import namespace="54d62c2a-a925-4456-9f11-d7cc87d302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a54ff-fab3-4b2f-840d-b26f9b627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0f0c601-4f8b-472d-8ecd-0578ad1114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d62c2a-a925-4456-9f11-d7cc87d302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7c378368-7637-4ba3-8ccd-28cd4b6d958b}" ma:internalName="TaxCatchAll" ma:showField="CatchAllData" ma:web="54d62c2a-a925-4456-9f11-d7cc87d302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E5C9BE-031D-4C9A-AACF-30D2EB01945C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54d62c2a-a925-4456-9f11-d7cc87d302ff"/>
    <ds:schemaRef ds:uri="055a54ff-fab3-4b2f-840d-b26f9b6276d5"/>
  </ds:schemaRefs>
</ds:datastoreItem>
</file>

<file path=customXml/itemProps2.xml><?xml version="1.0" encoding="utf-8"?>
<ds:datastoreItem xmlns:ds="http://schemas.openxmlformats.org/officeDocument/2006/customXml" ds:itemID="{17D45A5E-6A32-45A0-AC11-A643D6E6A7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a54ff-fab3-4b2f-840d-b26f9b6276d5"/>
    <ds:schemaRef ds:uri="54d62c2a-a925-4456-9f11-d7cc87d302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D63B56-A236-4E81-93CF-9BD33EE1A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527</Words>
  <Application>Microsoft Office PowerPoint</Application>
  <PresentationFormat>Grand écran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Bousseau</dc:creator>
  <cp:lastModifiedBy>Victor Bousseau</cp:lastModifiedBy>
  <cp:revision>22</cp:revision>
  <dcterms:created xsi:type="dcterms:W3CDTF">2022-06-13T13:41:02Z</dcterms:created>
  <dcterms:modified xsi:type="dcterms:W3CDTF">2022-06-15T16:40:59Z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0x0101005A9EF18C3275704FAA91D7AA8D010B0B</vt:lpwstr>
  </property>
</Properties>
</file>