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872650" y="952500"/>
            <a:ext cx="3665400" cy="9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NFCCASINO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043850" y="3182325"/>
            <a:ext cx="7079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ROBEZ Ludovic - FOUCAULT Marc - VESIC Gregory</a:t>
            </a:r>
          </a:p>
        </p:txBody>
      </p:sp>
      <p:pic>
        <p:nvPicPr>
          <p:cNvPr descr="logo_uns2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15" y="149850"/>
            <a:ext cx="975612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Sommaire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1: Présentation du projet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2: Technologies utilisées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3: Présentation de l’application</a:t>
            </a:r>
            <a:br>
              <a:rPr lang="fr"/>
            </a:br>
            <a:r>
              <a:rPr lang="fr"/>
              <a:t>	3.1: Interface Android</a:t>
            </a:r>
            <a:br>
              <a:rPr lang="fr"/>
            </a:br>
            <a:r>
              <a:rPr lang="fr"/>
              <a:t>	3.2: Application Console</a:t>
            </a:r>
            <a:br>
              <a:rPr lang="fr"/>
            </a:br>
            <a:r>
              <a:rPr lang="fr"/>
              <a:t>	3.3: Serveur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4: Démonstration</a:t>
            </a:r>
          </a:p>
        </p:txBody>
      </p:sp>
      <p:pic>
        <p:nvPicPr>
          <p:cNvPr descr="logo_uns2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15" y="149850"/>
            <a:ext cx="975612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1: Présentation du projet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298725" y="1144925"/>
            <a:ext cx="2174100" cy="5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fr" u="sng"/>
              <a:t>P</a:t>
            </a:r>
            <a:r>
              <a:rPr b="1" i="1" lang="fr" u="sng"/>
              <a:t>aiement via NFC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logo_uns2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15" y="149850"/>
            <a:ext cx="975612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74" y="2716975"/>
            <a:ext cx="836701" cy="148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cteur-acs-122u-nfc.jpg"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224" y="2908506"/>
            <a:ext cx="1131226" cy="113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82215647-2400px.png"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650" y="2653124"/>
            <a:ext cx="1615200" cy="161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>
            <a:off x="1602525" y="3474119"/>
            <a:ext cx="132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/>
          <p:nvPr/>
        </p:nvCxnSpPr>
        <p:spPr>
          <a:xfrm flipH="1" rot="10800000">
            <a:off x="4704150" y="3485947"/>
            <a:ext cx="3108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179062" y="2014412"/>
            <a:ext cx="137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fr">
                <a:solidFill>
                  <a:schemeClr val="accent3"/>
                </a:solidFill>
              </a:rPr>
              <a:t>Smartphone +</a:t>
            </a:r>
            <a:br>
              <a:rPr b="1" i="1" lang="fr">
                <a:solidFill>
                  <a:schemeClr val="accent3"/>
                </a:solidFill>
              </a:rPr>
            </a:br>
            <a:r>
              <a:rPr b="1" i="1" lang="fr">
                <a:solidFill>
                  <a:schemeClr val="accent3"/>
                </a:solidFill>
              </a:rPr>
              <a:t>NFCCasino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909837" y="2346800"/>
            <a:ext cx="8367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fr">
                <a:solidFill>
                  <a:schemeClr val="accent3"/>
                </a:solidFill>
              </a:rPr>
              <a:t>Lecteur NFC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936250" y="1984687"/>
            <a:ext cx="19440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>
                <a:solidFill>
                  <a:schemeClr val="accent3"/>
                </a:solidFill>
              </a:rPr>
              <a:t>Ordinateur +</a:t>
            </a:r>
            <a:br>
              <a:rPr b="1" lang="fr">
                <a:solidFill>
                  <a:schemeClr val="accent3"/>
                </a:solidFill>
              </a:rPr>
            </a:br>
            <a:r>
              <a:rPr b="1" lang="fr">
                <a:solidFill>
                  <a:schemeClr val="accent3"/>
                </a:solidFill>
              </a:rPr>
              <a:t>Application console</a:t>
            </a:r>
          </a:p>
        </p:txBody>
      </p:sp>
      <p:cxnSp>
        <p:nvCxnSpPr>
          <p:cNvPr id="87" name="Shape 87"/>
          <p:cNvCxnSpPr/>
          <p:nvPr/>
        </p:nvCxnSpPr>
        <p:spPr>
          <a:xfrm rot="10800000">
            <a:off x="3713750" y="3487000"/>
            <a:ext cx="114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4707.png" id="88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9700" y="2732375"/>
            <a:ext cx="1323900" cy="13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7983300" y="2125400"/>
            <a:ext cx="83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fr">
                <a:solidFill>
                  <a:schemeClr val="accent3"/>
                </a:solidFill>
              </a:rPr>
              <a:t>Banque</a:t>
            </a: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7428900" y="3459672"/>
            <a:ext cx="3108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 rot="10800000">
            <a:off x="6845400" y="3460125"/>
            <a:ext cx="8253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3328150" y="2806075"/>
            <a:ext cx="1777200" cy="26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2: Technologies utilisées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logo_uns2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15" y="149850"/>
            <a:ext cx="975612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-studio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274" y="1549500"/>
            <a:ext cx="1895047" cy="76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-PNG-Clipart.png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2750" y="3201799"/>
            <a:ext cx="388750" cy="712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llij.png"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699" y="3109623"/>
            <a:ext cx="2834449" cy="76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ven-logo-black-on-white.png"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5925" y="3244197"/>
            <a:ext cx="2090174" cy="528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 flipH="1" rot="10800000">
            <a:off x="3854000" y="3492950"/>
            <a:ext cx="650400" cy="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gradle.png"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9725" y="1684075"/>
            <a:ext cx="2254025" cy="62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3067900" y="1933137"/>
            <a:ext cx="13074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flipH="1" rot="10800000">
            <a:off x="7045800" y="1935537"/>
            <a:ext cx="7962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 flipH="1" rot="10800000">
            <a:off x="6950525" y="3506137"/>
            <a:ext cx="907800" cy="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Java-PNG-Clipart.png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4050" y="1581274"/>
            <a:ext cx="388750" cy="71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3: Présentation de l’application - Interface Android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logo_uns2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15" y="149850"/>
            <a:ext cx="975612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tecture_android.pn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25" y="935575"/>
            <a:ext cx="1672350" cy="4083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199" y="935574"/>
            <a:ext cx="2281208" cy="4055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>
            <a:off x="2131587" y="2977287"/>
            <a:ext cx="1255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4977100" y="1998025"/>
            <a:ext cx="302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FF0000"/>
              </a:solidFill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5824250" y="1800200"/>
            <a:ext cx="46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>
            <a:off x="5824250" y="2489650"/>
            <a:ext cx="46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5824250" y="3179100"/>
            <a:ext cx="46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>
            <a:off x="5824250" y="3883675"/>
            <a:ext cx="46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6328425" y="1584650"/>
            <a:ext cx="179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200"/>
              <a:t>Gestion de Profil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328425" y="2277875"/>
            <a:ext cx="248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Gestion de Cartes Bancaires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293150" y="2971100"/>
            <a:ext cx="248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Gestion du Solde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328425" y="3668100"/>
            <a:ext cx="255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Gestion de Demande de Paiement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5824250" y="4860025"/>
            <a:ext cx="46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6328425" y="4644475"/>
            <a:ext cx="117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/>
              <a:t>Déconnexion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3: Présentation de l’application - Application Console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logo_uns2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15" y="149850"/>
            <a:ext cx="975612" cy="6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3: Présentation de l’application - Serveur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logo_uns2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15" y="149850"/>
            <a:ext cx="975612" cy="6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4: Démonstration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logo_uns2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15" y="149850"/>
            <a:ext cx="975612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74" y="1741975"/>
            <a:ext cx="1314698" cy="2337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8125" y="1741977"/>
            <a:ext cx="1314698" cy="2337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.png"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2499" y="1741972"/>
            <a:ext cx="1314698" cy="2337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.png"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7625" y="1741976"/>
            <a:ext cx="1314698" cy="2337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.png" id="156" name="Shape 1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15500" y="1741972"/>
            <a:ext cx="1314698" cy="233724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22275" y="1266000"/>
            <a:ext cx="1314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fr" sz="1000">
                <a:solidFill>
                  <a:schemeClr val="accent3"/>
                </a:solidFill>
              </a:rPr>
              <a:t>1/ Profil utilisateur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075275" y="1266000"/>
            <a:ext cx="1520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fr" sz="1000">
                <a:solidFill>
                  <a:schemeClr val="accent3"/>
                </a:solidFill>
              </a:rPr>
              <a:t>2</a:t>
            </a:r>
            <a:r>
              <a:rPr b="1" i="1" lang="fr" sz="1000">
                <a:solidFill>
                  <a:schemeClr val="accent3"/>
                </a:solidFill>
              </a:rPr>
              <a:t>/ Ajout carte bancaire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822750" y="1266000"/>
            <a:ext cx="119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fr" sz="1000">
                <a:solidFill>
                  <a:schemeClr val="accent3"/>
                </a:solidFill>
              </a:rPr>
              <a:t>3</a:t>
            </a:r>
            <a:r>
              <a:rPr b="1" i="1" lang="fr" sz="1000">
                <a:solidFill>
                  <a:schemeClr val="accent3"/>
                </a:solidFill>
              </a:rPr>
              <a:t>/ Ajout au solde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313400" y="1266000"/>
            <a:ext cx="1573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fr" sz="1000">
                <a:solidFill>
                  <a:schemeClr val="accent3"/>
                </a:solidFill>
              </a:rPr>
              <a:t>4</a:t>
            </a:r>
            <a:r>
              <a:rPr b="1" i="1" lang="fr" sz="1000">
                <a:solidFill>
                  <a:schemeClr val="accent3"/>
                </a:solidFill>
              </a:rPr>
              <a:t>/ Montant du paiement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115500" y="1266000"/>
            <a:ext cx="152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fr" sz="1000">
                <a:solidFill>
                  <a:schemeClr val="accent3"/>
                </a:solidFill>
              </a:rPr>
              <a:t>5/</a:t>
            </a:r>
            <a:r>
              <a:rPr b="1" i="1" lang="fr" sz="1000">
                <a:solidFill>
                  <a:schemeClr val="accent3"/>
                </a:solidFill>
              </a:rPr>
              <a:t> Demande de paiement NFC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